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2" r:id="rId2"/>
  </p:sldMasterIdLst>
  <p:notesMasterIdLst>
    <p:notesMasterId r:id="rId20"/>
  </p:notesMasterIdLst>
  <p:sldIdLst>
    <p:sldId id="273" r:id="rId3"/>
    <p:sldId id="257" r:id="rId4"/>
    <p:sldId id="258" r:id="rId5"/>
    <p:sldId id="259" r:id="rId6"/>
    <p:sldId id="263" r:id="rId7"/>
    <p:sldId id="274" r:id="rId8"/>
    <p:sldId id="265" r:id="rId9"/>
    <p:sldId id="266" r:id="rId10"/>
    <p:sldId id="267" r:id="rId11"/>
    <p:sldId id="268" r:id="rId12"/>
    <p:sldId id="269" r:id="rId13"/>
    <p:sldId id="270" r:id="rId14"/>
    <p:sldId id="271" r:id="rId15"/>
    <p:sldId id="272" r:id="rId16"/>
    <p:sldId id="275" r:id="rId17"/>
    <p:sldId id="276" r:id="rId18"/>
    <p:sldId id="277"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5356" autoAdjust="0"/>
  </p:normalViewPr>
  <p:slideViewPr>
    <p:cSldViewPr snapToGrid="0" snapToObjects="1">
      <p:cViewPr>
        <p:scale>
          <a:sx n="60" d="100"/>
          <a:sy n="60" d="100"/>
        </p:scale>
        <p:origin x="571" y="3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D34F5E8-70F2-4295-8995-64CC15962967}" type="doc">
      <dgm:prSet loTypeId="urn:microsoft.com/office/officeart/2005/8/layout/radial6" loCatId="cycle" qsTypeId="urn:microsoft.com/office/officeart/2005/8/quickstyle/simple1" qsCatId="simple" csTypeId="urn:microsoft.com/office/officeart/2005/8/colors/colorful5" csCatId="colorful" phldr="1"/>
      <dgm:spPr/>
      <dgm:t>
        <a:bodyPr/>
        <a:lstStyle/>
        <a:p>
          <a:endParaRPr lang="en-US"/>
        </a:p>
      </dgm:t>
    </dgm:pt>
    <dgm:pt modelId="{FD21A1CD-8103-4535-829F-1B9DA3FEF400}">
      <dgm:prSet phldrT="[Text]" custT="1"/>
      <dgm:spPr/>
      <dgm:t>
        <a:bodyPr/>
        <a:lstStyle/>
        <a:p>
          <a:r>
            <a:rPr lang="en-US" sz="1400" b="1" dirty="0" smtClean="0">
              <a:solidFill>
                <a:schemeClr val="tx1"/>
              </a:solidFill>
            </a:rPr>
            <a:t>State Board of Education</a:t>
          </a:r>
        </a:p>
        <a:p>
          <a:r>
            <a:rPr lang="en-US" sz="1400" b="0" dirty="0" smtClean="0">
              <a:solidFill>
                <a:schemeClr val="tx1"/>
              </a:solidFill>
            </a:rPr>
            <a:t>Made decisions to guide the review and revision process; approve revisions</a:t>
          </a:r>
          <a:endParaRPr lang="en-US" sz="1400" b="0" dirty="0">
            <a:solidFill>
              <a:schemeClr val="tx1"/>
            </a:solidFill>
          </a:endParaRPr>
        </a:p>
      </dgm:t>
    </dgm:pt>
    <dgm:pt modelId="{B6F01990-57F6-49BA-877F-EABCDFE28BCE}" type="parTrans" cxnId="{1AA5D247-26E1-4516-8DDD-3474C449150B}">
      <dgm:prSet/>
      <dgm:spPr/>
      <dgm:t>
        <a:bodyPr/>
        <a:lstStyle/>
        <a:p>
          <a:endParaRPr lang="en-US" sz="4000"/>
        </a:p>
      </dgm:t>
    </dgm:pt>
    <dgm:pt modelId="{5F3A5F07-611F-4630-BBB2-C994E9F2ECC8}" type="sibTrans" cxnId="{1AA5D247-26E1-4516-8DDD-3474C449150B}">
      <dgm:prSet/>
      <dgm:spPr/>
      <dgm:t>
        <a:bodyPr/>
        <a:lstStyle/>
        <a:p>
          <a:endParaRPr lang="en-US" sz="4000"/>
        </a:p>
      </dgm:t>
    </dgm:pt>
    <dgm:pt modelId="{F2C90BB1-2298-483D-8A3C-E21C9FAA4D45}">
      <dgm:prSet phldrT="[Text]" custT="1"/>
      <dgm:spPr/>
      <dgm:t>
        <a:bodyPr/>
        <a:lstStyle/>
        <a:p>
          <a:r>
            <a:rPr lang="en-US" sz="1400" b="1" dirty="0" smtClean="0"/>
            <a:t>Stakeholders</a:t>
          </a:r>
        </a:p>
        <a:p>
          <a:r>
            <a:rPr lang="en-US" sz="1400" dirty="0" smtClean="0"/>
            <a:t>Provided feedback  on standards review process and proposed revisions </a:t>
          </a:r>
          <a:endParaRPr lang="en-US" sz="1400" dirty="0"/>
        </a:p>
      </dgm:t>
    </dgm:pt>
    <dgm:pt modelId="{DD48AFCF-9B0B-4105-82F9-C2909F833B7F}" type="parTrans" cxnId="{C0E6D329-1C0F-43BC-A790-EE1B3621F388}">
      <dgm:prSet/>
      <dgm:spPr/>
      <dgm:t>
        <a:bodyPr/>
        <a:lstStyle/>
        <a:p>
          <a:endParaRPr lang="en-US" sz="4000"/>
        </a:p>
      </dgm:t>
    </dgm:pt>
    <dgm:pt modelId="{B7A5C74A-1414-4B07-9B5F-FDC4678B3164}" type="sibTrans" cxnId="{C0E6D329-1C0F-43BC-A790-EE1B3621F388}">
      <dgm:prSet/>
      <dgm:spPr/>
      <dgm:t>
        <a:bodyPr/>
        <a:lstStyle/>
        <a:p>
          <a:endParaRPr lang="en-US" sz="4000"/>
        </a:p>
      </dgm:t>
    </dgm:pt>
    <dgm:pt modelId="{0EA12872-5FFB-4BF4-91CF-5D705C486987}">
      <dgm:prSet phldrT="[Text]" custT="1"/>
      <dgm:spPr/>
      <dgm:t>
        <a:bodyPr/>
        <a:lstStyle/>
        <a:p>
          <a:r>
            <a:rPr lang="en-US" sz="1400" b="1" dirty="0" smtClean="0">
              <a:solidFill>
                <a:schemeClr val="tx1"/>
              </a:solidFill>
            </a:rPr>
            <a:t>Review Committees</a:t>
          </a:r>
        </a:p>
        <a:p>
          <a:r>
            <a:rPr lang="en-US" sz="1400" dirty="0" smtClean="0">
              <a:solidFill>
                <a:schemeClr val="tx1"/>
              </a:solidFill>
            </a:rPr>
            <a:t>Proposed revisions to the standards for State Board consideration</a:t>
          </a:r>
          <a:endParaRPr lang="en-US" sz="1400" dirty="0">
            <a:solidFill>
              <a:schemeClr val="tx1"/>
            </a:solidFill>
          </a:endParaRPr>
        </a:p>
      </dgm:t>
    </dgm:pt>
    <dgm:pt modelId="{26A2A579-D543-47E5-A3E5-00B050EACC4F}" type="parTrans" cxnId="{2493FF11-66A4-4A35-AFB9-C0FEF90C19F9}">
      <dgm:prSet/>
      <dgm:spPr/>
      <dgm:t>
        <a:bodyPr/>
        <a:lstStyle/>
        <a:p>
          <a:endParaRPr lang="en-US" sz="4000"/>
        </a:p>
      </dgm:t>
    </dgm:pt>
    <dgm:pt modelId="{09F3DB4E-F1CA-4914-9820-2F157ED95E3C}" type="sibTrans" cxnId="{2493FF11-66A4-4A35-AFB9-C0FEF90C19F9}">
      <dgm:prSet/>
      <dgm:spPr/>
      <dgm:t>
        <a:bodyPr/>
        <a:lstStyle/>
        <a:p>
          <a:endParaRPr lang="en-US" sz="4000"/>
        </a:p>
      </dgm:t>
    </dgm:pt>
    <dgm:pt modelId="{A7D3272E-0BD8-4442-A301-B8E300D757D2}">
      <dgm:prSet phldrT="[Text]" custT="1"/>
      <dgm:spPr/>
      <dgm:t>
        <a:bodyPr/>
        <a:lstStyle/>
        <a:p>
          <a:r>
            <a:rPr lang="en-US" sz="1400" b="1" dirty="0" smtClean="0">
              <a:solidFill>
                <a:schemeClr val="tx1"/>
              </a:solidFill>
            </a:rPr>
            <a:t>CDE Staff</a:t>
          </a:r>
        </a:p>
        <a:p>
          <a:r>
            <a:rPr lang="en-US" sz="1400" b="0" dirty="0" smtClean="0">
              <a:solidFill>
                <a:schemeClr val="tx1"/>
              </a:solidFill>
            </a:rPr>
            <a:t>Facilitated the review and revision process and staff the content area committees</a:t>
          </a:r>
          <a:endParaRPr lang="en-US" sz="1400" b="0" dirty="0">
            <a:solidFill>
              <a:schemeClr val="tx1"/>
            </a:solidFill>
          </a:endParaRPr>
        </a:p>
      </dgm:t>
    </dgm:pt>
    <dgm:pt modelId="{7326FD97-A437-4B9C-8C5C-AF5FE586BDA9}" type="parTrans" cxnId="{4EF9C9D1-A657-49CC-9F13-C39227FD01A6}">
      <dgm:prSet/>
      <dgm:spPr/>
      <dgm:t>
        <a:bodyPr/>
        <a:lstStyle/>
        <a:p>
          <a:endParaRPr lang="en-US" sz="4000"/>
        </a:p>
      </dgm:t>
    </dgm:pt>
    <dgm:pt modelId="{AFB901E0-478B-47DE-BC4F-02A9EEFF6230}" type="sibTrans" cxnId="{4EF9C9D1-A657-49CC-9F13-C39227FD01A6}">
      <dgm:prSet/>
      <dgm:spPr/>
      <dgm:t>
        <a:bodyPr/>
        <a:lstStyle/>
        <a:p>
          <a:endParaRPr lang="en-US" sz="4000"/>
        </a:p>
      </dgm:t>
    </dgm:pt>
    <dgm:pt modelId="{0E65177F-B103-4CA2-9654-2A3261D3A6A0}" type="pres">
      <dgm:prSet presAssocID="{8D34F5E8-70F2-4295-8995-64CC15962967}" presName="Name0" presStyleCnt="0">
        <dgm:presLayoutVars>
          <dgm:chMax val="1"/>
          <dgm:dir/>
          <dgm:animLvl val="ctr"/>
          <dgm:resizeHandles val="exact"/>
        </dgm:presLayoutVars>
      </dgm:prSet>
      <dgm:spPr/>
      <dgm:t>
        <a:bodyPr/>
        <a:lstStyle/>
        <a:p>
          <a:endParaRPr lang="en-US"/>
        </a:p>
      </dgm:t>
    </dgm:pt>
    <dgm:pt modelId="{63C349C8-A34F-4FC4-9356-C8EEA926A355}" type="pres">
      <dgm:prSet presAssocID="{FD21A1CD-8103-4535-829F-1B9DA3FEF400}" presName="centerShape" presStyleLbl="node0" presStyleIdx="0" presStyleCnt="1"/>
      <dgm:spPr/>
      <dgm:t>
        <a:bodyPr/>
        <a:lstStyle/>
        <a:p>
          <a:endParaRPr lang="en-US"/>
        </a:p>
      </dgm:t>
    </dgm:pt>
    <dgm:pt modelId="{2F525C0B-B82E-4B88-B485-CB21158A752A}" type="pres">
      <dgm:prSet presAssocID="{F2C90BB1-2298-483D-8A3C-E21C9FAA4D45}" presName="node" presStyleLbl="node1" presStyleIdx="0" presStyleCnt="3" custScaleX="139896" custScaleY="140064" custRadScaleRad="101661">
        <dgm:presLayoutVars>
          <dgm:bulletEnabled val="1"/>
        </dgm:presLayoutVars>
      </dgm:prSet>
      <dgm:spPr/>
      <dgm:t>
        <a:bodyPr/>
        <a:lstStyle/>
        <a:p>
          <a:endParaRPr lang="en-US"/>
        </a:p>
      </dgm:t>
    </dgm:pt>
    <dgm:pt modelId="{7E6CFF04-7C12-432E-BE63-2177135CBEEE}" type="pres">
      <dgm:prSet presAssocID="{F2C90BB1-2298-483D-8A3C-E21C9FAA4D45}" presName="dummy" presStyleCnt="0"/>
      <dgm:spPr/>
      <dgm:t>
        <a:bodyPr/>
        <a:lstStyle/>
        <a:p>
          <a:endParaRPr lang="en-US"/>
        </a:p>
      </dgm:t>
    </dgm:pt>
    <dgm:pt modelId="{BE09B83B-199C-451A-900A-C761CCB9BE19}" type="pres">
      <dgm:prSet presAssocID="{B7A5C74A-1414-4B07-9B5F-FDC4678B3164}" presName="sibTrans" presStyleLbl="sibTrans2D1" presStyleIdx="0" presStyleCnt="3" custLinFactNeighborX="6666" custLinFactNeighborY="821"/>
      <dgm:spPr/>
      <dgm:t>
        <a:bodyPr/>
        <a:lstStyle/>
        <a:p>
          <a:endParaRPr lang="en-US"/>
        </a:p>
      </dgm:t>
    </dgm:pt>
    <dgm:pt modelId="{53D2C58A-EF77-45AB-A202-44147190645A}" type="pres">
      <dgm:prSet presAssocID="{0EA12872-5FFB-4BF4-91CF-5D705C486987}" presName="node" presStyleLbl="node1" presStyleIdx="1" presStyleCnt="3" custScaleX="139896" custScaleY="140064">
        <dgm:presLayoutVars>
          <dgm:bulletEnabled val="1"/>
        </dgm:presLayoutVars>
      </dgm:prSet>
      <dgm:spPr/>
      <dgm:t>
        <a:bodyPr/>
        <a:lstStyle/>
        <a:p>
          <a:endParaRPr lang="en-US"/>
        </a:p>
      </dgm:t>
    </dgm:pt>
    <dgm:pt modelId="{E6D71BEA-5AA7-4C30-8BC2-345E562E8CF4}" type="pres">
      <dgm:prSet presAssocID="{0EA12872-5FFB-4BF4-91CF-5D705C486987}" presName="dummy" presStyleCnt="0"/>
      <dgm:spPr/>
      <dgm:t>
        <a:bodyPr/>
        <a:lstStyle/>
        <a:p>
          <a:endParaRPr lang="en-US"/>
        </a:p>
      </dgm:t>
    </dgm:pt>
    <dgm:pt modelId="{1A9D1790-7B7E-4F40-AA4A-DFF9793548A3}" type="pres">
      <dgm:prSet presAssocID="{09F3DB4E-F1CA-4914-9820-2F157ED95E3C}" presName="sibTrans" presStyleLbl="sibTrans2D1" presStyleIdx="1" presStyleCnt="3"/>
      <dgm:spPr/>
      <dgm:t>
        <a:bodyPr/>
        <a:lstStyle/>
        <a:p>
          <a:endParaRPr lang="en-US"/>
        </a:p>
      </dgm:t>
    </dgm:pt>
    <dgm:pt modelId="{637A54D8-82D1-4E05-AF12-B739F649EF5E}" type="pres">
      <dgm:prSet presAssocID="{A7D3272E-0BD8-4442-A301-B8E300D757D2}" presName="node" presStyleLbl="node1" presStyleIdx="2" presStyleCnt="3" custScaleX="139896" custScaleY="140064">
        <dgm:presLayoutVars>
          <dgm:bulletEnabled val="1"/>
        </dgm:presLayoutVars>
      </dgm:prSet>
      <dgm:spPr/>
      <dgm:t>
        <a:bodyPr/>
        <a:lstStyle/>
        <a:p>
          <a:endParaRPr lang="en-US"/>
        </a:p>
      </dgm:t>
    </dgm:pt>
    <dgm:pt modelId="{EDDAB019-8374-4EA2-94A8-4DECA7E6B0E0}" type="pres">
      <dgm:prSet presAssocID="{A7D3272E-0BD8-4442-A301-B8E300D757D2}" presName="dummy" presStyleCnt="0"/>
      <dgm:spPr/>
      <dgm:t>
        <a:bodyPr/>
        <a:lstStyle/>
        <a:p>
          <a:endParaRPr lang="en-US"/>
        </a:p>
      </dgm:t>
    </dgm:pt>
    <dgm:pt modelId="{88AF5EEB-5DF6-41FC-AD7C-174CCCBCE613}" type="pres">
      <dgm:prSet presAssocID="{AFB901E0-478B-47DE-BC4F-02A9EEFF6230}" presName="sibTrans" presStyleLbl="sibTrans2D1" presStyleIdx="2" presStyleCnt="3"/>
      <dgm:spPr/>
      <dgm:t>
        <a:bodyPr/>
        <a:lstStyle/>
        <a:p>
          <a:endParaRPr lang="en-US"/>
        </a:p>
      </dgm:t>
    </dgm:pt>
  </dgm:ptLst>
  <dgm:cxnLst>
    <dgm:cxn modelId="{6450A782-B48D-9944-9472-A8AB7828E855}" type="presOf" srcId="{8D34F5E8-70F2-4295-8995-64CC15962967}" destId="{0E65177F-B103-4CA2-9654-2A3261D3A6A0}" srcOrd="0" destOrd="0" presId="urn:microsoft.com/office/officeart/2005/8/layout/radial6"/>
    <dgm:cxn modelId="{4EF9C9D1-A657-49CC-9F13-C39227FD01A6}" srcId="{FD21A1CD-8103-4535-829F-1B9DA3FEF400}" destId="{A7D3272E-0BD8-4442-A301-B8E300D757D2}" srcOrd="2" destOrd="0" parTransId="{7326FD97-A437-4B9C-8C5C-AF5FE586BDA9}" sibTransId="{AFB901E0-478B-47DE-BC4F-02A9EEFF6230}"/>
    <dgm:cxn modelId="{B8F3AB79-BF32-6342-A57F-98FA1C252E29}" type="presOf" srcId="{A7D3272E-0BD8-4442-A301-B8E300D757D2}" destId="{637A54D8-82D1-4E05-AF12-B739F649EF5E}" srcOrd="0" destOrd="0" presId="urn:microsoft.com/office/officeart/2005/8/layout/radial6"/>
    <dgm:cxn modelId="{E7CD2E65-2BD2-674A-BC09-C5BF0E7F26AF}" type="presOf" srcId="{09F3DB4E-F1CA-4914-9820-2F157ED95E3C}" destId="{1A9D1790-7B7E-4F40-AA4A-DFF9793548A3}" srcOrd="0" destOrd="0" presId="urn:microsoft.com/office/officeart/2005/8/layout/radial6"/>
    <dgm:cxn modelId="{1AA5D247-26E1-4516-8DDD-3474C449150B}" srcId="{8D34F5E8-70F2-4295-8995-64CC15962967}" destId="{FD21A1CD-8103-4535-829F-1B9DA3FEF400}" srcOrd="0" destOrd="0" parTransId="{B6F01990-57F6-49BA-877F-EABCDFE28BCE}" sibTransId="{5F3A5F07-611F-4630-BBB2-C994E9F2ECC8}"/>
    <dgm:cxn modelId="{39AE47B2-E75C-964C-909F-3E266EC9ED7E}" type="presOf" srcId="{AFB901E0-478B-47DE-BC4F-02A9EEFF6230}" destId="{88AF5EEB-5DF6-41FC-AD7C-174CCCBCE613}" srcOrd="0" destOrd="0" presId="urn:microsoft.com/office/officeart/2005/8/layout/radial6"/>
    <dgm:cxn modelId="{74B49866-1A3A-DE41-9DA7-BD9DF2582303}" type="presOf" srcId="{F2C90BB1-2298-483D-8A3C-E21C9FAA4D45}" destId="{2F525C0B-B82E-4B88-B485-CB21158A752A}" srcOrd="0" destOrd="0" presId="urn:microsoft.com/office/officeart/2005/8/layout/radial6"/>
    <dgm:cxn modelId="{2493FF11-66A4-4A35-AFB9-C0FEF90C19F9}" srcId="{FD21A1CD-8103-4535-829F-1B9DA3FEF400}" destId="{0EA12872-5FFB-4BF4-91CF-5D705C486987}" srcOrd="1" destOrd="0" parTransId="{26A2A579-D543-47E5-A3E5-00B050EACC4F}" sibTransId="{09F3DB4E-F1CA-4914-9820-2F157ED95E3C}"/>
    <dgm:cxn modelId="{A78546A2-C25A-2B45-AC97-5DF9E2A35859}" type="presOf" srcId="{0EA12872-5FFB-4BF4-91CF-5D705C486987}" destId="{53D2C58A-EF77-45AB-A202-44147190645A}" srcOrd="0" destOrd="0" presId="urn:microsoft.com/office/officeart/2005/8/layout/radial6"/>
    <dgm:cxn modelId="{C0E6D329-1C0F-43BC-A790-EE1B3621F388}" srcId="{FD21A1CD-8103-4535-829F-1B9DA3FEF400}" destId="{F2C90BB1-2298-483D-8A3C-E21C9FAA4D45}" srcOrd="0" destOrd="0" parTransId="{DD48AFCF-9B0B-4105-82F9-C2909F833B7F}" sibTransId="{B7A5C74A-1414-4B07-9B5F-FDC4678B3164}"/>
    <dgm:cxn modelId="{97159985-6C75-0F4F-8032-23AC85B16D42}" type="presOf" srcId="{B7A5C74A-1414-4B07-9B5F-FDC4678B3164}" destId="{BE09B83B-199C-451A-900A-C761CCB9BE19}" srcOrd="0" destOrd="0" presId="urn:microsoft.com/office/officeart/2005/8/layout/radial6"/>
    <dgm:cxn modelId="{F6BC1968-5A26-1B40-A5FA-E3A77A9C4132}" type="presOf" srcId="{FD21A1CD-8103-4535-829F-1B9DA3FEF400}" destId="{63C349C8-A34F-4FC4-9356-C8EEA926A355}" srcOrd="0" destOrd="0" presId="urn:microsoft.com/office/officeart/2005/8/layout/radial6"/>
    <dgm:cxn modelId="{DD91F2A0-525F-DB43-93E6-F7F536FE3287}" type="presParOf" srcId="{0E65177F-B103-4CA2-9654-2A3261D3A6A0}" destId="{63C349C8-A34F-4FC4-9356-C8EEA926A355}" srcOrd="0" destOrd="0" presId="urn:microsoft.com/office/officeart/2005/8/layout/radial6"/>
    <dgm:cxn modelId="{B59A51A0-1921-994A-A8F2-CD658B2DF955}" type="presParOf" srcId="{0E65177F-B103-4CA2-9654-2A3261D3A6A0}" destId="{2F525C0B-B82E-4B88-B485-CB21158A752A}" srcOrd="1" destOrd="0" presId="urn:microsoft.com/office/officeart/2005/8/layout/radial6"/>
    <dgm:cxn modelId="{2BFC9CF0-449A-9146-85F1-B4861711CC40}" type="presParOf" srcId="{0E65177F-B103-4CA2-9654-2A3261D3A6A0}" destId="{7E6CFF04-7C12-432E-BE63-2177135CBEEE}" srcOrd="2" destOrd="0" presId="urn:microsoft.com/office/officeart/2005/8/layout/radial6"/>
    <dgm:cxn modelId="{159634C4-A2A7-1C4A-B6FA-71C18A61485F}" type="presParOf" srcId="{0E65177F-B103-4CA2-9654-2A3261D3A6A0}" destId="{BE09B83B-199C-451A-900A-C761CCB9BE19}" srcOrd="3" destOrd="0" presId="urn:microsoft.com/office/officeart/2005/8/layout/radial6"/>
    <dgm:cxn modelId="{FEE40933-8844-B443-9AE7-79C789D2D2FC}" type="presParOf" srcId="{0E65177F-B103-4CA2-9654-2A3261D3A6A0}" destId="{53D2C58A-EF77-45AB-A202-44147190645A}" srcOrd="4" destOrd="0" presId="urn:microsoft.com/office/officeart/2005/8/layout/radial6"/>
    <dgm:cxn modelId="{BFC9B424-6794-6E44-BCD0-14244D417C2E}" type="presParOf" srcId="{0E65177F-B103-4CA2-9654-2A3261D3A6A0}" destId="{E6D71BEA-5AA7-4C30-8BC2-345E562E8CF4}" srcOrd="5" destOrd="0" presId="urn:microsoft.com/office/officeart/2005/8/layout/radial6"/>
    <dgm:cxn modelId="{DF0901C4-1B5F-5147-B941-002FF404A05B}" type="presParOf" srcId="{0E65177F-B103-4CA2-9654-2A3261D3A6A0}" destId="{1A9D1790-7B7E-4F40-AA4A-DFF9793548A3}" srcOrd="6" destOrd="0" presId="urn:microsoft.com/office/officeart/2005/8/layout/radial6"/>
    <dgm:cxn modelId="{5386B041-1760-F54C-9F85-06CA3AD2C940}" type="presParOf" srcId="{0E65177F-B103-4CA2-9654-2A3261D3A6A0}" destId="{637A54D8-82D1-4E05-AF12-B739F649EF5E}" srcOrd="7" destOrd="0" presId="urn:microsoft.com/office/officeart/2005/8/layout/radial6"/>
    <dgm:cxn modelId="{75048A08-1FF9-C045-B533-A85EA1CB3097}" type="presParOf" srcId="{0E65177F-B103-4CA2-9654-2A3261D3A6A0}" destId="{EDDAB019-8374-4EA2-94A8-4DECA7E6B0E0}" srcOrd="8" destOrd="0" presId="urn:microsoft.com/office/officeart/2005/8/layout/radial6"/>
    <dgm:cxn modelId="{3D2DAB20-BDD2-D140-A1CD-24DE137C49F9}" type="presParOf" srcId="{0E65177F-B103-4CA2-9654-2A3261D3A6A0}" destId="{88AF5EEB-5DF6-41FC-AD7C-174CCCBCE613}" srcOrd="9"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AF5EEB-5DF6-41FC-AD7C-174CCCBCE613}">
      <dsp:nvSpPr>
        <dsp:cNvPr id="0" name=""/>
        <dsp:cNvSpPr/>
      </dsp:nvSpPr>
      <dsp:spPr>
        <a:xfrm>
          <a:off x="2285301" y="763636"/>
          <a:ext cx="4191655" cy="4191655"/>
        </a:xfrm>
        <a:prstGeom prst="blockArc">
          <a:avLst>
            <a:gd name="adj1" fmla="val 9000000"/>
            <a:gd name="adj2" fmla="val 16200000"/>
            <a:gd name="adj3" fmla="val 4640"/>
          </a:avLst>
        </a:prstGeom>
        <a:solidFill>
          <a:schemeClr val="accent5">
            <a:hueOff val="-7353345"/>
            <a:satOff val="-10228"/>
            <a:lumOff val="-3922"/>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A9D1790-7B7E-4F40-AA4A-DFF9793548A3}">
      <dsp:nvSpPr>
        <dsp:cNvPr id="0" name=""/>
        <dsp:cNvSpPr/>
      </dsp:nvSpPr>
      <dsp:spPr>
        <a:xfrm>
          <a:off x="2285301" y="763636"/>
          <a:ext cx="4191655" cy="4191655"/>
        </a:xfrm>
        <a:prstGeom prst="blockArc">
          <a:avLst>
            <a:gd name="adj1" fmla="val 1800000"/>
            <a:gd name="adj2" fmla="val 9000000"/>
            <a:gd name="adj3" fmla="val 4640"/>
          </a:avLst>
        </a:prstGeom>
        <a:solidFill>
          <a:schemeClr val="accent5">
            <a:hueOff val="-3676673"/>
            <a:satOff val="-5114"/>
            <a:lumOff val="-1961"/>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E09B83B-199C-451A-900A-C761CCB9BE19}">
      <dsp:nvSpPr>
        <dsp:cNvPr id="0" name=""/>
        <dsp:cNvSpPr/>
      </dsp:nvSpPr>
      <dsp:spPr>
        <a:xfrm>
          <a:off x="2564717" y="798050"/>
          <a:ext cx="4191655" cy="4191655"/>
        </a:xfrm>
        <a:prstGeom prst="blockArc">
          <a:avLst>
            <a:gd name="adj1" fmla="val 16200000"/>
            <a:gd name="adj2" fmla="val 1800000"/>
            <a:gd name="adj3" fmla="val 464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3C349C8-A34F-4FC4-9356-C8EEA926A355}">
      <dsp:nvSpPr>
        <dsp:cNvPr id="0" name=""/>
        <dsp:cNvSpPr/>
      </dsp:nvSpPr>
      <dsp:spPr>
        <a:xfrm>
          <a:off x="3416339" y="1894675"/>
          <a:ext cx="1929579" cy="1929579"/>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tx1"/>
              </a:solidFill>
            </a:rPr>
            <a:t>State Board of Education</a:t>
          </a:r>
        </a:p>
        <a:p>
          <a:pPr lvl="0" algn="ctr" defTabSz="622300">
            <a:lnSpc>
              <a:spcPct val="90000"/>
            </a:lnSpc>
            <a:spcBef>
              <a:spcPct val="0"/>
            </a:spcBef>
            <a:spcAft>
              <a:spcPct val="35000"/>
            </a:spcAft>
          </a:pPr>
          <a:r>
            <a:rPr lang="en-US" sz="1400" b="0" kern="1200" dirty="0" smtClean="0">
              <a:solidFill>
                <a:schemeClr val="tx1"/>
              </a:solidFill>
            </a:rPr>
            <a:t>Made decisions to guide the review and revision process; approve revisions</a:t>
          </a:r>
          <a:endParaRPr lang="en-US" sz="1400" b="0" kern="1200" dirty="0">
            <a:solidFill>
              <a:schemeClr val="tx1"/>
            </a:solidFill>
          </a:endParaRPr>
        </a:p>
      </dsp:txBody>
      <dsp:txXfrm>
        <a:off x="3698919" y="2177255"/>
        <a:ext cx="1364419" cy="1364419"/>
      </dsp:txXfrm>
    </dsp:sp>
    <dsp:sp modelId="{2F525C0B-B82E-4B88-B485-CB21158A752A}">
      <dsp:nvSpPr>
        <dsp:cNvPr id="0" name=""/>
        <dsp:cNvSpPr/>
      </dsp:nvSpPr>
      <dsp:spPr>
        <a:xfrm>
          <a:off x="3436337" y="-133663"/>
          <a:ext cx="1889583" cy="1891852"/>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t>Stakeholders</a:t>
          </a:r>
        </a:p>
        <a:p>
          <a:pPr lvl="0" algn="ctr" defTabSz="622300">
            <a:lnSpc>
              <a:spcPct val="90000"/>
            </a:lnSpc>
            <a:spcBef>
              <a:spcPct val="0"/>
            </a:spcBef>
            <a:spcAft>
              <a:spcPct val="35000"/>
            </a:spcAft>
          </a:pPr>
          <a:r>
            <a:rPr lang="en-US" sz="1400" kern="1200" dirty="0" smtClean="0"/>
            <a:t>Provided feedback  on standards review process and proposed revisions </a:t>
          </a:r>
          <a:endParaRPr lang="en-US" sz="1400" kern="1200" dirty="0"/>
        </a:p>
      </dsp:txBody>
      <dsp:txXfrm>
        <a:off x="3713060" y="143392"/>
        <a:ext cx="1336137" cy="1337742"/>
      </dsp:txXfrm>
    </dsp:sp>
    <dsp:sp modelId="{53D2C58A-EF77-45AB-A202-44147190645A}">
      <dsp:nvSpPr>
        <dsp:cNvPr id="0" name=""/>
        <dsp:cNvSpPr/>
      </dsp:nvSpPr>
      <dsp:spPr>
        <a:xfrm>
          <a:off x="5209267" y="2937139"/>
          <a:ext cx="1889583" cy="1891852"/>
        </a:xfrm>
        <a:prstGeom prst="ellipse">
          <a:avLst/>
        </a:prstGeom>
        <a:solidFill>
          <a:schemeClr val="accent5">
            <a:hueOff val="-3676673"/>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tx1"/>
              </a:solidFill>
            </a:rPr>
            <a:t>Review Committees</a:t>
          </a:r>
        </a:p>
        <a:p>
          <a:pPr lvl="0" algn="ctr" defTabSz="622300">
            <a:lnSpc>
              <a:spcPct val="90000"/>
            </a:lnSpc>
            <a:spcBef>
              <a:spcPct val="0"/>
            </a:spcBef>
            <a:spcAft>
              <a:spcPct val="35000"/>
            </a:spcAft>
          </a:pPr>
          <a:r>
            <a:rPr lang="en-US" sz="1400" kern="1200" dirty="0" smtClean="0">
              <a:solidFill>
                <a:schemeClr val="tx1"/>
              </a:solidFill>
            </a:rPr>
            <a:t>Proposed revisions to the standards for State Board consideration</a:t>
          </a:r>
          <a:endParaRPr lang="en-US" sz="1400" kern="1200" dirty="0">
            <a:solidFill>
              <a:schemeClr val="tx1"/>
            </a:solidFill>
          </a:endParaRPr>
        </a:p>
      </dsp:txBody>
      <dsp:txXfrm>
        <a:off x="5485990" y="3214194"/>
        <a:ext cx="1336137" cy="1337742"/>
      </dsp:txXfrm>
    </dsp:sp>
    <dsp:sp modelId="{637A54D8-82D1-4E05-AF12-B739F649EF5E}">
      <dsp:nvSpPr>
        <dsp:cNvPr id="0" name=""/>
        <dsp:cNvSpPr/>
      </dsp:nvSpPr>
      <dsp:spPr>
        <a:xfrm>
          <a:off x="1663408" y="2937139"/>
          <a:ext cx="1889583" cy="1891852"/>
        </a:xfrm>
        <a:prstGeom prst="ellipse">
          <a:avLst/>
        </a:prstGeom>
        <a:solidFill>
          <a:schemeClr val="accent5">
            <a:hueOff val="-7353345"/>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tx1"/>
              </a:solidFill>
            </a:rPr>
            <a:t>CDE Staff</a:t>
          </a:r>
        </a:p>
        <a:p>
          <a:pPr lvl="0" algn="ctr" defTabSz="622300">
            <a:lnSpc>
              <a:spcPct val="90000"/>
            </a:lnSpc>
            <a:spcBef>
              <a:spcPct val="0"/>
            </a:spcBef>
            <a:spcAft>
              <a:spcPct val="35000"/>
            </a:spcAft>
          </a:pPr>
          <a:r>
            <a:rPr lang="en-US" sz="1400" b="0" kern="1200" dirty="0" smtClean="0">
              <a:solidFill>
                <a:schemeClr val="tx1"/>
              </a:solidFill>
            </a:rPr>
            <a:t>Facilitated the review and revision process and staff the content area committees</a:t>
          </a:r>
          <a:endParaRPr lang="en-US" sz="1400" b="0" kern="1200" dirty="0">
            <a:solidFill>
              <a:schemeClr val="tx1"/>
            </a:solidFill>
          </a:endParaRPr>
        </a:p>
      </dsp:txBody>
      <dsp:txXfrm>
        <a:off x="1940131" y="3214194"/>
        <a:ext cx="1336137" cy="1337742"/>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6DA477C-FCB9-FA4F-8B44-F96F6823696F}" type="datetimeFigureOut">
              <a:rPr lang="en-US" smtClean="0"/>
              <a:t>9/19/2018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D88C01B-B914-8F42-887A-7C9D2717E53E}" type="slidenum">
              <a:rPr lang="en-US" smtClean="0"/>
              <a:t>‹#›</a:t>
            </a:fld>
            <a:endParaRPr lang="en-US"/>
          </a:p>
        </p:txBody>
      </p:sp>
    </p:spTree>
    <p:extLst>
      <p:ext uri="{BB962C8B-B14F-4D97-AF65-F5344CB8AC3E}">
        <p14:creationId xmlns:p14="http://schemas.microsoft.com/office/powerpoint/2010/main" val="35937912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0B92B6-B448-43D2-BB41-0F105865AE44}" type="slidenum">
              <a:rPr lang="en-US" smtClean="0">
                <a:solidFill>
                  <a:prstClr val="black"/>
                </a:solidFill>
                <a:latin typeface="Calibri"/>
              </a:rPr>
              <a:pPr/>
              <a:t>1</a:t>
            </a:fld>
            <a:endParaRPr lang="en-US">
              <a:solidFill>
                <a:prstClr val="black"/>
              </a:solidFill>
              <a:latin typeface="Calibri"/>
            </a:endParaRPr>
          </a:p>
        </p:txBody>
      </p:sp>
    </p:spTree>
    <p:extLst>
      <p:ext uri="{BB962C8B-B14F-4D97-AF65-F5344CB8AC3E}">
        <p14:creationId xmlns:p14="http://schemas.microsoft.com/office/powerpoint/2010/main" val="17163554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Full Standards Page</a:t>
            </a:r>
            <a:endParaRPr lang="en-US" dirty="0"/>
          </a:p>
        </p:txBody>
      </p:sp>
      <p:sp>
        <p:nvSpPr>
          <p:cNvPr id="4" name="Slide Number Placeholder 3"/>
          <p:cNvSpPr>
            <a:spLocks noGrp="1"/>
          </p:cNvSpPr>
          <p:nvPr>
            <p:ph type="sldNum" sz="quarter" idx="10"/>
          </p:nvPr>
        </p:nvSpPr>
        <p:spPr/>
        <p:txBody>
          <a:bodyPr/>
          <a:lstStyle/>
          <a:p>
            <a:fld id="{7D88C01B-B914-8F42-887A-7C9D2717E53E}" type="slidenum">
              <a:rPr lang="en-US" smtClean="0"/>
              <a:t>14</a:t>
            </a:fld>
            <a:endParaRPr lang="en-US"/>
          </a:p>
        </p:txBody>
      </p:sp>
    </p:spTree>
    <p:extLst>
      <p:ext uri="{BB962C8B-B14F-4D97-AF65-F5344CB8AC3E}">
        <p14:creationId xmlns:p14="http://schemas.microsoft.com/office/powerpoint/2010/main" val="35321843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Preschool and Elementary</a:t>
            </a:r>
          </a:p>
          <a:p>
            <a:r>
              <a:rPr lang="en-US" sz="1200" kern="1200" dirty="0" smtClean="0">
                <a:solidFill>
                  <a:schemeClr val="tx1"/>
                </a:solidFill>
                <a:effectLst/>
                <a:latin typeface="+mn-lt"/>
                <a:ea typeface="+mn-ea"/>
                <a:cs typeface="+mn-cs"/>
              </a:rPr>
              <a:t>The review and revision committee’s preschool revisions are a significant change compared to the 2009 standards, but a minor adjustment when compared with CDE’s 2013 </a:t>
            </a:r>
            <a:r>
              <a:rPr lang="en-US" sz="1200" i="1" kern="1200" dirty="0" smtClean="0">
                <a:solidFill>
                  <a:schemeClr val="tx1"/>
                </a:solidFill>
                <a:effectLst/>
                <a:latin typeface="+mn-lt"/>
                <a:ea typeface="+mn-ea"/>
                <a:cs typeface="+mn-cs"/>
              </a:rPr>
              <a:t>Early Learning Development Guidelines</a:t>
            </a:r>
            <a:r>
              <a:rPr lang="en-US" sz="1200" kern="1200" dirty="0" smtClean="0">
                <a:solidFill>
                  <a:schemeClr val="tx1"/>
                </a:solidFill>
                <a:effectLst/>
                <a:latin typeface="+mn-lt"/>
                <a:ea typeface="+mn-ea"/>
                <a:cs typeface="+mn-cs"/>
              </a:rPr>
              <a:t>. In other elementary grades, some content has shifted between grades to allow for greater coherence of concepts through a more aligned learning progression.</a:t>
            </a:r>
          </a:p>
          <a:p>
            <a:endParaRPr lang="en-US" dirty="0"/>
          </a:p>
        </p:txBody>
      </p:sp>
      <p:sp>
        <p:nvSpPr>
          <p:cNvPr id="4" name="Slide Number Placeholder 3"/>
          <p:cNvSpPr>
            <a:spLocks noGrp="1"/>
          </p:cNvSpPr>
          <p:nvPr>
            <p:ph type="sldNum" sz="quarter" idx="10"/>
          </p:nvPr>
        </p:nvSpPr>
        <p:spPr/>
        <p:txBody>
          <a:bodyPr/>
          <a:lstStyle/>
          <a:p>
            <a:fld id="{7D88C01B-B914-8F42-887A-7C9D2717E53E}" type="slidenum">
              <a:rPr lang="en-US" smtClean="0"/>
              <a:t>15</a:t>
            </a:fld>
            <a:endParaRPr lang="en-US"/>
          </a:p>
        </p:txBody>
      </p:sp>
    </p:spTree>
    <p:extLst>
      <p:ext uri="{BB962C8B-B14F-4D97-AF65-F5344CB8AC3E}">
        <p14:creationId xmlns:p14="http://schemas.microsoft.com/office/powerpoint/2010/main" val="29446815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2009 science standards at the middle school level had very defined outcomes by grade levels.  The 2020 science standards are now grade-banded at this level to allow greater flexibility with programming at the local level.  The 2020 standards will now only be divided by science strand, just like the high school level.  Educators will find standards for middle school within physical, life, and earth and space science.  Districts now have the flexibility to form whatever course sequence fits best for their students and programming, whether that is traditional or STEM-based coursing. </a:t>
            </a:r>
          </a:p>
          <a:p>
            <a:endParaRPr lang="en-US" dirty="0"/>
          </a:p>
        </p:txBody>
      </p:sp>
      <p:sp>
        <p:nvSpPr>
          <p:cNvPr id="4" name="Slide Number Placeholder 3"/>
          <p:cNvSpPr>
            <a:spLocks noGrp="1"/>
          </p:cNvSpPr>
          <p:nvPr>
            <p:ph type="sldNum" sz="quarter" idx="10"/>
          </p:nvPr>
        </p:nvSpPr>
        <p:spPr/>
        <p:txBody>
          <a:bodyPr/>
          <a:lstStyle/>
          <a:p>
            <a:fld id="{7D88C01B-B914-8F42-887A-7C9D2717E53E}" type="slidenum">
              <a:rPr lang="en-US" smtClean="0"/>
              <a:t>16</a:t>
            </a:fld>
            <a:endParaRPr lang="en-US"/>
          </a:p>
        </p:txBody>
      </p:sp>
    </p:spTree>
    <p:extLst>
      <p:ext uri="{BB962C8B-B14F-4D97-AF65-F5344CB8AC3E}">
        <p14:creationId xmlns:p14="http://schemas.microsoft.com/office/powerpoint/2010/main" val="13736228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US" b="1" dirty="0" smtClean="0">
                <a:solidFill>
                  <a:schemeClr val="tx1"/>
                </a:solidFill>
              </a:rPr>
              <a:t>Transparent: </a:t>
            </a:r>
            <a:r>
              <a:rPr lang="en-US" dirty="0" smtClean="0">
                <a:solidFill>
                  <a:schemeClr val="tx1"/>
                </a:solidFill>
              </a:rPr>
              <a:t>The department will make every attempt to ensure the decisions and processes for the standards review and revision process are public.</a:t>
            </a:r>
          </a:p>
          <a:p>
            <a:pPr marL="342900" indent="-342900">
              <a:buFont typeface="Arial" panose="020B0604020202020204" pitchFamily="34" charset="0"/>
              <a:buChar char="•"/>
            </a:pPr>
            <a:endParaRPr lang="en-US" b="1" dirty="0" smtClean="0">
              <a:solidFill>
                <a:schemeClr val="tx1"/>
              </a:solidFill>
            </a:endParaRPr>
          </a:p>
          <a:p>
            <a:pPr marL="342900" indent="-342900">
              <a:buFont typeface="Arial" panose="020B0604020202020204" pitchFamily="34" charset="0"/>
              <a:buChar char="•"/>
            </a:pPr>
            <a:r>
              <a:rPr lang="en-US" b="1" dirty="0" smtClean="0">
                <a:solidFill>
                  <a:schemeClr val="tx1"/>
                </a:solidFill>
              </a:rPr>
              <a:t>Inclusive: </a:t>
            </a:r>
            <a:r>
              <a:rPr lang="en-US" dirty="0" smtClean="0">
                <a:solidFill>
                  <a:schemeClr val="tx1"/>
                </a:solidFill>
              </a:rPr>
              <a:t>The department will strive to engage key stakeholders in each phase of the standards review and revision process. The review process will include substantial and frequent opportunities for the public to weigh in on every standard.</a:t>
            </a:r>
          </a:p>
          <a:p>
            <a:pPr marL="342900" indent="-342900">
              <a:buFont typeface="Arial" panose="020B0604020202020204" pitchFamily="34" charset="0"/>
              <a:buChar char="•"/>
            </a:pPr>
            <a:endParaRPr lang="en-US" b="1" dirty="0" smtClean="0">
              <a:solidFill>
                <a:schemeClr val="tx1"/>
              </a:solidFill>
            </a:endParaRPr>
          </a:p>
          <a:p>
            <a:pPr marL="342900" indent="-342900">
              <a:buFont typeface="Arial" panose="020B0604020202020204" pitchFamily="34" charset="0"/>
              <a:buChar char="•"/>
            </a:pPr>
            <a:r>
              <a:rPr lang="en-US" b="1" dirty="0" smtClean="0">
                <a:solidFill>
                  <a:schemeClr val="tx1"/>
                </a:solidFill>
              </a:rPr>
              <a:t>Research-informed: </a:t>
            </a:r>
            <a:r>
              <a:rPr lang="en-US" dirty="0" smtClean="0">
                <a:solidFill>
                  <a:schemeClr val="tx1"/>
                </a:solidFill>
              </a:rPr>
              <a:t>Throughout the standards review and revision process, the department will base its recommendations on research, lessons learned from other states, and objective, third-party reviews of the Colorado Academic Standards.</a:t>
            </a:r>
          </a:p>
          <a:p>
            <a:pPr marL="342900" indent="-342900">
              <a:buFont typeface="Arial" panose="020B0604020202020204" pitchFamily="34" charset="0"/>
              <a:buChar char="•"/>
            </a:pPr>
            <a:endParaRPr lang="en-US" b="1" dirty="0" smtClean="0">
              <a:solidFill>
                <a:schemeClr val="tx1"/>
              </a:solidFill>
            </a:endParaRPr>
          </a:p>
          <a:p>
            <a:pPr marL="342900" indent="-342900">
              <a:buFont typeface="Arial" panose="020B0604020202020204" pitchFamily="34" charset="0"/>
              <a:buChar char="•"/>
            </a:pPr>
            <a:r>
              <a:rPr lang="en-US" b="1" dirty="0" smtClean="0">
                <a:solidFill>
                  <a:schemeClr val="tx1"/>
                </a:solidFill>
              </a:rPr>
              <a:t>Consistent: </a:t>
            </a:r>
            <a:r>
              <a:rPr lang="en-US" dirty="0" smtClean="0">
                <a:solidFill>
                  <a:schemeClr val="tx1"/>
                </a:solidFill>
              </a:rPr>
              <a:t>The standards review and revision process will be consistent with statutory requirements and with past standards reviews.</a:t>
            </a:r>
          </a:p>
          <a:p>
            <a:pPr marL="342900" indent="-342900">
              <a:buFont typeface="Arial" panose="020B0604020202020204" pitchFamily="34" charset="0"/>
              <a:buChar char="•"/>
            </a:pPr>
            <a:endParaRPr lang="en-US" b="1" dirty="0" smtClean="0">
              <a:solidFill>
                <a:schemeClr val="tx1"/>
              </a:solidFill>
            </a:endParaRPr>
          </a:p>
          <a:p>
            <a:pPr marL="342900" indent="-342900">
              <a:buFont typeface="Arial" panose="020B0604020202020204" pitchFamily="34" charset="0"/>
              <a:buChar char="•"/>
            </a:pPr>
            <a:r>
              <a:rPr lang="en-US" b="1" dirty="0" smtClean="0">
                <a:solidFill>
                  <a:schemeClr val="tx1"/>
                </a:solidFill>
              </a:rPr>
              <a:t>Substantive: </a:t>
            </a:r>
            <a:r>
              <a:rPr lang="en-US" dirty="0" smtClean="0">
                <a:solidFill>
                  <a:schemeClr val="tx1"/>
                </a:solidFill>
              </a:rPr>
              <a:t>The standards review and revision process will focus on the substance of the actual standards themselves.</a:t>
            </a:r>
          </a:p>
          <a:p>
            <a:pPr marL="342900" indent="-342900">
              <a:buFont typeface="Arial" panose="020B0604020202020204" pitchFamily="34" charset="0"/>
              <a:buChar char="•"/>
            </a:pPr>
            <a:endParaRPr lang="en-US" b="1" dirty="0" smtClean="0">
              <a:solidFill>
                <a:schemeClr val="tx1"/>
              </a:solidFill>
            </a:endParaRPr>
          </a:p>
          <a:p>
            <a:pPr marL="342900" indent="-342900">
              <a:buFont typeface="Arial" panose="020B0604020202020204" pitchFamily="34" charset="0"/>
              <a:buChar char="•"/>
            </a:pPr>
            <a:r>
              <a:rPr lang="en-US" b="1" dirty="0" smtClean="0">
                <a:solidFill>
                  <a:schemeClr val="tx1"/>
                </a:solidFill>
              </a:rPr>
              <a:t>Improvement-oriented: </a:t>
            </a:r>
            <a:r>
              <a:rPr lang="en-US" dirty="0" smtClean="0">
                <a:solidFill>
                  <a:schemeClr val="tx1"/>
                </a:solidFill>
              </a:rPr>
              <a:t>The purpose of the standards review and revision process is to improve what exists today rather than start from scratch. The review process will improve Colorado’s current standards based on the feedback of Colorado educators, education leaders, parents, students, community and business leaders, and higher education leaders.</a:t>
            </a:r>
          </a:p>
          <a:p>
            <a:endParaRPr lang="en-US" dirty="0"/>
          </a:p>
        </p:txBody>
      </p:sp>
      <p:sp>
        <p:nvSpPr>
          <p:cNvPr id="4" name="Slide Number Placeholder 3"/>
          <p:cNvSpPr>
            <a:spLocks noGrp="1"/>
          </p:cNvSpPr>
          <p:nvPr>
            <p:ph type="sldNum" sz="quarter" idx="10"/>
          </p:nvPr>
        </p:nvSpPr>
        <p:spPr/>
        <p:txBody>
          <a:bodyPr/>
          <a:lstStyle/>
          <a:p>
            <a:fld id="{F40B92B6-B448-43D2-BB41-0F105865AE44}" type="slidenum">
              <a:rPr lang="en-US" smtClean="0"/>
              <a:t>3</a:t>
            </a:fld>
            <a:endParaRPr lang="en-US"/>
          </a:p>
        </p:txBody>
      </p:sp>
    </p:spTree>
    <p:extLst>
      <p:ext uri="{BB962C8B-B14F-4D97-AF65-F5344CB8AC3E}">
        <p14:creationId xmlns:p14="http://schemas.microsoft.com/office/powerpoint/2010/main" val="36159174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91636" indent="-291636">
              <a:buFont typeface="Arial" panose="020B0604020202020204" pitchFamily="34" charset="0"/>
              <a:buChar char="•"/>
            </a:pPr>
            <a:endParaRPr lang="en-US" dirty="0" smtClean="0"/>
          </a:p>
        </p:txBody>
      </p:sp>
      <p:sp>
        <p:nvSpPr>
          <p:cNvPr id="4" name="Slide Number Placeholder 3"/>
          <p:cNvSpPr>
            <a:spLocks noGrp="1"/>
          </p:cNvSpPr>
          <p:nvPr>
            <p:ph type="sldNum" sz="quarter" idx="10"/>
          </p:nvPr>
        </p:nvSpPr>
        <p:spPr/>
        <p:txBody>
          <a:bodyPr/>
          <a:lstStyle/>
          <a:p>
            <a:fld id="{A995EF9D-2794-47AA-B87D-5B456456569E}" type="slidenum">
              <a:rPr lang="en-US">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19070000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DF7F1863-8423-8E48-8D02-88636C918AC7}" type="datetime1">
              <a:rPr lang="en-US" smtClean="0">
                <a:solidFill>
                  <a:prstClr val="black"/>
                </a:solidFill>
              </a:rPr>
              <a:pPr/>
              <a:t>9/19/2018</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3F7242FB-F25E-544B-B72F-E0B5A499AB48}"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17348612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2009 science standards included core ideas and nature of science statements throughout the document; however they appeared to be disconnected due to the emphasis that was placed on the evidence outcomes.  In addition, there were many gaps vertically within the standards that allowed for an over emphasis of one concept, at the expense of others.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Guided by public feedback, misalignment issues cited in a benchmarking report, and their own experience with the standards, the standards review and revision committee reorganized the standards to align with the Next Generation Science Standards (NGSS) in order to place equal emphasis on the core ideas, science and engineering practices, and cross-cutting concepts, and to add greater coherence across and between grade levels.  They used the research from the </a:t>
            </a:r>
            <a:r>
              <a:rPr lang="en-US" sz="1200" i="1" kern="1200" dirty="0" smtClean="0">
                <a:solidFill>
                  <a:schemeClr val="tx1"/>
                </a:solidFill>
                <a:effectLst/>
                <a:latin typeface="+mn-lt"/>
                <a:ea typeface="+mn-ea"/>
                <a:cs typeface="+mn-cs"/>
              </a:rPr>
              <a:t>K-12 Framework for Science Education </a:t>
            </a:r>
            <a:r>
              <a:rPr lang="en-US" sz="1200" kern="1200" dirty="0" smtClean="0">
                <a:solidFill>
                  <a:schemeClr val="tx1"/>
                </a:solidFill>
                <a:effectLst/>
                <a:latin typeface="+mn-lt"/>
                <a:ea typeface="+mn-ea"/>
                <a:cs typeface="+mn-cs"/>
              </a:rPr>
              <a:t>published by the National Academy of Sciences as their guiding document for revisions.</a:t>
            </a:r>
          </a:p>
          <a:p>
            <a:endParaRPr lang="en-US" dirty="0"/>
          </a:p>
        </p:txBody>
      </p:sp>
      <p:sp>
        <p:nvSpPr>
          <p:cNvPr id="4" name="Slide Number Placeholder 3"/>
          <p:cNvSpPr>
            <a:spLocks noGrp="1"/>
          </p:cNvSpPr>
          <p:nvPr>
            <p:ph type="sldNum" sz="quarter" idx="10"/>
          </p:nvPr>
        </p:nvSpPr>
        <p:spPr/>
        <p:txBody>
          <a:bodyPr/>
          <a:lstStyle/>
          <a:p>
            <a:fld id="{7D88C01B-B914-8F42-887A-7C9D2717E53E}" type="slidenum">
              <a:rPr lang="en-US" smtClean="0"/>
              <a:t>9</a:t>
            </a:fld>
            <a:endParaRPr lang="en-US"/>
          </a:p>
        </p:txBody>
      </p:sp>
    </p:spTree>
    <p:extLst>
      <p:ext uri="{BB962C8B-B14F-4D97-AF65-F5344CB8AC3E}">
        <p14:creationId xmlns:p14="http://schemas.microsoft.com/office/powerpoint/2010/main" val="8035841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Keeping the original standards framework (Prepared</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Graduate Statement-Grade Level Expectation-Evidence Outcome), the committee wrote new Grade Level Expectations within each standards strand (physical, life, and earth and space sciences). </a:t>
            </a:r>
            <a:endParaRPr lang="en-US" dirty="0"/>
          </a:p>
        </p:txBody>
      </p:sp>
      <p:sp>
        <p:nvSpPr>
          <p:cNvPr id="4" name="Slide Number Placeholder 3"/>
          <p:cNvSpPr>
            <a:spLocks noGrp="1"/>
          </p:cNvSpPr>
          <p:nvPr>
            <p:ph type="sldNum" sz="quarter" idx="10"/>
          </p:nvPr>
        </p:nvSpPr>
        <p:spPr/>
        <p:txBody>
          <a:bodyPr/>
          <a:lstStyle/>
          <a:p>
            <a:fld id="{7D88C01B-B914-8F42-887A-7C9D2717E53E}" type="slidenum">
              <a:rPr lang="en-US" smtClean="0"/>
              <a:t>10</a:t>
            </a:fld>
            <a:endParaRPr lang="en-US"/>
          </a:p>
        </p:txBody>
      </p:sp>
    </p:spTree>
    <p:extLst>
      <p:ext uri="{BB962C8B-B14F-4D97-AF65-F5344CB8AC3E}">
        <p14:creationId xmlns:p14="http://schemas.microsoft.com/office/powerpoint/2010/main" val="25659241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committee added coding to the evidence outcomes to demonstrate where educators could find the same reference within the NGSS documents, which allows them to search for materials on-line by code.  The code also allows educators to make connections to the core ideas within each standard.</a:t>
            </a:r>
          </a:p>
          <a:p>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endParaRPr lang="en-US" dirty="0">
              <a:solidFill>
                <a:schemeClr val="tx1"/>
              </a:solidFill>
            </a:endParaRPr>
          </a:p>
        </p:txBody>
      </p:sp>
      <p:sp>
        <p:nvSpPr>
          <p:cNvPr id="4" name="Slide Number Placeholder 3"/>
          <p:cNvSpPr>
            <a:spLocks noGrp="1"/>
          </p:cNvSpPr>
          <p:nvPr>
            <p:ph type="sldNum" sz="quarter" idx="10"/>
          </p:nvPr>
        </p:nvSpPr>
        <p:spPr/>
        <p:txBody>
          <a:bodyPr/>
          <a:lstStyle/>
          <a:p>
            <a:fld id="{7D88C01B-B914-8F42-887A-7C9D2717E53E}" type="slidenum">
              <a:rPr lang="en-US" smtClean="0"/>
              <a:t>11</a:t>
            </a:fld>
            <a:endParaRPr lang="en-US"/>
          </a:p>
        </p:txBody>
      </p:sp>
    </p:spTree>
    <p:extLst>
      <p:ext uri="{BB962C8B-B14F-4D97-AF65-F5344CB8AC3E}">
        <p14:creationId xmlns:p14="http://schemas.microsoft.com/office/powerpoint/2010/main" val="12897991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t>
            </a:r>
            <a:r>
              <a:rPr lang="en-US" sz="1200" kern="1200" dirty="0" smtClean="0">
                <a:solidFill>
                  <a:schemeClr val="tx1"/>
                </a:solidFill>
                <a:effectLst/>
                <a:latin typeface="+mn-lt"/>
                <a:ea typeface="+mn-ea"/>
                <a:cs typeface="+mn-cs"/>
              </a:rPr>
              <a:t>he first component of this section is the “Colorado Essential Skills and Science and Engineering Practices.”  This area highlights the skills and practices that students will be using while mastering the concepts within the grade level expectations and evidence outcomes.</a:t>
            </a:r>
          </a:p>
          <a:p>
            <a:r>
              <a:rPr lang="en-US" sz="1200" kern="1200" dirty="0" smtClean="0">
                <a:solidFill>
                  <a:schemeClr val="tx1"/>
                </a:solidFill>
                <a:effectLst/>
                <a:latin typeface="+mn-lt"/>
                <a:ea typeface="+mn-ea"/>
                <a:cs typeface="+mn-cs"/>
              </a:rPr>
              <a:t>Another component of this section is the “cross-cutting concepts.”  Cross cutting concepts have application across all domains of science. As such, they are a way of linking the different domains of science. Together with the core ideas and science and engineering practices, the cross cutting concepts form the three-dimensional learning approach: mastering the concepts, content and skills simultaneously, not in isolation of one another.</a:t>
            </a:r>
          </a:p>
          <a:p>
            <a:endParaRPr lang="en-US" dirty="0"/>
          </a:p>
        </p:txBody>
      </p:sp>
      <p:sp>
        <p:nvSpPr>
          <p:cNvPr id="4" name="Slide Number Placeholder 3"/>
          <p:cNvSpPr>
            <a:spLocks noGrp="1"/>
          </p:cNvSpPr>
          <p:nvPr>
            <p:ph type="sldNum" sz="quarter" idx="10"/>
          </p:nvPr>
        </p:nvSpPr>
        <p:spPr/>
        <p:txBody>
          <a:bodyPr/>
          <a:lstStyle/>
          <a:p>
            <a:fld id="{7D88C01B-B914-8F42-887A-7C9D2717E53E}" type="slidenum">
              <a:rPr lang="en-US" smtClean="0"/>
              <a:t>12</a:t>
            </a:fld>
            <a:endParaRPr lang="en-US"/>
          </a:p>
        </p:txBody>
      </p:sp>
    </p:spTree>
    <p:extLst>
      <p:ext uri="{BB962C8B-B14F-4D97-AF65-F5344CB8AC3E}">
        <p14:creationId xmlns:p14="http://schemas.microsoft.com/office/powerpoint/2010/main" val="36033480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2020 Science standards include various supports for educators to clarify the concepts within each evidence outcome and to understand where the boundaries lie between grade levels.  Within each evidence outcome statement there are “clarification statements” and/or “boundary statements.”  In addition, under </a:t>
            </a:r>
            <a:r>
              <a:rPr lang="en-US" sz="1200" i="1" kern="1200" dirty="0" smtClean="0">
                <a:solidFill>
                  <a:schemeClr val="tx1"/>
                </a:solidFill>
                <a:effectLst/>
                <a:latin typeface="+mn-lt"/>
                <a:ea typeface="+mn-ea"/>
                <a:cs typeface="+mn-cs"/>
              </a:rPr>
              <a:t>Academic Content and Connections</a:t>
            </a:r>
            <a:r>
              <a:rPr lang="en-US" sz="1200" kern="1200" dirty="0" smtClean="0">
                <a:solidFill>
                  <a:schemeClr val="tx1"/>
                </a:solidFill>
                <a:effectLst/>
                <a:latin typeface="+mn-lt"/>
                <a:ea typeface="+mn-ea"/>
                <a:cs typeface="+mn-cs"/>
              </a:rPr>
              <a:t>, there is a section titled, “Elaboration on the GLE.”  These are all intended to assist educators with clarifying the “what” they have to teach and understand the boundaries at which the concepts stop at a particular grade level.</a:t>
            </a:r>
          </a:p>
          <a:p>
            <a:endParaRPr lang="en-US" dirty="0"/>
          </a:p>
        </p:txBody>
      </p:sp>
      <p:sp>
        <p:nvSpPr>
          <p:cNvPr id="4" name="Slide Number Placeholder 3"/>
          <p:cNvSpPr>
            <a:spLocks noGrp="1"/>
          </p:cNvSpPr>
          <p:nvPr>
            <p:ph type="sldNum" sz="quarter" idx="10"/>
          </p:nvPr>
        </p:nvSpPr>
        <p:spPr/>
        <p:txBody>
          <a:bodyPr/>
          <a:lstStyle/>
          <a:p>
            <a:fld id="{7D88C01B-B914-8F42-887A-7C9D2717E53E}" type="slidenum">
              <a:rPr lang="en-US" smtClean="0"/>
              <a:t>13</a:t>
            </a:fld>
            <a:endParaRPr lang="en-US"/>
          </a:p>
        </p:txBody>
      </p:sp>
    </p:spTree>
    <p:extLst>
      <p:ext uri="{BB962C8B-B14F-4D97-AF65-F5344CB8AC3E}">
        <p14:creationId xmlns:p14="http://schemas.microsoft.com/office/powerpoint/2010/main" val="4845850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2DECC94-1832-0043-B2A5-5EA543329118}" type="datetimeFigureOut">
              <a:rPr lang="en-US" smtClean="0"/>
              <a:t>9/19/2018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11ED19-C4DE-3543-B474-5B36FC80A6BA}" type="slidenum">
              <a:rPr lang="en-US" smtClean="0"/>
              <a:t>‹#›</a:t>
            </a:fld>
            <a:endParaRPr lang="en-US"/>
          </a:p>
        </p:txBody>
      </p:sp>
    </p:spTree>
    <p:extLst>
      <p:ext uri="{BB962C8B-B14F-4D97-AF65-F5344CB8AC3E}">
        <p14:creationId xmlns:p14="http://schemas.microsoft.com/office/powerpoint/2010/main" val="2500725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DECC94-1832-0043-B2A5-5EA543329118}" type="datetimeFigureOut">
              <a:rPr lang="en-US" smtClean="0"/>
              <a:t>9/19/2018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11ED19-C4DE-3543-B474-5B36FC80A6BA}" type="slidenum">
              <a:rPr lang="en-US" smtClean="0"/>
              <a:t>‹#›</a:t>
            </a:fld>
            <a:endParaRPr lang="en-US"/>
          </a:p>
        </p:txBody>
      </p:sp>
    </p:spTree>
    <p:extLst>
      <p:ext uri="{BB962C8B-B14F-4D97-AF65-F5344CB8AC3E}">
        <p14:creationId xmlns:p14="http://schemas.microsoft.com/office/powerpoint/2010/main" val="3401697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DECC94-1832-0043-B2A5-5EA543329118}" type="datetimeFigureOut">
              <a:rPr lang="en-US" smtClean="0"/>
              <a:t>9/19/2018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11ED19-C4DE-3543-B474-5B36FC80A6BA}" type="slidenum">
              <a:rPr lang="en-US" smtClean="0"/>
              <a:t>‹#›</a:t>
            </a:fld>
            <a:endParaRPr lang="en-US"/>
          </a:p>
        </p:txBody>
      </p:sp>
    </p:spTree>
    <p:extLst>
      <p:ext uri="{BB962C8B-B14F-4D97-AF65-F5344CB8AC3E}">
        <p14:creationId xmlns:p14="http://schemas.microsoft.com/office/powerpoint/2010/main" val="26048331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ection divider - blue to green">
    <p:spTree>
      <p:nvGrpSpPr>
        <p:cNvPr id="1" name=""/>
        <p:cNvGrpSpPr/>
        <p:nvPr/>
      </p:nvGrpSpPr>
      <p:grpSpPr>
        <a:xfrm>
          <a:off x="0" y="0"/>
          <a:ext cx="0" cy="0"/>
          <a:chOff x="0" y="0"/>
          <a:chExt cx="0" cy="0"/>
        </a:xfrm>
      </p:grpSpPr>
      <p:pic>
        <p:nvPicPr>
          <p:cNvPr id="6" name="Picture 5" title="Blue-green background"/>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le 1"/>
          <p:cNvSpPr>
            <a:spLocks noGrp="1"/>
          </p:cNvSpPr>
          <p:nvPr>
            <p:ph type="ctrTitle" hasCustomPrompt="1"/>
          </p:nvPr>
        </p:nvSpPr>
        <p:spPr>
          <a:xfrm>
            <a:off x="685800" y="2062163"/>
            <a:ext cx="7772400" cy="2387600"/>
          </a:xfrm>
        </p:spPr>
        <p:txBody>
          <a:bodyPr lIns="0" tIns="0" rIns="0" bIns="0" anchor="ctr" anchorCtr="0">
            <a:normAutofit/>
          </a:bodyPr>
          <a:lstStyle>
            <a:lvl1pPr algn="ctr">
              <a:defRPr sz="5400">
                <a:solidFill>
                  <a:schemeClr val="bg1"/>
                </a:solidFill>
                <a:latin typeface="Museo Slab 500" panose="02000000000000000000" pitchFamily="50" charset="0"/>
              </a:defRPr>
            </a:lvl1pPr>
          </a:lstStyle>
          <a:p>
            <a:r>
              <a:rPr lang="en-US" dirty="0" smtClean="0"/>
              <a:t>Click to edit </a:t>
            </a:r>
            <a:br>
              <a:rPr lang="en-US" dirty="0" smtClean="0"/>
            </a:br>
            <a:r>
              <a:rPr lang="en-US" dirty="0" smtClean="0"/>
              <a:t>Master title style</a:t>
            </a:r>
            <a:endParaRPr lang="en-US" dirty="0"/>
          </a:p>
        </p:txBody>
      </p:sp>
      <p:pic>
        <p:nvPicPr>
          <p:cNvPr id="9" name="Picture 8" title="CDE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36964" y="6246435"/>
            <a:ext cx="975232" cy="529756"/>
          </a:xfrm>
          <a:prstGeom prst="rect">
            <a:avLst/>
          </a:prstGeom>
        </p:spPr>
      </p:pic>
      <p:sp>
        <p:nvSpPr>
          <p:cNvPr id="5" name="Slide Number Placeholder 5"/>
          <p:cNvSpPr>
            <a:spLocks noGrp="1"/>
          </p:cNvSpPr>
          <p:nvPr>
            <p:ph type="sldNum" sz="quarter" idx="12"/>
          </p:nvPr>
        </p:nvSpPr>
        <p:spPr>
          <a:xfrm>
            <a:off x="274320" y="6356351"/>
            <a:ext cx="467783" cy="365125"/>
          </a:xfrm>
        </p:spPr>
        <p:txBody>
          <a:bodyPr/>
          <a:lstStyle>
            <a:lvl1pPr algn="ctr">
              <a:defRPr>
                <a:solidFill>
                  <a:schemeClr val="bg1"/>
                </a:solidFill>
              </a:defRPr>
            </a:lvl1pPr>
          </a:lstStyle>
          <a:p>
            <a:fld id="{67726FA2-3EC9-4717-AD62-D8C823692DD3}"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0675456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Section Divider - Blue">
    <p:spTree>
      <p:nvGrpSpPr>
        <p:cNvPr id="1" name=""/>
        <p:cNvGrpSpPr/>
        <p:nvPr/>
      </p:nvGrpSpPr>
      <p:grpSpPr>
        <a:xfrm>
          <a:off x="0" y="0"/>
          <a:ext cx="0" cy="0"/>
          <a:chOff x="0" y="0"/>
          <a:chExt cx="0" cy="0"/>
        </a:xfrm>
      </p:grpSpPr>
      <p:pic>
        <p:nvPicPr>
          <p:cNvPr id="8" name="Picture 7" title="Blue background"/>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le 1"/>
          <p:cNvSpPr>
            <a:spLocks noGrp="1"/>
          </p:cNvSpPr>
          <p:nvPr>
            <p:ph type="ctrTitle" hasCustomPrompt="1"/>
          </p:nvPr>
        </p:nvSpPr>
        <p:spPr>
          <a:xfrm>
            <a:off x="685800" y="2062163"/>
            <a:ext cx="7772400" cy="2387600"/>
          </a:xfrm>
        </p:spPr>
        <p:txBody>
          <a:bodyPr lIns="0" tIns="0" rIns="0" bIns="0" anchor="ctr" anchorCtr="0">
            <a:normAutofit/>
          </a:bodyPr>
          <a:lstStyle>
            <a:lvl1pPr algn="ctr">
              <a:defRPr sz="5400">
                <a:solidFill>
                  <a:schemeClr val="bg1"/>
                </a:solidFill>
                <a:latin typeface="Museo Slab 500" panose="02000000000000000000" pitchFamily="50" charset="0"/>
              </a:defRPr>
            </a:lvl1pPr>
          </a:lstStyle>
          <a:p>
            <a:r>
              <a:rPr lang="en-US" dirty="0" smtClean="0"/>
              <a:t>Click to edit </a:t>
            </a:r>
            <a:br>
              <a:rPr lang="en-US" dirty="0" smtClean="0"/>
            </a:br>
            <a:r>
              <a:rPr lang="en-US" dirty="0" smtClean="0"/>
              <a:t>Master title style</a:t>
            </a:r>
            <a:endParaRPr lang="en-US" dirty="0"/>
          </a:p>
        </p:txBody>
      </p:sp>
      <p:pic>
        <p:nvPicPr>
          <p:cNvPr id="10" name="Picture 9" title="CDE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36964" y="6246435"/>
            <a:ext cx="975232" cy="529756"/>
          </a:xfrm>
          <a:prstGeom prst="rect">
            <a:avLst/>
          </a:prstGeom>
        </p:spPr>
      </p:pic>
      <p:sp>
        <p:nvSpPr>
          <p:cNvPr id="5" name="Slide Number Placeholder 5"/>
          <p:cNvSpPr>
            <a:spLocks noGrp="1"/>
          </p:cNvSpPr>
          <p:nvPr>
            <p:ph type="sldNum" sz="quarter" idx="12"/>
          </p:nvPr>
        </p:nvSpPr>
        <p:spPr>
          <a:xfrm>
            <a:off x="274320" y="6356351"/>
            <a:ext cx="467783" cy="365125"/>
          </a:xfrm>
        </p:spPr>
        <p:txBody>
          <a:bodyPr/>
          <a:lstStyle>
            <a:lvl1pPr algn="ctr">
              <a:defRPr>
                <a:solidFill>
                  <a:schemeClr val="bg1"/>
                </a:solidFill>
              </a:defRPr>
            </a:lvl1pPr>
          </a:lstStyle>
          <a:p>
            <a:fld id="{67726FA2-3EC9-4717-AD62-D8C823692DD3}"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7501976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0" name="Picture 9" title="Header graphic"/>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257300"/>
          </a:xfrm>
          <a:prstGeom prst="rect">
            <a:avLst/>
          </a:prstGeom>
        </p:spPr>
      </p:pic>
      <p:sp>
        <p:nvSpPr>
          <p:cNvPr id="2" name="Title 1"/>
          <p:cNvSpPr>
            <a:spLocks noGrp="1"/>
          </p:cNvSpPr>
          <p:nvPr>
            <p:ph type="ctrTitle" hasCustomPrompt="1"/>
          </p:nvPr>
        </p:nvSpPr>
        <p:spPr>
          <a:xfrm>
            <a:off x="685800" y="3355923"/>
            <a:ext cx="7772400" cy="1526927"/>
          </a:xfrm>
        </p:spPr>
        <p:txBody>
          <a:bodyPr lIns="0" tIns="0" rIns="0" bIns="0" anchor="t" anchorCtr="0">
            <a:normAutofit/>
          </a:bodyPr>
          <a:lstStyle>
            <a:lvl1pPr algn="ctr">
              <a:defRPr sz="5400">
                <a:latin typeface="Museo Slab 500" panose="02000000000000000000" pitchFamily="50" charset="0"/>
              </a:defRPr>
            </a:lvl1pPr>
          </a:lstStyle>
          <a:p>
            <a:r>
              <a:rPr lang="en-US" dirty="0" smtClean="0"/>
              <a:t>Click to edit </a:t>
            </a:r>
            <a:br>
              <a:rPr lang="en-US" dirty="0" smtClean="0"/>
            </a:br>
            <a:r>
              <a:rPr lang="en-US" dirty="0" smtClean="0"/>
              <a:t>Master title style</a:t>
            </a:r>
            <a:endParaRPr lang="en-US" dirty="0"/>
          </a:p>
        </p:txBody>
      </p:sp>
      <p:sp>
        <p:nvSpPr>
          <p:cNvPr id="3" name="Subtitle 2"/>
          <p:cNvSpPr>
            <a:spLocks noGrp="1"/>
          </p:cNvSpPr>
          <p:nvPr>
            <p:ph type="subTitle" idx="1"/>
          </p:nvPr>
        </p:nvSpPr>
        <p:spPr>
          <a:xfrm>
            <a:off x="1143000" y="5093063"/>
            <a:ext cx="6858000" cy="443429"/>
          </a:xfrm>
        </p:spPr>
        <p:txBody>
          <a:bodyPr/>
          <a:lstStyle>
            <a:lvl1pPr marL="0" indent="0" algn="ctr">
              <a:buNone/>
              <a:defRPr sz="2400">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7" name="Slide Number Placeholder 5"/>
          <p:cNvSpPr>
            <a:spLocks noGrp="1"/>
          </p:cNvSpPr>
          <p:nvPr>
            <p:ph type="sldNum" sz="quarter" idx="12"/>
          </p:nvPr>
        </p:nvSpPr>
        <p:spPr>
          <a:xfrm>
            <a:off x="274320" y="6356351"/>
            <a:ext cx="467783" cy="365125"/>
          </a:xfrm>
        </p:spPr>
        <p:txBody>
          <a:bodyPr/>
          <a:lstStyle>
            <a:lvl1pPr algn="ctr">
              <a:defRPr/>
            </a:lvl1pPr>
          </a:lstStyle>
          <a:p>
            <a:fld id="{67726FA2-3EC9-4717-AD62-D8C823692DD3}"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pic>
        <p:nvPicPr>
          <p:cNvPr id="9" name="Picture 8" title="Colorado Department of Education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26382" y="1746979"/>
            <a:ext cx="4491235" cy="819024"/>
          </a:xfrm>
          <a:prstGeom prst="rect">
            <a:avLst/>
          </a:prstGeom>
        </p:spPr>
      </p:pic>
    </p:spTree>
    <p:extLst>
      <p:ext uri="{BB962C8B-B14F-4D97-AF65-F5344CB8AC3E}">
        <p14:creationId xmlns:p14="http://schemas.microsoft.com/office/powerpoint/2010/main" val="9154385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Content">
    <p:spTree>
      <p:nvGrpSpPr>
        <p:cNvPr id="1" name=""/>
        <p:cNvGrpSpPr/>
        <p:nvPr/>
      </p:nvGrpSpPr>
      <p:grpSpPr>
        <a:xfrm>
          <a:off x="0" y="0"/>
          <a:ext cx="0" cy="0"/>
          <a:chOff x="0" y="0"/>
          <a:chExt cx="0" cy="0"/>
        </a:xfrm>
      </p:grpSpPr>
      <p:pic>
        <p:nvPicPr>
          <p:cNvPr id="7" name="Picture 6" title="Header graphic"/>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257300"/>
          </a:xfrm>
          <a:prstGeom prst="rect">
            <a:avLst/>
          </a:prstGeom>
        </p:spPr>
      </p:pic>
      <p:sp>
        <p:nvSpPr>
          <p:cNvPr id="2" name="Title 1"/>
          <p:cNvSpPr>
            <a:spLocks noGrp="1"/>
          </p:cNvSpPr>
          <p:nvPr>
            <p:ph type="title"/>
          </p:nvPr>
        </p:nvSpPr>
        <p:spPr>
          <a:xfrm>
            <a:off x="274320" y="274320"/>
            <a:ext cx="7886700" cy="710141"/>
          </a:xfrm>
        </p:spPr>
        <p:txBody>
          <a:bodyPr lIns="0" tIns="0" rIns="0" bIns="0" anchor="t" anchorCtr="0">
            <a:normAutofit/>
          </a:bodyPr>
          <a:lstStyle>
            <a:lvl1pPr>
              <a:lnSpc>
                <a:spcPct val="100000"/>
              </a:lnSpc>
              <a:defRPr sz="2400">
                <a:solidFill>
                  <a:srgbClr val="000000"/>
                </a:solidFill>
                <a:latin typeface="Museo Slab 500" panose="02000000000000000000" pitchFamily="50"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28650" y="1463040"/>
            <a:ext cx="7886700" cy="4351338"/>
          </a:xfrm>
        </p:spPr>
        <p:txBody>
          <a:bodyPr lIns="0" tIns="0" rIns="0" bIns="0"/>
          <a:lstStyle>
            <a:lvl1pPr marL="0" indent="0">
              <a:lnSpc>
                <a:spcPct val="100000"/>
              </a:lnSpc>
              <a:buNone/>
              <a:defRPr sz="2400">
                <a:solidFill>
                  <a:srgbClr val="5C6670"/>
                </a:solidFill>
                <a:latin typeface="Trebuchet MS" panose="020B0603020202020204" pitchFamily="34" charset="0"/>
              </a:defRPr>
            </a:lvl1pPr>
            <a:lvl2pPr>
              <a:lnSpc>
                <a:spcPct val="100000"/>
              </a:lnSpc>
              <a:defRPr sz="2000"/>
            </a:lvl2pPr>
            <a:lvl3pPr>
              <a:lnSpc>
                <a:spcPct val="100000"/>
              </a:lnSpc>
              <a:defRPr sz="1800"/>
            </a:lvl3pPr>
            <a:lvl4pPr>
              <a:lnSpc>
                <a:spcPct val="100000"/>
              </a:lnSpc>
              <a:defRPr sz="1600"/>
            </a:lvl4pPr>
            <a:lvl5pPr>
              <a:lnSpc>
                <a:spcPct val="100000"/>
              </a:lnSpc>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274320" y="6356351"/>
            <a:ext cx="467783" cy="365125"/>
          </a:xfrm>
        </p:spPr>
        <p:txBody>
          <a:bodyPr/>
          <a:lstStyle>
            <a:lvl1pPr algn="ctr">
              <a:defRPr/>
            </a:lvl1pPr>
          </a:lstStyle>
          <a:p>
            <a:fld id="{67726FA2-3EC9-4717-AD62-D8C823692DD3}"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pic>
        <p:nvPicPr>
          <p:cNvPr id="8" name="Picture 7" title="CDE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00973" y="6225630"/>
            <a:ext cx="1028753" cy="558829"/>
          </a:xfrm>
          <a:prstGeom prst="rect">
            <a:avLst/>
          </a:prstGeom>
        </p:spPr>
      </p:pic>
    </p:spTree>
    <p:extLst>
      <p:ext uri="{BB962C8B-B14F-4D97-AF65-F5344CB8AC3E}">
        <p14:creationId xmlns:p14="http://schemas.microsoft.com/office/powerpoint/2010/main" val="3386501060"/>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74320" y="1463040"/>
            <a:ext cx="4011083" cy="4351338"/>
          </a:xfrm>
        </p:spPr>
        <p:txBody>
          <a:bodyPr lIns="0" tIns="0" rIns="0" bIns="0"/>
          <a:lstStyle>
            <a:lvl1pPr marL="0" indent="0">
              <a:lnSpc>
                <a:spcPct val="100000"/>
              </a:lnSpc>
              <a:buNone/>
              <a:defRPr sz="2400"/>
            </a:lvl1pPr>
            <a:lvl2pPr>
              <a:lnSpc>
                <a:spcPct val="100000"/>
              </a:lnSpc>
              <a:defRPr sz="2000"/>
            </a:lvl2pPr>
          </a:lstStyle>
          <a:p>
            <a:pPr lvl="0"/>
            <a:r>
              <a:rPr lang="en-US" dirty="0" smtClean="0"/>
              <a:t>Click to edit Master text styles</a:t>
            </a:r>
          </a:p>
          <a:p>
            <a:pPr lvl="1"/>
            <a:r>
              <a:rPr lang="en-US" dirty="0" smtClean="0"/>
              <a:t>Second level</a:t>
            </a:r>
          </a:p>
        </p:txBody>
      </p:sp>
      <p:pic>
        <p:nvPicPr>
          <p:cNvPr id="8" name="Picture 7" title="Header graphic"/>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257300"/>
          </a:xfrm>
          <a:prstGeom prst="rect">
            <a:avLst/>
          </a:prstGeom>
        </p:spPr>
      </p:pic>
      <p:sp>
        <p:nvSpPr>
          <p:cNvPr id="9" name="Title 1"/>
          <p:cNvSpPr>
            <a:spLocks noGrp="1"/>
          </p:cNvSpPr>
          <p:nvPr>
            <p:ph type="title"/>
          </p:nvPr>
        </p:nvSpPr>
        <p:spPr>
          <a:xfrm>
            <a:off x="274320" y="274320"/>
            <a:ext cx="7886700" cy="710141"/>
          </a:xfrm>
        </p:spPr>
        <p:txBody>
          <a:bodyPr lIns="0" tIns="0" rIns="0" bIns="0" anchor="t" anchorCtr="0">
            <a:normAutofit/>
          </a:bodyPr>
          <a:lstStyle>
            <a:lvl1pPr>
              <a:lnSpc>
                <a:spcPct val="100000"/>
              </a:lnSpc>
              <a:defRPr sz="2400">
                <a:solidFill>
                  <a:srgbClr val="000000"/>
                </a:solidFill>
                <a:latin typeface="Museo Slab 500" panose="02000000000000000000" pitchFamily="50" charset="0"/>
              </a:defRPr>
            </a:lvl1pPr>
          </a:lstStyle>
          <a:p>
            <a:r>
              <a:rPr lang="en-US" dirty="0" smtClean="0"/>
              <a:t>Click to edit Master title style</a:t>
            </a:r>
            <a:endParaRPr lang="en-US" dirty="0"/>
          </a:p>
        </p:txBody>
      </p:sp>
      <p:sp>
        <p:nvSpPr>
          <p:cNvPr id="10" name="Slide Number Placeholder 5"/>
          <p:cNvSpPr>
            <a:spLocks noGrp="1"/>
          </p:cNvSpPr>
          <p:nvPr>
            <p:ph type="sldNum" sz="quarter" idx="12"/>
          </p:nvPr>
        </p:nvSpPr>
        <p:spPr>
          <a:xfrm>
            <a:off x="274320" y="6356351"/>
            <a:ext cx="467783" cy="365125"/>
          </a:xfrm>
        </p:spPr>
        <p:txBody>
          <a:bodyPr/>
          <a:lstStyle>
            <a:lvl1pPr algn="ctr">
              <a:defRPr/>
            </a:lvl1pPr>
          </a:lstStyle>
          <a:p>
            <a:fld id="{67726FA2-3EC9-4717-AD62-D8C823692DD3}"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
        <p:nvSpPr>
          <p:cNvPr id="11" name="Content Placeholder 2"/>
          <p:cNvSpPr>
            <a:spLocks noGrp="1"/>
          </p:cNvSpPr>
          <p:nvPr>
            <p:ph sz="half" idx="13"/>
          </p:nvPr>
        </p:nvSpPr>
        <p:spPr>
          <a:xfrm>
            <a:off x="4736254" y="1463040"/>
            <a:ext cx="4011083" cy="4351338"/>
          </a:xfrm>
        </p:spPr>
        <p:txBody>
          <a:bodyPr lIns="0" tIns="0" rIns="0" bIns="0"/>
          <a:lstStyle>
            <a:lvl1pPr marL="0" indent="0">
              <a:lnSpc>
                <a:spcPct val="100000"/>
              </a:lnSpc>
              <a:buNone/>
              <a:defRPr sz="2400"/>
            </a:lvl1pPr>
            <a:lvl2pPr>
              <a:lnSpc>
                <a:spcPct val="100000"/>
              </a:lnSpc>
              <a:defRPr sz="2000"/>
            </a:lvl2pPr>
          </a:lstStyle>
          <a:p>
            <a:pPr lvl="0"/>
            <a:r>
              <a:rPr lang="en-US" dirty="0" smtClean="0"/>
              <a:t>Click to edit Master text styles</a:t>
            </a:r>
          </a:p>
          <a:p>
            <a:pPr lvl="1"/>
            <a:r>
              <a:rPr lang="en-US" dirty="0" smtClean="0"/>
              <a:t>Second level</a:t>
            </a:r>
          </a:p>
        </p:txBody>
      </p:sp>
      <p:pic>
        <p:nvPicPr>
          <p:cNvPr id="12" name="Picture 11" title="CDE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00973" y="6225630"/>
            <a:ext cx="1028753" cy="558829"/>
          </a:xfrm>
          <a:prstGeom prst="rect">
            <a:avLst/>
          </a:prstGeom>
        </p:spPr>
      </p:pic>
    </p:spTree>
    <p:extLst>
      <p:ext uri="{BB962C8B-B14F-4D97-AF65-F5344CB8AC3E}">
        <p14:creationId xmlns:p14="http://schemas.microsoft.com/office/powerpoint/2010/main" val="3288767328"/>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Divider - Blue">
    <p:spTree>
      <p:nvGrpSpPr>
        <p:cNvPr id="1" name=""/>
        <p:cNvGrpSpPr/>
        <p:nvPr/>
      </p:nvGrpSpPr>
      <p:grpSpPr>
        <a:xfrm>
          <a:off x="0" y="0"/>
          <a:ext cx="0" cy="0"/>
          <a:chOff x="0" y="0"/>
          <a:chExt cx="0" cy="0"/>
        </a:xfrm>
      </p:grpSpPr>
      <p:pic>
        <p:nvPicPr>
          <p:cNvPr id="8" name="Picture 7" title="Blue background"/>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le 1"/>
          <p:cNvSpPr>
            <a:spLocks noGrp="1"/>
          </p:cNvSpPr>
          <p:nvPr>
            <p:ph type="ctrTitle" hasCustomPrompt="1"/>
          </p:nvPr>
        </p:nvSpPr>
        <p:spPr>
          <a:xfrm>
            <a:off x="685800" y="2062163"/>
            <a:ext cx="7772400" cy="2387600"/>
          </a:xfrm>
        </p:spPr>
        <p:txBody>
          <a:bodyPr lIns="0" tIns="0" rIns="0" bIns="0" anchor="ctr" anchorCtr="0">
            <a:normAutofit/>
          </a:bodyPr>
          <a:lstStyle>
            <a:lvl1pPr algn="ctr">
              <a:defRPr sz="5400">
                <a:solidFill>
                  <a:schemeClr val="bg1"/>
                </a:solidFill>
                <a:latin typeface="Museo Slab 500" panose="02000000000000000000" pitchFamily="50" charset="0"/>
              </a:defRPr>
            </a:lvl1pPr>
          </a:lstStyle>
          <a:p>
            <a:r>
              <a:rPr lang="en-US" dirty="0" smtClean="0"/>
              <a:t>Click to edit </a:t>
            </a:r>
            <a:br>
              <a:rPr lang="en-US" dirty="0" smtClean="0"/>
            </a:br>
            <a:r>
              <a:rPr lang="en-US" dirty="0" smtClean="0"/>
              <a:t>Master title style</a:t>
            </a:r>
            <a:endParaRPr lang="en-US" dirty="0"/>
          </a:p>
        </p:txBody>
      </p:sp>
      <p:pic>
        <p:nvPicPr>
          <p:cNvPr id="10" name="Picture 9" title="CDE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36964" y="6246435"/>
            <a:ext cx="975232" cy="529756"/>
          </a:xfrm>
          <a:prstGeom prst="rect">
            <a:avLst/>
          </a:prstGeom>
        </p:spPr>
      </p:pic>
      <p:sp>
        <p:nvSpPr>
          <p:cNvPr id="5" name="Slide Number Placeholder 5"/>
          <p:cNvSpPr>
            <a:spLocks noGrp="1"/>
          </p:cNvSpPr>
          <p:nvPr>
            <p:ph type="sldNum" sz="quarter" idx="12"/>
          </p:nvPr>
        </p:nvSpPr>
        <p:spPr>
          <a:xfrm>
            <a:off x="274320" y="6356351"/>
            <a:ext cx="467783" cy="365125"/>
          </a:xfrm>
        </p:spPr>
        <p:txBody>
          <a:bodyPr/>
          <a:lstStyle>
            <a:lvl1pPr algn="ctr">
              <a:defRPr>
                <a:solidFill>
                  <a:schemeClr val="bg1"/>
                </a:solidFill>
              </a:defRPr>
            </a:lvl1pPr>
          </a:lstStyle>
          <a:p>
            <a:fld id="{67726FA2-3EC9-4717-AD62-D8C823692DD3}" type="slidenum">
              <a:rPr lang="en-US" smtClean="0">
                <a:solidFill>
                  <a:prstClr val="white"/>
                </a:solidFill>
                <a:latin typeface="Calibri"/>
              </a:rPr>
              <a:pPr/>
              <a:t>‹#›</a:t>
            </a:fld>
            <a:endParaRPr lang="en-US" dirty="0">
              <a:solidFill>
                <a:prstClr val="white"/>
              </a:solidFill>
              <a:latin typeface="Calibri"/>
            </a:endParaRPr>
          </a:p>
        </p:txBody>
      </p:sp>
    </p:spTree>
    <p:extLst>
      <p:ext uri="{BB962C8B-B14F-4D97-AF65-F5344CB8AC3E}">
        <p14:creationId xmlns:p14="http://schemas.microsoft.com/office/powerpoint/2010/main" val="21681362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Divider - green">
    <p:spTree>
      <p:nvGrpSpPr>
        <p:cNvPr id="1" name=""/>
        <p:cNvGrpSpPr/>
        <p:nvPr/>
      </p:nvGrpSpPr>
      <p:grpSpPr>
        <a:xfrm>
          <a:off x="0" y="0"/>
          <a:ext cx="0" cy="0"/>
          <a:chOff x="0" y="0"/>
          <a:chExt cx="0" cy="0"/>
        </a:xfrm>
      </p:grpSpPr>
      <p:pic>
        <p:nvPicPr>
          <p:cNvPr id="6" name="Picture 5" title="Green background"/>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le 1"/>
          <p:cNvSpPr>
            <a:spLocks noGrp="1"/>
          </p:cNvSpPr>
          <p:nvPr>
            <p:ph type="ctrTitle" hasCustomPrompt="1"/>
          </p:nvPr>
        </p:nvSpPr>
        <p:spPr>
          <a:xfrm>
            <a:off x="685800" y="2062163"/>
            <a:ext cx="7772400" cy="2387600"/>
          </a:xfrm>
        </p:spPr>
        <p:txBody>
          <a:bodyPr lIns="0" tIns="0" rIns="0" bIns="0" anchor="ctr" anchorCtr="0">
            <a:normAutofit/>
          </a:bodyPr>
          <a:lstStyle>
            <a:lvl1pPr algn="ctr">
              <a:defRPr sz="5400">
                <a:solidFill>
                  <a:schemeClr val="bg1"/>
                </a:solidFill>
                <a:latin typeface="Museo Slab 500" panose="02000000000000000000" pitchFamily="50" charset="0"/>
              </a:defRPr>
            </a:lvl1pPr>
          </a:lstStyle>
          <a:p>
            <a:r>
              <a:rPr lang="en-US" dirty="0" smtClean="0"/>
              <a:t>Click to edit </a:t>
            </a:r>
            <a:br>
              <a:rPr lang="en-US" dirty="0" smtClean="0"/>
            </a:br>
            <a:r>
              <a:rPr lang="en-US" dirty="0" smtClean="0"/>
              <a:t>Master title style</a:t>
            </a:r>
            <a:endParaRPr lang="en-US" dirty="0"/>
          </a:p>
        </p:txBody>
      </p:sp>
      <p:pic>
        <p:nvPicPr>
          <p:cNvPr id="8" name="Picture 7" title="CDE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36964" y="6246435"/>
            <a:ext cx="975232" cy="529756"/>
          </a:xfrm>
          <a:prstGeom prst="rect">
            <a:avLst/>
          </a:prstGeom>
        </p:spPr>
      </p:pic>
      <p:sp>
        <p:nvSpPr>
          <p:cNvPr id="5" name="Slide Number Placeholder 5"/>
          <p:cNvSpPr>
            <a:spLocks noGrp="1"/>
          </p:cNvSpPr>
          <p:nvPr>
            <p:ph type="sldNum" sz="quarter" idx="12"/>
          </p:nvPr>
        </p:nvSpPr>
        <p:spPr>
          <a:xfrm>
            <a:off x="274320" y="6356351"/>
            <a:ext cx="467783" cy="365125"/>
          </a:xfrm>
        </p:spPr>
        <p:txBody>
          <a:bodyPr/>
          <a:lstStyle>
            <a:lvl1pPr algn="ctr">
              <a:defRPr>
                <a:solidFill>
                  <a:schemeClr val="bg1"/>
                </a:solidFill>
              </a:defRPr>
            </a:lvl1pPr>
          </a:lstStyle>
          <a:p>
            <a:fld id="{67726FA2-3EC9-4717-AD62-D8C823692DD3}" type="slidenum">
              <a:rPr lang="en-US" smtClean="0">
                <a:solidFill>
                  <a:prstClr val="white"/>
                </a:solidFill>
                <a:latin typeface="Calibri"/>
              </a:rPr>
              <a:pPr/>
              <a:t>‹#›</a:t>
            </a:fld>
            <a:endParaRPr lang="en-US" dirty="0">
              <a:solidFill>
                <a:prstClr val="white"/>
              </a:solidFill>
              <a:latin typeface="Calibri"/>
            </a:endParaRPr>
          </a:p>
        </p:txBody>
      </p:sp>
    </p:spTree>
    <p:extLst>
      <p:ext uri="{BB962C8B-B14F-4D97-AF65-F5344CB8AC3E}">
        <p14:creationId xmlns:p14="http://schemas.microsoft.com/office/powerpoint/2010/main" val="42708196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divider - blue to green">
    <p:spTree>
      <p:nvGrpSpPr>
        <p:cNvPr id="1" name=""/>
        <p:cNvGrpSpPr/>
        <p:nvPr/>
      </p:nvGrpSpPr>
      <p:grpSpPr>
        <a:xfrm>
          <a:off x="0" y="0"/>
          <a:ext cx="0" cy="0"/>
          <a:chOff x="0" y="0"/>
          <a:chExt cx="0" cy="0"/>
        </a:xfrm>
      </p:grpSpPr>
      <p:pic>
        <p:nvPicPr>
          <p:cNvPr id="6" name="Picture 5" title="Blue-green background"/>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le 1"/>
          <p:cNvSpPr>
            <a:spLocks noGrp="1"/>
          </p:cNvSpPr>
          <p:nvPr>
            <p:ph type="ctrTitle" hasCustomPrompt="1"/>
          </p:nvPr>
        </p:nvSpPr>
        <p:spPr>
          <a:xfrm>
            <a:off x="685800" y="2062163"/>
            <a:ext cx="7772400" cy="2387600"/>
          </a:xfrm>
        </p:spPr>
        <p:txBody>
          <a:bodyPr lIns="0" tIns="0" rIns="0" bIns="0" anchor="ctr" anchorCtr="0">
            <a:normAutofit/>
          </a:bodyPr>
          <a:lstStyle>
            <a:lvl1pPr algn="ctr">
              <a:defRPr sz="5400">
                <a:solidFill>
                  <a:schemeClr val="bg1"/>
                </a:solidFill>
                <a:latin typeface="Museo Slab 500" panose="02000000000000000000" pitchFamily="50" charset="0"/>
              </a:defRPr>
            </a:lvl1pPr>
          </a:lstStyle>
          <a:p>
            <a:r>
              <a:rPr lang="en-US" dirty="0" smtClean="0"/>
              <a:t>Click to edit </a:t>
            </a:r>
            <a:br>
              <a:rPr lang="en-US" dirty="0" smtClean="0"/>
            </a:br>
            <a:r>
              <a:rPr lang="en-US" dirty="0" smtClean="0"/>
              <a:t>Master title style</a:t>
            </a:r>
            <a:endParaRPr lang="en-US" dirty="0"/>
          </a:p>
        </p:txBody>
      </p:sp>
      <p:pic>
        <p:nvPicPr>
          <p:cNvPr id="9" name="Picture 8" title="CDE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36964" y="6246435"/>
            <a:ext cx="975232" cy="529756"/>
          </a:xfrm>
          <a:prstGeom prst="rect">
            <a:avLst/>
          </a:prstGeom>
        </p:spPr>
      </p:pic>
      <p:sp>
        <p:nvSpPr>
          <p:cNvPr id="5" name="Slide Number Placeholder 5"/>
          <p:cNvSpPr>
            <a:spLocks noGrp="1"/>
          </p:cNvSpPr>
          <p:nvPr>
            <p:ph type="sldNum" sz="quarter" idx="12"/>
          </p:nvPr>
        </p:nvSpPr>
        <p:spPr>
          <a:xfrm>
            <a:off x="274320" y="6356351"/>
            <a:ext cx="467783" cy="365125"/>
          </a:xfrm>
        </p:spPr>
        <p:txBody>
          <a:bodyPr/>
          <a:lstStyle>
            <a:lvl1pPr algn="ctr">
              <a:defRPr>
                <a:solidFill>
                  <a:schemeClr val="bg1"/>
                </a:solidFill>
              </a:defRPr>
            </a:lvl1pPr>
          </a:lstStyle>
          <a:p>
            <a:fld id="{67726FA2-3EC9-4717-AD62-D8C823692DD3}" type="slidenum">
              <a:rPr lang="en-US" smtClean="0">
                <a:solidFill>
                  <a:prstClr val="white"/>
                </a:solidFill>
                <a:latin typeface="Calibri"/>
              </a:rPr>
              <a:pPr/>
              <a:t>‹#›</a:t>
            </a:fld>
            <a:endParaRPr lang="en-US" dirty="0">
              <a:solidFill>
                <a:prstClr val="white"/>
              </a:solidFill>
              <a:latin typeface="Calibri"/>
            </a:endParaRPr>
          </a:p>
        </p:txBody>
      </p:sp>
    </p:spTree>
    <p:extLst>
      <p:ext uri="{BB962C8B-B14F-4D97-AF65-F5344CB8AC3E}">
        <p14:creationId xmlns:p14="http://schemas.microsoft.com/office/powerpoint/2010/main" val="28807494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DECC94-1832-0043-B2A5-5EA543329118}" type="datetimeFigureOut">
              <a:rPr lang="en-US" smtClean="0"/>
              <a:t>9/19/2018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11ED19-C4DE-3543-B474-5B36FC80A6BA}" type="slidenum">
              <a:rPr lang="en-US" smtClean="0"/>
              <a:t>‹#›</a:t>
            </a:fld>
            <a:endParaRPr lang="en-US"/>
          </a:p>
        </p:txBody>
      </p:sp>
    </p:spTree>
    <p:extLst>
      <p:ext uri="{BB962C8B-B14F-4D97-AF65-F5344CB8AC3E}">
        <p14:creationId xmlns:p14="http://schemas.microsoft.com/office/powerpoint/2010/main" val="30386905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7" name="Picture 6" title="Blue background for 2018 goal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Slide Number Placeholder 5"/>
          <p:cNvSpPr>
            <a:spLocks noGrp="1"/>
          </p:cNvSpPr>
          <p:nvPr>
            <p:ph type="sldNum" sz="quarter" idx="12"/>
          </p:nvPr>
        </p:nvSpPr>
        <p:spPr>
          <a:xfrm>
            <a:off x="274320" y="6356351"/>
            <a:ext cx="467783" cy="365125"/>
          </a:xfrm>
        </p:spPr>
        <p:txBody>
          <a:bodyPr/>
          <a:lstStyle>
            <a:lvl1pPr algn="ctr">
              <a:defRPr>
                <a:solidFill>
                  <a:schemeClr val="bg1"/>
                </a:solidFill>
              </a:defRPr>
            </a:lvl1pPr>
          </a:lstStyle>
          <a:p>
            <a:fld id="{67726FA2-3EC9-4717-AD62-D8C823692DD3}" type="slidenum">
              <a:rPr lang="en-US" smtClean="0">
                <a:solidFill>
                  <a:prstClr val="white"/>
                </a:solidFill>
                <a:latin typeface="Calibri"/>
              </a:rPr>
              <a:pPr/>
              <a:t>‹#›</a:t>
            </a:fld>
            <a:endParaRPr lang="en-US" dirty="0">
              <a:solidFill>
                <a:prstClr val="white"/>
              </a:solidFill>
              <a:latin typeface="Calibri"/>
            </a:endParaRPr>
          </a:p>
        </p:txBody>
      </p:sp>
      <p:sp>
        <p:nvSpPr>
          <p:cNvPr id="8" name="Title 1"/>
          <p:cNvSpPr>
            <a:spLocks noGrp="1"/>
          </p:cNvSpPr>
          <p:nvPr>
            <p:ph type="ctrTitle" hasCustomPrompt="1"/>
          </p:nvPr>
        </p:nvSpPr>
        <p:spPr>
          <a:xfrm>
            <a:off x="685800" y="2062163"/>
            <a:ext cx="7772400" cy="2387600"/>
          </a:xfrm>
        </p:spPr>
        <p:txBody>
          <a:bodyPr lIns="0" tIns="0" rIns="0" bIns="0" anchor="ctr" anchorCtr="0">
            <a:normAutofit/>
          </a:bodyPr>
          <a:lstStyle>
            <a:lvl1pPr algn="ctr">
              <a:defRPr sz="5400">
                <a:solidFill>
                  <a:schemeClr val="bg1"/>
                </a:solidFill>
                <a:latin typeface="Museo Slab 500" panose="02000000000000000000" pitchFamily="50" charset="0"/>
              </a:defRPr>
            </a:lvl1pPr>
          </a:lstStyle>
          <a:p>
            <a:r>
              <a:rPr lang="en-US" dirty="0" smtClean="0"/>
              <a:t>Click to edit </a:t>
            </a:r>
            <a:br>
              <a:rPr lang="en-US" dirty="0" smtClean="0"/>
            </a:br>
            <a:r>
              <a:rPr lang="en-US" dirty="0" smtClean="0"/>
              <a:t>Master title style</a:t>
            </a:r>
            <a:endParaRPr lang="en-US" dirty="0"/>
          </a:p>
        </p:txBody>
      </p:sp>
      <p:pic>
        <p:nvPicPr>
          <p:cNvPr id="9" name="Picture 8" title="CDE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36964" y="6246435"/>
            <a:ext cx="975232" cy="529756"/>
          </a:xfrm>
          <a:prstGeom prst="rect">
            <a:avLst/>
          </a:prstGeom>
        </p:spPr>
      </p:pic>
    </p:spTree>
    <p:extLst>
      <p:ext uri="{BB962C8B-B14F-4D97-AF65-F5344CB8AC3E}">
        <p14:creationId xmlns:p14="http://schemas.microsoft.com/office/powerpoint/2010/main" val="23603496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with page number">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274320" y="6356351"/>
            <a:ext cx="467783" cy="365125"/>
          </a:xfrm>
        </p:spPr>
        <p:txBody>
          <a:bodyPr/>
          <a:lstStyle>
            <a:lvl1pPr algn="ctr">
              <a:defRPr/>
            </a:lvl1pPr>
          </a:lstStyle>
          <a:p>
            <a:fld id="{67726FA2-3EC9-4717-AD62-D8C823692DD3}"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6272484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nk - no page number">
    <p:spTree>
      <p:nvGrpSpPr>
        <p:cNvPr id="1" name=""/>
        <p:cNvGrpSpPr/>
        <p:nvPr/>
      </p:nvGrpSpPr>
      <p:grpSpPr>
        <a:xfrm>
          <a:off x="0" y="0"/>
          <a:ext cx="0" cy="0"/>
          <a:chOff x="0" y="0"/>
          <a:chExt cx="0" cy="0"/>
        </a:xfrm>
      </p:grpSpPr>
    </p:spTree>
    <p:extLst>
      <p:ext uri="{BB962C8B-B14F-4D97-AF65-F5344CB8AC3E}">
        <p14:creationId xmlns:p14="http://schemas.microsoft.com/office/powerpoint/2010/main" val="4459913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2DECC94-1832-0043-B2A5-5EA543329118}" type="datetimeFigureOut">
              <a:rPr lang="en-US" smtClean="0"/>
              <a:t>9/19/2018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11ED19-C4DE-3543-B474-5B36FC80A6BA}" type="slidenum">
              <a:rPr lang="en-US" smtClean="0"/>
              <a:t>‹#›</a:t>
            </a:fld>
            <a:endParaRPr lang="en-US"/>
          </a:p>
        </p:txBody>
      </p:sp>
    </p:spTree>
    <p:extLst>
      <p:ext uri="{BB962C8B-B14F-4D97-AF65-F5344CB8AC3E}">
        <p14:creationId xmlns:p14="http://schemas.microsoft.com/office/powerpoint/2010/main" val="31844241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2DECC94-1832-0043-B2A5-5EA543329118}" type="datetimeFigureOut">
              <a:rPr lang="en-US" smtClean="0"/>
              <a:t>9/19/2018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11ED19-C4DE-3543-B474-5B36FC80A6BA}" type="slidenum">
              <a:rPr lang="en-US" smtClean="0"/>
              <a:t>‹#›</a:t>
            </a:fld>
            <a:endParaRPr lang="en-US"/>
          </a:p>
        </p:txBody>
      </p:sp>
    </p:spTree>
    <p:extLst>
      <p:ext uri="{BB962C8B-B14F-4D97-AF65-F5344CB8AC3E}">
        <p14:creationId xmlns:p14="http://schemas.microsoft.com/office/powerpoint/2010/main" val="42639853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2DECC94-1832-0043-B2A5-5EA543329118}" type="datetimeFigureOut">
              <a:rPr lang="en-US" smtClean="0"/>
              <a:t>9/19/2018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611ED19-C4DE-3543-B474-5B36FC80A6BA}" type="slidenum">
              <a:rPr lang="en-US" smtClean="0"/>
              <a:t>‹#›</a:t>
            </a:fld>
            <a:endParaRPr lang="en-US"/>
          </a:p>
        </p:txBody>
      </p:sp>
    </p:spTree>
    <p:extLst>
      <p:ext uri="{BB962C8B-B14F-4D97-AF65-F5344CB8AC3E}">
        <p14:creationId xmlns:p14="http://schemas.microsoft.com/office/powerpoint/2010/main" val="16613290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2DECC94-1832-0043-B2A5-5EA543329118}" type="datetimeFigureOut">
              <a:rPr lang="en-US" smtClean="0"/>
              <a:t>9/19/2018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611ED19-C4DE-3543-B474-5B36FC80A6BA}" type="slidenum">
              <a:rPr lang="en-US" smtClean="0"/>
              <a:t>‹#›</a:t>
            </a:fld>
            <a:endParaRPr lang="en-US"/>
          </a:p>
        </p:txBody>
      </p:sp>
    </p:spTree>
    <p:extLst>
      <p:ext uri="{BB962C8B-B14F-4D97-AF65-F5344CB8AC3E}">
        <p14:creationId xmlns:p14="http://schemas.microsoft.com/office/powerpoint/2010/main" val="3889252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DECC94-1832-0043-B2A5-5EA543329118}" type="datetimeFigureOut">
              <a:rPr lang="en-US" smtClean="0"/>
              <a:t>9/19/2018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611ED19-C4DE-3543-B474-5B36FC80A6BA}" type="slidenum">
              <a:rPr lang="en-US" smtClean="0"/>
              <a:t>‹#›</a:t>
            </a:fld>
            <a:endParaRPr lang="en-US"/>
          </a:p>
        </p:txBody>
      </p:sp>
    </p:spTree>
    <p:extLst>
      <p:ext uri="{BB962C8B-B14F-4D97-AF65-F5344CB8AC3E}">
        <p14:creationId xmlns:p14="http://schemas.microsoft.com/office/powerpoint/2010/main" val="13043625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DECC94-1832-0043-B2A5-5EA543329118}" type="datetimeFigureOut">
              <a:rPr lang="en-US" smtClean="0"/>
              <a:t>9/19/2018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11ED19-C4DE-3543-B474-5B36FC80A6BA}" type="slidenum">
              <a:rPr lang="en-US" smtClean="0"/>
              <a:t>‹#›</a:t>
            </a:fld>
            <a:endParaRPr lang="en-US"/>
          </a:p>
        </p:txBody>
      </p:sp>
    </p:spTree>
    <p:extLst>
      <p:ext uri="{BB962C8B-B14F-4D97-AF65-F5344CB8AC3E}">
        <p14:creationId xmlns:p14="http://schemas.microsoft.com/office/powerpoint/2010/main" val="19194719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DECC94-1832-0043-B2A5-5EA543329118}" type="datetimeFigureOut">
              <a:rPr lang="en-US" smtClean="0"/>
              <a:t>9/19/2018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11ED19-C4DE-3543-B474-5B36FC80A6BA}" type="slidenum">
              <a:rPr lang="en-US" smtClean="0"/>
              <a:t>‹#›</a:t>
            </a:fld>
            <a:endParaRPr lang="en-US"/>
          </a:p>
        </p:txBody>
      </p:sp>
    </p:spTree>
    <p:extLst>
      <p:ext uri="{BB962C8B-B14F-4D97-AF65-F5344CB8AC3E}">
        <p14:creationId xmlns:p14="http://schemas.microsoft.com/office/powerpoint/2010/main" val="41745707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10" Type="http://schemas.openxmlformats.org/officeDocument/2006/relationships/theme" Target="../theme/theme2.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DECC94-1832-0043-B2A5-5EA543329118}" type="datetimeFigureOut">
              <a:rPr lang="en-US" smtClean="0"/>
              <a:t>9/19/2018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11ED19-C4DE-3543-B474-5B36FC80A6BA}" type="slidenum">
              <a:rPr lang="en-US" smtClean="0"/>
              <a:t>‹#›</a:t>
            </a:fld>
            <a:endParaRPr lang="en-US"/>
          </a:p>
        </p:txBody>
      </p:sp>
    </p:spTree>
    <p:extLst>
      <p:ext uri="{BB962C8B-B14F-4D97-AF65-F5344CB8AC3E}">
        <p14:creationId xmlns:p14="http://schemas.microsoft.com/office/powerpoint/2010/main" val="12838281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67726FA2-3EC9-4717-AD62-D8C823692DD3}" type="slidenum">
              <a:rPr lang="en-US" smtClean="0">
                <a:solidFill>
                  <a:prstClr val="black">
                    <a:tint val="75000"/>
                  </a:prstClr>
                </a:solidFill>
                <a:latin typeface="Calibri"/>
              </a:rPr>
              <a:pPr defTabSz="914400"/>
              <a:t>‹#›</a:t>
            </a:fld>
            <a:endParaRPr lang="en-US">
              <a:solidFill>
                <a:prstClr val="black">
                  <a:tint val="75000"/>
                </a:prstClr>
              </a:solidFill>
              <a:latin typeface="Calibri"/>
            </a:endParaRPr>
          </a:p>
        </p:txBody>
      </p:sp>
    </p:spTree>
    <p:extLst>
      <p:ext uri="{BB962C8B-B14F-4D97-AF65-F5344CB8AC3E}">
        <p14:creationId xmlns:p14="http://schemas.microsoft.com/office/powerpoint/2010/main" val="2113497656"/>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hyperlink" Target="mailto:Bruno_j@cde.state.co.us" TargetMode="Externa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5.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4320" y="3355923"/>
            <a:ext cx="8458200" cy="1526927"/>
          </a:xfrm>
        </p:spPr>
        <p:txBody>
          <a:bodyPr>
            <a:noAutofit/>
          </a:bodyPr>
          <a:lstStyle/>
          <a:p>
            <a:r>
              <a:rPr lang="en-US" sz="2800" b="1" dirty="0" smtClean="0"/>
              <a:t>2020</a:t>
            </a:r>
            <a:r>
              <a:rPr lang="en-US" sz="3600" b="1" dirty="0" smtClean="0"/>
              <a:t> </a:t>
            </a:r>
            <a:r>
              <a:rPr lang="en-US" sz="2800" b="1" dirty="0" smtClean="0"/>
              <a:t>Colorado Academic Standards</a:t>
            </a:r>
            <a:r>
              <a:rPr lang="en-US" sz="2000" dirty="0">
                <a:solidFill>
                  <a:srgbClr val="FF0000"/>
                </a:solidFill>
              </a:rPr>
              <a:t/>
            </a:r>
            <a:br>
              <a:rPr lang="en-US" sz="2000" dirty="0">
                <a:solidFill>
                  <a:srgbClr val="FF0000"/>
                </a:solidFill>
              </a:rPr>
            </a:br>
            <a:r>
              <a:rPr lang="en-US" sz="2400" dirty="0" smtClean="0"/>
              <a:t>Science</a:t>
            </a:r>
            <a:endParaRPr lang="en-US" sz="2400" dirty="0"/>
          </a:p>
        </p:txBody>
      </p:sp>
      <p:sp>
        <p:nvSpPr>
          <p:cNvPr id="3" name="Slide Number Placeholder 2"/>
          <p:cNvSpPr>
            <a:spLocks noGrp="1"/>
          </p:cNvSpPr>
          <p:nvPr>
            <p:ph type="sldNum" sz="quarter" idx="12"/>
          </p:nvPr>
        </p:nvSpPr>
        <p:spPr/>
        <p:txBody>
          <a:bodyPr/>
          <a:lstStyle/>
          <a:p>
            <a:fld id="{67726FA2-3EC9-4717-AD62-D8C823692DD3}" type="slidenum">
              <a:rPr lang="en-US" smtClean="0">
                <a:solidFill>
                  <a:prstClr val="black">
                    <a:tint val="75000"/>
                  </a:prstClr>
                </a:solidFill>
                <a:latin typeface="Calibri"/>
              </a:rPr>
              <a:pPr/>
              <a:t>1</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7907347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Revised Colorado Academic Standards Document</a:t>
            </a:r>
          </a:p>
        </p:txBody>
      </p:sp>
      <p:grpSp>
        <p:nvGrpSpPr>
          <p:cNvPr id="3" name="Group 2"/>
          <p:cNvGrpSpPr/>
          <p:nvPr/>
        </p:nvGrpSpPr>
        <p:grpSpPr>
          <a:xfrm>
            <a:off x="274320" y="1417320"/>
            <a:ext cx="8092440" cy="4587240"/>
            <a:chOff x="274320" y="1417320"/>
            <a:chExt cx="8092440" cy="4587240"/>
          </a:xfrm>
        </p:grpSpPr>
        <p:pic>
          <p:nvPicPr>
            <p:cNvPr id="8" name="Picture 7"/>
            <p:cNvPicPr/>
            <p:nvPr/>
          </p:nvPicPr>
          <p:blipFill rotWithShape="1">
            <a:blip r:embed="rId3"/>
            <a:srcRect l="17821" t="14823" r="13845" b="6956"/>
            <a:stretch/>
          </p:blipFill>
          <p:spPr bwMode="auto">
            <a:xfrm>
              <a:off x="510540" y="1604010"/>
              <a:ext cx="7856220" cy="4400550"/>
            </a:xfrm>
            <a:prstGeom prst="rect">
              <a:avLst/>
            </a:prstGeom>
            <a:ln>
              <a:noFill/>
            </a:ln>
            <a:extLst>
              <a:ext uri="{53640926-AAD7-44D8-BBD7-CCE9431645EC}">
                <a14:shadowObscured xmlns:a14="http://schemas.microsoft.com/office/drawing/2010/main"/>
              </a:ext>
            </a:extLst>
          </p:spPr>
        </p:pic>
        <p:pic>
          <p:nvPicPr>
            <p:cNvPr id="13" name="Picture 12"/>
            <p:cNvPicPr/>
            <p:nvPr/>
          </p:nvPicPr>
          <p:blipFill rotWithShape="1">
            <a:blip r:embed="rId3"/>
            <a:srcRect l="15295" t="8957" r="37547" b="33636"/>
            <a:stretch/>
          </p:blipFill>
          <p:spPr bwMode="auto">
            <a:xfrm>
              <a:off x="274320" y="1417320"/>
              <a:ext cx="5242560" cy="382523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34172977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Revised Colorado Academic Standards Document</a:t>
            </a:r>
          </a:p>
        </p:txBody>
      </p:sp>
      <p:grpSp>
        <p:nvGrpSpPr>
          <p:cNvPr id="3" name="Group 2"/>
          <p:cNvGrpSpPr/>
          <p:nvPr/>
        </p:nvGrpSpPr>
        <p:grpSpPr>
          <a:xfrm>
            <a:off x="139700" y="1793196"/>
            <a:ext cx="8227060" cy="4925104"/>
            <a:chOff x="139700" y="1793196"/>
            <a:chExt cx="8227060" cy="4925104"/>
          </a:xfrm>
        </p:grpSpPr>
        <p:pic>
          <p:nvPicPr>
            <p:cNvPr id="9" name="Picture 8"/>
            <p:cNvPicPr/>
            <p:nvPr/>
          </p:nvPicPr>
          <p:blipFill rotWithShape="1">
            <a:blip r:embed="rId3"/>
            <a:srcRect l="17821" t="14823" r="13845" b="6956"/>
            <a:stretch/>
          </p:blipFill>
          <p:spPr bwMode="auto">
            <a:xfrm>
              <a:off x="510540" y="1793196"/>
              <a:ext cx="7856220" cy="4400550"/>
            </a:xfrm>
            <a:prstGeom prst="rect">
              <a:avLst/>
            </a:prstGeom>
            <a:ln>
              <a:noFill/>
            </a:ln>
            <a:extLst>
              <a:ext uri="{53640926-AAD7-44D8-BBD7-CCE9431645EC}">
                <a14:shadowObscured xmlns:a14="http://schemas.microsoft.com/office/drawing/2010/main"/>
              </a:ext>
            </a:extLst>
          </p:spPr>
        </p:pic>
        <p:pic>
          <p:nvPicPr>
            <p:cNvPr id="5" name="Picture 4"/>
            <p:cNvPicPr/>
            <p:nvPr/>
          </p:nvPicPr>
          <p:blipFill rotWithShape="1">
            <a:blip r:embed="rId3"/>
            <a:srcRect l="16132" t="38197" r="48243" b="16419"/>
            <a:stretch/>
          </p:blipFill>
          <p:spPr bwMode="auto">
            <a:xfrm>
              <a:off x="139700" y="2870200"/>
              <a:ext cx="4533900" cy="38481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16782309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Revised Colorado Academic Standards Document</a:t>
            </a:r>
          </a:p>
        </p:txBody>
      </p:sp>
      <p:grpSp>
        <p:nvGrpSpPr>
          <p:cNvPr id="3" name="Group 2"/>
          <p:cNvGrpSpPr/>
          <p:nvPr/>
        </p:nvGrpSpPr>
        <p:grpSpPr>
          <a:xfrm>
            <a:off x="510540" y="1604010"/>
            <a:ext cx="8298180" cy="4766310"/>
            <a:chOff x="510540" y="1604010"/>
            <a:chExt cx="8298180" cy="4766310"/>
          </a:xfrm>
        </p:grpSpPr>
        <p:pic>
          <p:nvPicPr>
            <p:cNvPr id="7" name="Picture 6"/>
            <p:cNvPicPr/>
            <p:nvPr/>
          </p:nvPicPr>
          <p:blipFill rotWithShape="1">
            <a:blip r:embed="rId3"/>
            <a:srcRect l="17821" t="14823" r="13845" b="6956"/>
            <a:stretch/>
          </p:blipFill>
          <p:spPr bwMode="auto">
            <a:xfrm>
              <a:off x="510540" y="1604010"/>
              <a:ext cx="7856220" cy="4400550"/>
            </a:xfrm>
            <a:prstGeom prst="rect">
              <a:avLst/>
            </a:prstGeom>
            <a:ln>
              <a:noFill/>
            </a:ln>
            <a:extLst>
              <a:ext uri="{53640926-AAD7-44D8-BBD7-CCE9431645EC}">
                <a14:shadowObscured xmlns:a14="http://schemas.microsoft.com/office/drawing/2010/main"/>
              </a:ext>
            </a:extLst>
          </p:spPr>
        </p:pic>
        <p:pic>
          <p:nvPicPr>
            <p:cNvPr id="8" name="Picture 7"/>
            <p:cNvPicPr/>
            <p:nvPr/>
          </p:nvPicPr>
          <p:blipFill rotWithShape="1">
            <a:blip r:embed="rId3"/>
            <a:srcRect l="49739" t="35655" r="14496" b="6358"/>
            <a:stretch/>
          </p:blipFill>
          <p:spPr bwMode="auto">
            <a:xfrm>
              <a:off x="3703320" y="2270760"/>
              <a:ext cx="5105400" cy="409956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27616706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Revised Colorado Academic Standards Document</a:t>
            </a:r>
            <a:endParaRPr lang="en-US" dirty="0"/>
          </a:p>
        </p:txBody>
      </p:sp>
      <p:grpSp>
        <p:nvGrpSpPr>
          <p:cNvPr id="3" name="Group 2"/>
          <p:cNvGrpSpPr/>
          <p:nvPr/>
        </p:nvGrpSpPr>
        <p:grpSpPr>
          <a:xfrm>
            <a:off x="1" y="1604010"/>
            <a:ext cx="8765627" cy="4400550"/>
            <a:chOff x="1" y="1604010"/>
            <a:chExt cx="8765627" cy="4400550"/>
          </a:xfrm>
        </p:grpSpPr>
        <p:pic>
          <p:nvPicPr>
            <p:cNvPr id="7" name="Picture 6"/>
            <p:cNvPicPr/>
            <p:nvPr/>
          </p:nvPicPr>
          <p:blipFill rotWithShape="1">
            <a:blip r:embed="rId3"/>
            <a:srcRect l="17821" t="14823" r="13845" b="6956"/>
            <a:stretch/>
          </p:blipFill>
          <p:spPr bwMode="auto">
            <a:xfrm>
              <a:off x="510540" y="1604010"/>
              <a:ext cx="7856220" cy="4400550"/>
            </a:xfrm>
            <a:prstGeom prst="rect">
              <a:avLst/>
            </a:prstGeom>
            <a:ln>
              <a:noFill/>
            </a:ln>
            <a:extLst>
              <a:ext uri="{53640926-AAD7-44D8-BBD7-CCE9431645EC}">
                <a14:shadowObscured xmlns:a14="http://schemas.microsoft.com/office/drawing/2010/main"/>
              </a:ext>
            </a:extLst>
          </p:spPr>
        </p:pic>
        <p:pic>
          <p:nvPicPr>
            <p:cNvPr id="8" name="Picture 7"/>
            <p:cNvPicPr/>
            <p:nvPr/>
          </p:nvPicPr>
          <p:blipFill rotWithShape="1">
            <a:blip r:embed="rId3"/>
            <a:srcRect l="48485" t="56042" r="13674" b="18587"/>
            <a:stretch/>
          </p:blipFill>
          <p:spPr bwMode="auto">
            <a:xfrm>
              <a:off x="4162096" y="3804285"/>
              <a:ext cx="4603532" cy="169829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53640926-AAD7-44D8-BBD7-CCE9431645EC}">
                <a14:shadowObscured xmlns:a14="http://schemas.microsoft.com/office/drawing/2010/main"/>
              </a:ext>
            </a:extLst>
          </p:spPr>
        </p:pic>
        <p:pic>
          <p:nvPicPr>
            <p:cNvPr id="9" name="Picture 8"/>
            <p:cNvPicPr/>
            <p:nvPr/>
          </p:nvPicPr>
          <p:blipFill rotWithShape="1">
            <a:blip r:embed="rId3"/>
            <a:srcRect l="16906" t="40493" r="48121" b="16795"/>
            <a:stretch/>
          </p:blipFill>
          <p:spPr bwMode="auto">
            <a:xfrm>
              <a:off x="1" y="2970915"/>
              <a:ext cx="3815254" cy="287370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40403289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Revised Colorado Academic Standards Document</a:t>
            </a:r>
          </a:p>
        </p:txBody>
      </p:sp>
      <p:pic>
        <p:nvPicPr>
          <p:cNvPr id="6" name="Picture 5"/>
          <p:cNvPicPr/>
          <p:nvPr/>
        </p:nvPicPr>
        <p:blipFill rotWithShape="1">
          <a:blip r:embed="rId3"/>
          <a:srcRect l="17821" t="14823" r="13845" b="6956"/>
          <a:stretch/>
        </p:blipFill>
        <p:spPr bwMode="auto">
          <a:xfrm>
            <a:off x="510540" y="1604010"/>
            <a:ext cx="7856220" cy="440055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154320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7726FA2-3EC9-4717-AD62-D8C823692DD3}" type="slidenum">
              <a:rPr lang="en-US" smtClean="0">
                <a:solidFill>
                  <a:prstClr val="black">
                    <a:tint val="75000"/>
                  </a:prstClr>
                </a:solidFill>
                <a:latin typeface="Calibri"/>
              </a:rPr>
              <a:pPr/>
              <a:t>15</a:t>
            </a:fld>
            <a:endParaRPr lang="en-US" dirty="0">
              <a:solidFill>
                <a:prstClr val="black">
                  <a:tint val="75000"/>
                </a:prstClr>
              </a:solidFill>
              <a:latin typeface="Calibri"/>
            </a:endParaRPr>
          </a:p>
        </p:txBody>
      </p:sp>
      <p:sp>
        <p:nvSpPr>
          <p:cNvPr id="5" name="Title 2"/>
          <p:cNvSpPr>
            <a:spLocks noGrp="1"/>
          </p:cNvSpPr>
          <p:nvPr>
            <p:ph type="title"/>
          </p:nvPr>
        </p:nvSpPr>
        <p:spPr/>
        <p:txBody>
          <a:bodyPr>
            <a:normAutofit/>
          </a:bodyPr>
          <a:lstStyle/>
          <a:p>
            <a:r>
              <a:rPr lang="en-US" dirty="0"/>
              <a:t>Revised Colorado Academic Standards Document</a:t>
            </a:r>
          </a:p>
        </p:txBody>
      </p:sp>
      <p:pic>
        <p:nvPicPr>
          <p:cNvPr id="7" name="Picture 6"/>
          <p:cNvPicPr/>
          <p:nvPr/>
        </p:nvPicPr>
        <p:blipFill rotWithShape="1">
          <a:blip r:embed="rId3"/>
          <a:srcRect l="22934" t="15964" r="19516" b="7260"/>
          <a:stretch/>
        </p:blipFill>
        <p:spPr bwMode="auto">
          <a:xfrm>
            <a:off x="410844" y="1536699"/>
            <a:ext cx="7907655" cy="481965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891116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7726FA2-3EC9-4717-AD62-D8C823692DD3}" type="slidenum">
              <a:rPr lang="en-US" smtClean="0">
                <a:solidFill>
                  <a:prstClr val="black">
                    <a:tint val="75000"/>
                  </a:prstClr>
                </a:solidFill>
                <a:latin typeface="Calibri"/>
              </a:rPr>
              <a:pPr/>
              <a:t>16</a:t>
            </a:fld>
            <a:endParaRPr lang="en-US" dirty="0">
              <a:solidFill>
                <a:prstClr val="black">
                  <a:tint val="75000"/>
                </a:prstClr>
              </a:solidFill>
              <a:latin typeface="Calibri"/>
            </a:endParaRPr>
          </a:p>
        </p:txBody>
      </p:sp>
      <p:sp>
        <p:nvSpPr>
          <p:cNvPr id="5" name="Title 2"/>
          <p:cNvSpPr>
            <a:spLocks noGrp="1"/>
          </p:cNvSpPr>
          <p:nvPr>
            <p:ph type="title"/>
          </p:nvPr>
        </p:nvSpPr>
        <p:spPr/>
        <p:txBody>
          <a:bodyPr>
            <a:normAutofit/>
          </a:bodyPr>
          <a:lstStyle/>
          <a:p>
            <a:r>
              <a:rPr lang="en-US" dirty="0"/>
              <a:t>Revised Colorado Academic Standards Document</a:t>
            </a:r>
          </a:p>
        </p:txBody>
      </p:sp>
      <p:grpSp>
        <p:nvGrpSpPr>
          <p:cNvPr id="6" name="Group 5"/>
          <p:cNvGrpSpPr/>
          <p:nvPr/>
        </p:nvGrpSpPr>
        <p:grpSpPr>
          <a:xfrm>
            <a:off x="652144" y="1735666"/>
            <a:ext cx="7691755" cy="3928533"/>
            <a:chOff x="0" y="0"/>
            <a:chExt cx="3395133" cy="2413000"/>
          </a:xfrm>
        </p:grpSpPr>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22507" t="16977" r="20086" b="8273"/>
            <a:stretch/>
          </p:blipFill>
          <p:spPr bwMode="auto">
            <a:xfrm>
              <a:off x="127000" y="76200"/>
              <a:ext cx="3191933" cy="2336800"/>
            </a:xfrm>
            <a:prstGeom prst="rect">
              <a:avLst/>
            </a:prstGeom>
            <a:ln>
              <a:noFill/>
            </a:ln>
            <a:extLst>
              <a:ext uri="{53640926-AAD7-44D8-BBD7-CCE9431645EC}">
                <a14:shadowObscured xmlns:a14="http://schemas.microsoft.com/office/drawing/2010/main"/>
              </a:ext>
            </a:extLst>
          </p:spPr>
        </p:pic>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22549" t="14540" r="35429" b="69614"/>
            <a:stretch/>
          </p:blipFill>
          <p:spPr bwMode="auto">
            <a:xfrm>
              <a:off x="0" y="0"/>
              <a:ext cx="3395133" cy="719667"/>
            </a:xfrm>
            <a:prstGeom prst="ellipse">
              <a:avLst/>
            </a:prstGeom>
            <a:ln w="38100" cap="sq">
              <a:solidFill>
                <a:srgbClr val="000000"/>
              </a:solidFill>
              <a:prstDash val="solid"/>
              <a:miter lim="800000"/>
            </a:ln>
            <a:effectLst>
              <a:outerShdw blurRad="50800" dist="38100" dir="2700000" algn="tl" rotWithShape="0">
                <a:srgbClr val="000000">
                  <a:alpha val="43000"/>
                </a:srgbClr>
              </a:outerShdw>
            </a:effectLst>
            <a:scene3d>
              <a:camera prst="orthographicFront"/>
              <a:lightRig rig="threePt" dir="t"/>
            </a:scene3d>
            <a:sp3d>
              <a:bevelT/>
            </a:sp3d>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22249412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4720" y="243840"/>
            <a:ext cx="7886700" cy="710141"/>
          </a:xfrm>
        </p:spPr>
        <p:txBody>
          <a:bodyPr>
            <a:normAutofit/>
          </a:bodyPr>
          <a:lstStyle/>
          <a:p>
            <a:r>
              <a:rPr lang="en-US" sz="2800" dirty="0" smtClean="0"/>
              <a:t>Contact Information</a:t>
            </a:r>
            <a:endParaRPr lang="en-US" sz="2800" dirty="0"/>
          </a:p>
        </p:txBody>
      </p:sp>
      <p:sp>
        <p:nvSpPr>
          <p:cNvPr id="3" name="Content Placeholder 2"/>
          <p:cNvSpPr>
            <a:spLocks noGrp="1"/>
          </p:cNvSpPr>
          <p:nvPr>
            <p:ph idx="1"/>
          </p:nvPr>
        </p:nvSpPr>
        <p:spPr/>
        <p:txBody>
          <a:bodyPr/>
          <a:lstStyle/>
          <a:p>
            <a:pPr algn="ctr"/>
            <a:endParaRPr lang="en-US" dirty="0" smtClean="0"/>
          </a:p>
          <a:p>
            <a:pPr algn="ctr"/>
            <a:endParaRPr lang="en-US" dirty="0"/>
          </a:p>
          <a:p>
            <a:pPr algn="ctr"/>
            <a:r>
              <a:rPr lang="en-US" dirty="0" smtClean="0"/>
              <a:t>Joanna Bruno, Ph.D. </a:t>
            </a:r>
          </a:p>
          <a:p>
            <a:pPr algn="ctr"/>
            <a:r>
              <a:rPr lang="en-US" dirty="0" smtClean="0"/>
              <a:t>Science Content Specialist</a:t>
            </a:r>
          </a:p>
          <a:p>
            <a:pPr algn="ctr"/>
            <a:r>
              <a:rPr lang="en-US" dirty="0" smtClean="0">
                <a:hlinkClick r:id="rId2"/>
              </a:rPr>
              <a:t>Bruno_j@cde.state.co.us</a:t>
            </a:r>
            <a:endParaRPr lang="en-US" dirty="0" smtClean="0"/>
          </a:p>
          <a:p>
            <a:pPr algn="ctr"/>
            <a:r>
              <a:rPr lang="en-US" dirty="0" smtClean="0"/>
              <a:t>303-866-6571</a:t>
            </a:r>
            <a:endParaRPr lang="en-US" dirty="0"/>
          </a:p>
        </p:txBody>
      </p:sp>
      <p:sp>
        <p:nvSpPr>
          <p:cNvPr id="4" name="Slide Number Placeholder 3"/>
          <p:cNvSpPr>
            <a:spLocks noGrp="1"/>
          </p:cNvSpPr>
          <p:nvPr>
            <p:ph type="sldNum" sz="quarter" idx="12"/>
          </p:nvPr>
        </p:nvSpPr>
        <p:spPr/>
        <p:txBody>
          <a:bodyPr/>
          <a:lstStyle/>
          <a:p>
            <a:fld id="{67726FA2-3EC9-4717-AD62-D8C823692DD3}" type="slidenum">
              <a:rPr lang="en-US" smtClean="0">
                <a:solidFill>
                  <a:prstClr val="black">
                    <a:tint val="75000"/>
                  </a:prstClr>
                </a:solidFill>
                <a:latin typeface="Calibri"/>
              </a:rPr>
              <a:pPr/>
              <a:t>17</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40171738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Information and Purpose</a:t>
            </a:r>
            <a:endParaRPr lang="en-US" sz="3200" b="1" dirty="0"/>
          </a:p>
        </p:txBody>
      </p:sp>
      <p:sp>
        <p:nvSpPr>
          <p:cNvPr id="3" name="Content Placeholder 2"/>
          <p:cNvSpPr>
            <a:spLocks noGrp="1"/>
          </p:cNvSpPr>
          <p:nvPr>
            <p:ph idx="1"/>
          </p:nvPr>
        </p:nvSpPr>
        <p:spPr>
          <a:xfrm>
            <a:off x="628650" y="1704340"/>
            <a:ext cx="7886700" cy="4351338"/>
          </a:xfrm>
        </p:spPr>
        <p:txBody>
          <a:bodyPr>
            <a:normAutofit/>
          </a:bodyPr>
          <a:lstStyle/>
          <a:p>
            <a:pPr marL="342900" indent="-342900">
              <a:buFont typeface="Arial" panose="020B0604020202020204" pitchFamily="34" charset="0"/>
              <a:buChar char="•"/>
            </a:pPr>
            <a:r>
              <a:rPr lang="en-US" dirty="0">
                <a:solidFill>
                  <a:schemeClr val="tx1"/>
                </a:solidFill>
              </a:rPr>
              <a:t>Provide an overview of the standards review and revision process</a:t>
            </a:r>
          </a:p>
          <a:p>
            <a:pPr marL="342900" indent="-342900">
              <a:buFont typeface="Arial" panose="020B0604020202020204" pitchFamily="34" charset="0"/>
              <a:buChar char="•"/>
            </a:pPr>
            <a:endParaRPr lang="en-US" dirty="0">
              <a:solidFill>
                <a:schemeClr val="tx1"/>
              </a:solidFill>
            </a:endParaRPr>
          </a:p>
          <a:p>
            <a:pPr marL="342900" indent="-342900">
              <a:buFont typeface="Arial" panose="020B0604020202020204" pitchFamily="34" charset="0"/>
              <a:buChar char="•"/>
            </a:pPr>
            <a:r>
              <a:rPr lang="en-US" dirty="0">
                <a:solidFill>
                  <a:schemeClr val="tx1"/>
                </a:solidFill>
              </a:rPr>
              <a:t>What to look for in the revised Colorado </a:t>
            </a:r>
            <a:r>
              <a:rPr lang="en-US" dirty="0" smtClean="0">
                <a:solidFill>
                  <a:schemeClr val="tx1"/>
                </a:solidFill>
              </a:rPr>
              <a:t>Academic </a:t>
            </a:r>
            <a:r>
              <a:rPr lang="en-US" dirty="0">
                <a:solidFill>
                  <a:schemeClr val="tx1"/>
                </a:solidFill>
              </a:rPr>
              <a:t>S</a:t>
            </a:r>
            <a:r>
              <a:rPr lang="en-US" dirty="0" smtClean="0">
                <a:solidFill>
                  <a:schemeClr val="tx1"/>
                </a:solidFill>
              </a:rPr>
              <a:t>tandards </a:t>
            </a:r>
            <a:r>
              <a:rPr lang="en-US" dirty="0">
                <a:solidFill>
                  <a:schemeClr val="tx1"/>
                </a:solidFill>
              </a:rPr>
              <a:t>document. </a:t>
            </a:r>
          </a:p>
        </p:txBody>
      </p:sp>
      <p:sp>
        <p:nvSpPr>
          <p:cNvPr id="4" name="Slide Number Placeholder 3"/>
          <p:cNvSpPr>
            <a:spLocks noGrp="1"/>
          </p:cNvSpPr>
          <p:nvPr>
            <p:ph type="sldNum" sz="quarter" idx="12"/>
          </p:nvPr>
        </p:nvSpPr>
        <p:spPr/>
        <p:txBody>
          <a:bodyPr/>
          <a:lstStyle/>
          <a:p>
            <a:fld id="{67726FA2-3EC9-4717-AD62-D8C823692DD3}" type="slidenum">
              <a:rPr lang="en-US" smtClean="0">
                <a:solidFill>
                  <a:prstClr val="black">
                    <a:tint val="75000"/>
                  </a:prstClr>
                </a:solidFill>
              </a:rPr>
              <a:pPr/>
              <a:t>2</a:t>
            </a:fld>
            <a:endParaRPr lang="en-US" dirty="0">
              <a:solidFill>
                <a:prstClr val="black">
                  <a:tint val="75000"/>
                </a:prstClr>
              </a:solidFill>
            </a:endParaRPr>
          </a:p>
        </p:txBody>
      </p:sp>
    </p:spTree>
    <p:extLst>
      <p:ext uri="{BB962C8B-B14F-4D97-AF65-F5344CB8AC3E}">
        <p14:creationId xmlns:p14="http://schemas.microsoft.com/office/powerpoint/2010/main" val="36325926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Guiding Principles for the Review and Revision</a:t>
            </a:r>
            <a:endParaRPr lang="en-US" dirty="0"/>
          </a:p>
        </p:txBody>
      </p:sp>
      <p:sp>
        <p:nvSpPr>
          <p:cNvPr id="3" name="Content Placeholder 2"/>
          <p:cNvSpPr>
            <a:spLocks noGrp="1"/>
          </p:cNvSpPr>
          <p:nvPr>
            <p:ph idx="1"/>
          </p:nvPr>
        </p:nvSpPr>
        <p:spPr/>
        <p:txBody>
          <a:bodyPr>
            <a:normAutofit/>
          </a:bodyPr>
          <a:lstStyle/>
          <a:p>
            <a:pPr marL="342900" indent="-342900">
              <a:buFont typeface="Arial" panose="020B0604020202020204" pitchFamily="34" charset="0"/>
              <a:buChar char="•"/>
            </a:pPr>
            <a:r>
              <a:rPr lang="en-US" b="1" dirty="0" smtClean="0">
                <a:solidFill>
                  <a:schemeClr val="tx1"/>
                </a:solidFill>
              </a:rPr>
              <a:t>Transparent</a:t>
            </a:r>
          </a:p>
          <a:p>
            <a:pPr marL="342900" indent="-342900">
              <a:buFont typeface="Arial" panose="020B0604020202020204" pitchFamily="34" charset="0"/>
              <a:buChar char="•"/>
            </a:pPr>
            <a:r>
              <a:rPr lang="en-US" b="1" dirty="0" smtClean="0">
                <a:solidFill>
                  <a:schemeClr val="tx1"/>
                </a:solidFill>
              </a:rPr>
              <a:t>Inclusive</a:t>
            </a:r>
          </a:p>
          <a:p>
            <a:pPr marL="342900" indent="-342900">
              <a:buFont typeface="Arial" panose="020B0604020202020204" pitchFamily="34" charset="0"/>
              <a:buChar char="•"/>
            </a:pPr>
            <a:r>
              <a:rPr lang="en-US" b="1" dirty="0" smtClean="0">
                <a:solidFill>
                  <a:schemeClr val="tx1"/>
                </a:solidFill>
              </a:rPr>
              <a:t>Research-informed</a:t>
            </a:r>
          </a:p>
          <a:p>
            <a:pPr marL="342900" indent="-342900">
              <a:buFont typeface="Arial" panose="020B0604020202020204" pitchFamily="34" charset="0"/>
              <a:buChar char="•"/>
            </a:pPr>
            <a:r>
              <a:rPr lang="en-US" b="1" dirty="0" smtClean="0">
                <a:solidFill>
                  <a:schemeClr val="tx1"/>
                </a:solidFill>
              </a:rPr>
              <a:t>Consistent</a:t>
            </a:r>
          </a:p>
          <a:p>
            <a:pPr marL="342900" indent="-342900">
              <a:buFont typeface="Arial" panose="020B0604020202020204" pitchFamily="34" charset="0"/>
              <a:buChar char="•"/>
            </a:pPr>
            <a:r>
              <a:rPr lang="en-US" b="1" dirty="0" smtClean="0">
                <a:solidFill>
                  <a:schemeClr val="tx1"/>
                </a:solidFill>
              </a:rPr>
              <a:t>Substantive</a:t>
            </a:r>
          </a:p>
          <a:p>
            <a:pPr marL="342900" indent="-342900">
              <a:buFont typeface="Arial" panose="020B0604020202020204" pitchFamily="34" charset="0"/>
              <a:buChar char="•"/>
            </a:pPr>
            <a:r>
              <a:rPr lang="en-US" b="1" dirty="0" smtClean="0">
                <a:solidFill>
                  <a:schemeClr val="tx1"/>
                </a:solidFill>
              </a:rPr>
              <a:t>Improvement-oriented</a:t>
            </a:r>
            <a:endParaRPr lang="en-US" dirty="0">
              <a:solidFill>
                <a:schemeClr val="tx1"/>
              </a:solidFill>
            </a:endParaRPr>
          </a:p>
        </p:txBody>
      </p:sp>
      <p:sp>
        <p:nvSpPr>
          <p:cNvPr id="4" name="Slide Number Placeholder 3"/>
          <p:cNvSpPr>
            <a:spLocks noGrp="1"/>
          </p:cNvSpPr>
          <p:nvPr>
            <p:ph type="sldNum" sz="quarter" idx="12"/>
          </p:nvPr>
        </p:nvSpPr>
        <p:spPr/>
        <p:txBody>
          <a:bodyPr/>
          <a:lstStyle/>
          <a:p>
            <a:fld id="{67726FA2-3EC9-4717-AD62-D8C823692DD3}" type="slidenum">
              <a:rPr lang="en-US" smtClean="0">
                <a:solidFill>
                  <a:prstClr val="black">
                    <a:tint val="75000"/>
                  </a:prstClr>
                </a:solidFill>
              </a:rPr>
              <a:pPr/>
              <a:t>3</a:t>
            </a:fld>
            <a:endParaRPr lang="en-US" dirty="0">
              <a:solidFill>
                <a:prstClr val="black">
                  <a:tint val="75000"/>
                </a:prstClr>
              </a:solidFill>
            </a:endParaRPr>
          </a:p>
        </p:txBody>
      </p:sp>
    </p:spTree>
    <p:extLst>
      <p:ext uri="{BB962C8B-B14F-4D97-AF65-F5344CB8AC3E}">
        <p14:creationId xmlns:p14="http://schemas.microsoft.com/office/powerpoint/2010/main" val="17602312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 y="274320"/>
            <a:ext cx="8890000" cy="710141"/>
          </a:xfrm>
        </p:spPr>
        <p:txBody>
          <a:bodyPr>
            <a:normAutofit fontScale="90000"/>
          </a:bodyPr>
          <a:lstStyle/>
          <a:p>
            <a:r>
              <a:rPr lang="en-US" sz="2800" dirty="0"/>
              <a:t>Standards Review and </a:t>
            </a:r>
            <a:r>
              <a:rPr lang="en-US" sz="2800" dirty="0" smtClean="0"/>
              <a:t>Revision: </a:t>
            </a:r>
            <a:br>
              <a:rPr lang="en-US" sz="2800" dirty="0" smtClean="0"/>
            </a:br>
            <a:r>
              <a:rPr lang="en-US" sz="2800" dirty="0" smtClean="0"/>
              <a:t>Roles </a:t>
            </a:r>
            <a:r>
              <a:rPr lang="en-US" sz="2800" dirty="0"/>
              <a:t>and Responsibilities</a:t>
            </a:r>
            <a:endParaRPr lang="en-US" sz="2800" dirty="0">
              <a:solidFill>
                <a:schemeClr val="tx1"/>
              </a:solidFill>
            </a:endParaRPr>
          </a:p>
        </p:txBody>
      </p:sp>
      <p:sp>
        <p:nvSpPr>
          <p:cNvPr id="7" name="Content Placeholder 6"/>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67726FA2-3EC9-4717-AD62-D8C823692DD3}" type="slidenum">
              <a:rPr lang="en-US" smtClean="0">
                <a:solidFill>
                  <a:prstClr val="black">
                    <a:tint val="75000"/>
                  </a:prstClr>
                </a:solidFill>
              </a:rPr>
              <a:pPr/>
              <a:t>4</a:t>
            </a:fld>
            <a:endParaRPr lang="en-US" dirty="0">
              <a:solidFill>
                <a:prstClr val="black">
                  <a:tint val="75000"/>
                </a:prstClr>
              </a:solidFill>
            </a:endParaRPr>
          </a:p>
        </p:txBody>
      </p:sp>
      <p:graphicFrame>
        <p:nvGraphicFramePr>
          <p:cNvPr id="5" name="Diagram 4"/>
          <p:cNvGraphicFramePr/>
          <p:nvPr>
            <p:extLst>
              <p:ext uri="{D42A27DB-BD31-4B8C-83A1-F6EECF244321}">
                <p14:modId xmlns:p14="http://schemas.microsoft.com/office/powerpoint/2010/main" val="3465083017"/>
              </p:ext>
            </p:extLst>
          </p:nvPr>
        </p:nvGraphicFramePr>
        <p:xfrm>
          <a:off x="242041" y="1508885"/>
          <a:ext cx="8762259" cy="50932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218074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Committee Decision Making Process</a:t>
            </a:r>
            <a:endParaRPr lang="en-US" sz="2800" dirty="0">
              <a:solidFill>
                <a:schemeClr val="tx1"/>
              </a:solidFill>
            </a:endParaRPr>
          </a:p>
        </p:txBody>
      </p:sp>
      <p:sp>
        <p:nvSpPr>
          <p:cNvPr id="3" name="Content Placeholder 2"/>
          <p:cNvSpPr>
            <a:spLocks noGrp="1"/>
          </p:cNvSpPr>
          <p:nvPr>
            <p:ph idx="1"/>
          </p:nvPr>
        </p:nvSpPr>
        <p:spPr/>
        <p:txBody>
          <a:bodyPr>
            <a:normAutofit/>
          </a:bodyPr>
          <a:lstStyle/>
          <a:p>
            <a:pPr marL="457200" lvl="1" indent="0">
              <a:buNone/>
            </a:pPr>
            <a:endParaRPr lang="en-US" dirty="0"/>
          </a:p>
          <a:p>
            <a:pPr marL="457200" lvl="1" indent="0">
              <a:buNone/>
            </a:pPr>
            <a:endParaRPr lang="en-US" dirty="0"/>
          </a:p>
          <a:p>
            <a:endParaRPr lang="en-US" dirty="0"/>
          </a:p>
          <a:p>
            <a:endParaRPr lang="en-US" dirty="0">
              <a:latin typeface="Trebuchet MS" panose="020B0603020202020204" pitchFamily="34" charset="0"/>
            </a:endParaRPr>
          </a:p>
        </p:txBody>
      </p:sp>
      <p:sp>
        <p:nvSpPr>
          <p:cNvPr id="4" name="Slide Number Placeholder 3"/>
          <p:cNvSpPr>
            <a:spLocks noGrp="1"/>
          </p:cNvSpPr>
          <p:nvPr>
            <p:ph type="sldNum" sz="quarter" idx="12"/>
          </p:nvPr>
        </p:nvSpPr>
        <p:spPr/>
        <p:txBody>
          <a:bodyPr/>
          <a:lstStyle/>
          <a:p>
            <a:fld id="{67726FA2-3EC9-4717-AD62-D8C823692DD3}" type="slidenum">
              <a:rPr lang="en-US" smtClean="0">
                <a:solidFill>
                  <a:prstClr val="black">
                    <a:tint val="75000"/>
                  </a:prstClr>
                </a:solidFill>
              </a:rPr>
              <a:pPr/>
              <a:t>5</a:t>
            </a:fld>
            <a:endParaRPr lang="en-US" dirty="0">
              <a:solidFill>
                <a:prstClr val="black">
                  <a:tint val="75000"/>
                </a:prstClr>
              </a:solidFill>
            </a:endParaRPr>
          </a:p>
        </p:txBody>
      </p:sp>
      <p:sp>
        <p:nvSpPr>
          <p:cNvPr id="7" name="Content Placeholder 4"/>
          <p:cNvSpPr txBox="1">
            <a:spLocks/>
          </p:cNvSpPr>
          <p:nvPr/>
        </p:nvSpPr>
        <p:spPr>
          <a:xfrm>
            <a:off x="628650" y="1684451"/>
            <a:ext cx="7886700" cy="5037025"/>
          </a:xfrm>
          <a:prstGeom prst="rect">
            <a:avLst/>
          </a:prstGeom>
        </p:spPr>
        <p:txBody>
          <a:bodyPr vert="horz" lIns="0" tIns="0" rIns="0" bIns="0" rtlCol="0">
            <a:normAutofit/>
          </a:bodyPr>
          <a:lstStyle>
            <a:lvl1pPr marL="0" indent="0" algn="l" defTabSz="914400" rtl="0" eaLnBrk="1" latinLnBrk="0" hangingPunct="1">
              <a:lnSpc>
                <a:spcPct val="100000"/>
              </a:lnSpc>
              <a:spcBef>
                <a:spcPts val="1000"/>
              </a:spcBef>
              <a:buFont typeface="Arial" panose="020B0604020202020204" pitchFamily="34" charset="0"/>
              <a:buNone/>
              <a:defRPr sz="2400" kern="1200">
                <a:solidFill>
                  <a:srgbClr val="5C6670"/>
                </a:solidFill>
                <a:latin typeface="Trebuchet MS" panose="020B0603020202020204" pitchFamily="34" charset="0"/>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The committees considered the following factors as they proposed revisions to the standards:</a:t>
            </a:r>
          </a:p>
          <a:p>
            <a:pPr lvl="1"/>
            <a:r>
              <a:rPr lang="en-US" dirty="0"/>
              <a:t>How high is the demand for change (i.e., number of stakeholders, variety of stakeholders, number of sources)?</a:t>
            </a:r>
          </a:p>
          <a:p>
            <a:pPr lvl="1"/>
            <a:r>
              <a:rPr lang="en-US" dirty="0"/>
              <a:t>What is the scope of the proposed change (i.e., one grade level, many grade levels, many subject areas)?</a:t>
            </a:r>
          </a:p>
          <a:p>
            <a:pPr lvl="1"/>
            <a:r>
              <a:rPr lang="en-US" dirty="0"/>
              <a:t>What would be the effect (positive or negative) on classroom teaching and student learning?</a:t>
            </a:r>
          </a:p>
          <a:p>
            <a:pPr lvl="1"/>
            <a:r>
              <a:rPr lang="en-US" dirty="0"/>
              <a:t>What might be the potential cost (i.e., financial, staff time and training)?</a:t>
            </a:r>
          </a:p>
          <a:p>
            <a:pPr lvl="1"/>
            <a:r>
              <a:rPr lang="en-US" b="1" u="sng" dirty="0"/>
              <a:t>Do the benefits of a proposed change outweigh the costs?</a:t>
            </a:r>
          </a:p>
        </p:txBody>
      </p:sp>
    </p:spTree>
    <p:extLst>
      <p:ext uri="{BB962C8B-B14F-4D97-AF65-F5344CB8AC3E}">
        <p14:creationId xmlns:p14="http://schemas.microsoft.com/office/powerpoint/2010/main" val="40233959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a:bodyPr>
          <a:lstStyle/>
          <a:p>
            <a:r>
              <a:rPr lang="en-US" dirty="0" smtClean="0"/>
              <a:t>Turn and Talk</a:t>
            </a:r>
            <a:br>
              <a:rPr lang="en-US" dirty="0" smtClean="0"/>
            </a:br>
            <a:r>
              <a:rPr lang="en-US" sz="2200" dirty="0" smtClean="0"/>
              <a:t>Consider your school or district staff and other stakeholders:</a:t>
            </a:r>
            <a:br>
              <a:rPr lang="en-US" sz="2200" dirty="0" smtClean="0"/>
            </a:br>
            <a:r>
              <a:rPr lang="en-US" sz="2200" dirty="0" smtClean="0"/>
              <a:t/>
            </a:r>
            <a:br>
              <a:rPr lang="en-US" sz="2200" dirty="0" smtClean="0"/>
            </a:br>
            <a:r>
              <a:rPr lang="en-US" sz="2200" dirty="0" smtClean="0"/>
              <a:t>What impact do you anticipate the Science standards might have on the work you do collectively with them?</a:t>
            </a:r>
            <a:endParaRPr lang="en-US" sz="2200" dirty="0"/>
          </a:p>
        </p:txBody>
      </p:sp>
      <p:sp>
        <p:nvSpPr>
          <p:cNvPr id="4" name="Slide Number Placeholder 3"/>
          <p:cNvSpPr>
            <a:spLocks noGrp="1"/>
          </p:cNvSpPr>
          <p:nvPr>
            <p:ph type="sldNum" sz="quarter" idx="12"/>
          </p:nvPr>
        </p:nvSpPr>
        <p:spPr/>
        <p:txBody>
          <a:bodyPr/>
          <a:lstStyle/>
          <a:p>
            <a:fld id="{67726FA2-3EC9-4717-AD62-D8C823692DD3}" type="slidenum">
              <a:rPr lang="en-US" smtClean="0">
                <a:solidFill>
                  <a:prstClr val="black">
                    <a:tint val="75000"/>
                  </a:prstClr>
                </a:solidFill>
              </a:rPr>
              <a:pPr/>
              <a:t>6</a:t>
            </a:fld>
            <a:endParaRPr lang="en-US" dirty="0">
              <a:solidFill>
                <a:prstClr val="black">
                  <a:tint val="75000"/>
                </a:prstClr>
              </a:solidFill>
            </a:endParaRPr>
          </a:p>
        </p:txBody>
      </p:sp>
    </p:spTree>
    <p:extLst>
      <p:ext uri="{BB962C8B-B14F-4D97-AF65-F5344CB8AC3E}">
        <p14:creationId xmlns:p14="http://schemas.microsoft.com/office/powerpoint/2010/main" val="857270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2283" y="230647"/>
            <a:ext cx="7886700" cy="710141"/>
          </a:xfrm>
        </p:spPr>
        <p:txBody>
          <a:bodyPr>
            <a:normAutofit/>
          </a:bodyPr>
          <a:lstStyle/>
          <a:p>
            <a:r>
              <a:rPr lang="en-US" sz="2700" dirty="0"/>
              <a:t>Standards Final Approval  </a:t>
            </a:r>
          </a:p>
        </p:txBody>
      </p:sp>
      <p:sp>
        <p:nvSpPr>
          <p:cNvPr id="7" name="Oval 6"/>
          <p:cNvSpPr/>
          <p:nvPr/>
        </p:nvSpPr>
        <p:spPr>
          <a:xfrm>
            <a:off x="57098" y="48115"/>
            <a:ext cx="1075207" cy="107520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098" y="57761"/>
            <a:ext cx="1028753" cy="1028753"/>
          </a:xfrm>
          <a:prstGeom prst="rect">
            <a:avLst/>
          </a:prstGeom>
        </p:spPr>
      </p:pic>
      <p:sp>
        <p:nvSpPr>
          <p:cNvPr id="3" name="TextBox 2"/>
          <p:cNvSpPr txBox="1"/>
          <p:nvPr/>
        </p:nvSpPr>
        <p:spPr>
          <a:xfrm>
            <a:off x="2120464" y="1360520"/>
            <a:ext cx="6286500" cy="1338828"/>
          </a:xfrm>
          <a:prstGeom prst="rect">
            <a:avLst/>
          </a:prstGeom>
          <a:noFill/>
        </p:spPr>
        <p:txBody>
          <a:bodyPr wrap="square" rtlCol="0">
            <a:spAutoFit/>
          </a:bodyPr>
          <a:lstStyle/>
          <a:p>
            <a:r>
              <a:rPr lang="en-US" sz="2700" dirty="0">
                <a:solidFill>
                  <a:srgbClr val="70AD47">
                    <a:lumMod val="75000"/>
                  </a:srgbClr>
                </a:solidFill>
                <a:latin typeface="Trebuchet MS" panose="020B0603020202020204" pitchFamily="34" charset="0"/>
              </a:rPr>
              <a:t>8</a:t>
            </a:r>
            <a:r>
              <a:rPr lang="en-US" sz="2700" dirty="0">
                <a:solidFill>
                  <a:prstClr val="black"/>
                </a:solidFill>
                <a:latin typeface="Trebuchet MS" panose="020B0603020202020204" pitchFamily="34" charset="0"/>
              </a:rPr>
              <a:t> Sets of Standards/</a:t>
            </a:r>
            <a:r>
              <a:rPr lang="en-US" sz="2700" dirty="0">
                <a:solidFill>
                  <a:srgbClr val="0070C0"/>
                </a:solidFill>
                <a:latin typeface="Trebuchet MS" panose="020B0603020202020204" pitchFamily="34" charset="0"/>
              </a:rPr>
              <a:t>16</a:t>
            </a:r>
            <a:r>
              <a:rPr lang="en-US" sz="2700" dirty="0">
                <a:solidFill>
                  <a:prstClr val="black"/>
                </a:solidFill>
                <a:latin typeface="Trebuchet MS" panose="020B0603020202020204" pitchFamily="34" charset="0"/>
              </a:rPr>
              <a:t> Subjects 			</a:t>
            </a:r>
          </a:p>
          <a:p>
            <a:endParaRPr lang="en-US" sz="2700" dirty="0">
              <a:solidFill>
                <a:prstClr val="black"/>
              </a:solidFill>
              <a:latin typeface="Trebuchet MS" panose="020B0603020202020204" pitchFamily="34" charset="0"/>
            </a:endParaRPr>
          </a:p>
        </p:txBody>
      </p:sp>
      <p:pic>
        <p:nvPicPr>
          <p:cNvPr id="1033" name="Picture 59" descr="content area icon for visual and performing art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821" y="1920281"/>
            <a:ext cx="1536994" cy="169418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60" descr="content area icon for comprehensive health and physical educati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56765" y="3252147"/>
            <a:ext cx="1747385" cy="1516598"/>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61" descr="content area icon for computer scienc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13409" y="2075449"/>
            <a:ext cx="1900611" cy="1651036"/>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192" descr="content area icon for reading, writing, and communicati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68443" y="4097232"/>
            <a:ext cx="1794557" cy="155791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63" descr="content area icon for mathematic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17839" y="2103541"/>
            <a:ext cx="1811482" cy="1575203"/>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193" descr="content area icon for scienc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10201" y="3148161"/>
            <a:ext cx="1885596" cy="164229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194" descr="content area icon for social studies"/>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81735" y="3969308"/>
            <a:ext cx="1775195" cy="1535843"/>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95" descr="content area icon for world languages"/>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448041" y="4183341"/>
            <a:ext cx="1877132" cy="162684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11"/>
          <p:cNvSpPr>
            <a:spLocks noChangeArrowheads="1"/>
          </p:cNvSpPr>
          <p:nvPr/>
        </p:nvSpPr>
        <p:spPr bwMode="auto">
          <a:xfrm>
            <a:off x="1143001" y="890201"/>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en-US" sz="1350">
              <a:solidFill>
                <a:prstClr val="black"/>
              </a:solidFill>
            </a:endParaRPr>
          </a:p>
        </p:txBody>
      </p:sp>
      <p:sp>
        <p:nvSpPr>
          <p:cNvPr id="5" name="Rectangle 12"/>
          <p:cNvSpPr>
            <a:spLocks noChangeArrowheads="1"/>
          </p:cNvSpPr>
          <p:nvPr/>
        </p:nvSpPr>
        <p:spPr bwMode="auto">
          <a:xfrm>
            <a:off x="4278331" y="2253564"/>
            <a:ext cx="587340" cy="207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algn="ctr" eaLnBrk="0" fontAlgn="base" hangingPunct="0">
              <a:spcBef>
                <a:spcPct val="0"/>
              </a:spcBef>
              <a:spcAft>
                <a:spcPct val="0"/>
              </a:spcAft>
            </a:pPr>
            <a:r>
              <a:rPr lang="en-US" altLang="en-US" sz="900">
                <a:solidFill>
                  <a:prstClr val="black"/>
                </a:solidFill>
                <a:latin typeface="Arial" panose="020B0604020202020204" pitchFamily="34" charset="0"/>
                <a:ea typeface="Cambria" panose="02040503050406030204" pitchFamily="18" charset="0"/>
                <a:cs typeface="Times New Roman" panose="02020603050405020304" pitchFamily="18" charset="0"/>
              </a:rPr>
              <a:t>              </a:t>
            </a:r>
            <a:endParaRPr lang="en-US" altLang="en-US" sz="1350">
              <a:solidFill>
                <a:prstClr val="black"/>
              </a:solidFill>
              <a:latin typeface="Arial" panose="020B0604020202020204" pitchFamily="34" charset="0"/>
            </a:endParaRPr>
          </a:p>
        </p:txBody>
      </p:sp>
      <p:sp>
        <p:nvSpPr>
          <p:cNvPr id="9" name="Rectangle 13"/>
          <p:cNvSpPr>
            <a:spLocks noChangeArrowheads="1"/>
          </p:cNvSpPr>
          <p:nvPr/>
        </p:nvSpPr>
        <p:spPr bwMode="auto">
          <a:xfrm>
            <a:off x="4390540" y="3117958"/>
            <a:ext cx="362921" cy="207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algn="ctr" eaLnBrk="0" fontAlgn="base" hangingPunct="0">
              <a:spcBef>
                <a:spcPct val="0"/>
              </a:spcBef>
              <a:spcAft>
                <a:spcPct val="0"/>
              </a:spcAft>
            </a:pPr>
            <a:r>
              <a:rPr lang="en-US" altLang="en-US" sz="900">
                <a:solidFill>
                  <a:prstClr val="black"/>
                </a:solidFill>
                <a:latin typeface="Arial" panose="020B0604020202020204" pitchFamily="34" charset="0"/>
                <a:ea typeface="Cambria" panose="02040503050406030204" pitchFamily="18" charset="0"/>
                <a:cs typeface="Times New Roman" panose="02020603050405020304" pitchFamily="18" charset="0"/>
              </a:rPr>
              <a:t>       </a:t>
            </a:r>
            <a:endParaRPr lang="en-US" altLang="en-US" sz="1350">
              <a:solidFill>
                <a:prstClr val="black"/>
              </a:solidFill>
              <a:latin typeface="Arial" panose="020B0604020202020204" pitchFamily="34" charset="0"/>
            </a:endParaRPr>
          </a:p>
        </p:txBody>
      </p:sp>
      <p:sp>
        <p:nvSpPr>
          <p:cNvPr id="10" name="Rectangle 14"/>
          <p:cNvSpPr>
            <a:spLocks noChangeArrowheads="1"/>
          </p:cNvSpPr>
          <p:nvPr/>
        </p:nvSpPr>
        <p:spPr bwMode="auto">
          <a:xfrm>
            <a:off x="4438630" y="3775183"/>
            <a:ext cx="266741" cy="207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algn="ctr" eaLnBrk="0" fontAlgn="base" hangingPunct="0">
              <a:spcBef>
                <a:spcPct val="0"/>
              </a:spcBef>
              <a:spcAft>
                <a:spcPct val="0"/>
              </a:spcAft>
            </a:pPr>
            <a:r>
              <a:rPr lang="en-US" altLang="en-US" sz="900">
                <a:solidFill>
                  <a:prstClr val="black"/>
                </a:solidFill>
                <a:latin typeface="Arial" panose="020B0604020202020204" pitchFamily="34" charset="0"/>
                <a:ea typeface="Cambria" panose="02040503050406030204" pitchFamily="18" charset="0"/>
                <a:cs typeface="Times New Roman" panose="02020603050405020304" pitchFamily="18" charset="0"/>
              </a:rPr>
              <a:t>    </a:t>
            </a:r>
            <a:endParaRPr lang="en-US" altLang="en-US" sz="1350">
              <a:solidFill>
                <a:prstClr val="black"/>
              </a:solidFill>
              <a:latin typeface="Arial" panose="020B0604020202020204" pitchFamily="34" charset="0"/>
            </a:endParaRPr>
          </a:p>
        </p:txBody>
      </p:sp>
      <p:sp>
        <p:nvSpPr>
          <p:cNvPr id="11" name="Rectangle 15"/>
          <p:cNvSpPr>
            <a:spLocks noChangeArrowheads="1"/>
          </p:cNvSpPr>
          <p:nvPr/>
        </p:nvSpPr>
        <p:spPr bwMode="auto">
          <a:xfrm>
            <a:off x="4472294" y="4389546"/>
            <a:ext cx="199414" cy="207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algn="ctr" eaLnBrk="0" fontAlgn="base" hangingPunct="0">
              <a:spcBef>
                <a:spcPct val="0"/>
              </a:spcBef>
              <a:spcAft>
                <a:spcPct val="0"/>
              </a:spcAft>
            </a:pPr>
            <a:r>
              <a:rPr lang="en-US" altLang="en-US" sz="900">
                <a:solidFill>
                  <a:prstClr val="black"/>
                </a:solidFill>
                <a:latin typeface="Arial" panose="020B0604020202020204" pitchFamily="34" charset="0"/>
                <a:ea typeface="Cambria" panose="02040503050406030204" pitchFamily="18" charset="0"/>
                <a:cs typeface="Times New Roman" panose="02020603050405020304" pitchFamily="18" charset="0"/>
              </a:rPr>
              <a:t> </a:t>
            </a:r>
            <a:r>
              <a:rPr lang="en-US" altLang="en-US" sz="825" b="1">
                <a:solidFill>
                  <a:prstClr val="black"/>
                </a:solidFill>
                <a:latin typeface="Arial" panose="020B0604020202020204" pitchFamily="34" charset="0"/>
                <a:ea typeface="Cambria" panose="02040503050406030204" pitchFamily="18" charset="0"/>
                <a:cs typeface="Times New Roman" panose="02020603050405020304" pitchFamily="18" charset="0"/>
              </a:rPr>
              <a:t> </a:t>
            </a:r>
            <a:endParaRPr lang="en-US" altLang="en-US" sz="1350">
              <a:solidFill>
                <a:prstClr val="black"/>
              </a:solidFill>
              <a:latin typeface="Arial" panose="020B0604020202020204" pitchFamily="34" charset="0"/>
            </a:endParaRPr>
          </a:p>
        </p:txBody>
      </p:sp>
      <p:sp>
        <p:nvSpPr>
          <p:cNvPr id="12" name="Rectangle 16"/>
          <p:cNvSpPr>
            <a:spLocks noChangeArrowheads="1"/>
          </p:cNvSpPr>
          <p:nvPr/>
        </p:nvSpPr>
        <p:spPr bwMode="auto">
          <a:xfrm>
            <a:off x="4470690" y="4996764"/>
            <a:ext cx="202620" cy="207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algn="ctr" eaLnBrk="0" fontAlgn="base" hangingPunct="0">
              <a:spcBef>
                <a:spcPct val="0"/>
              </a:spcBef>
              <a:spcAft>
                <a:spcPct val="0"/>
              </a:spcAft>
            </a:pPr>
            <a:r>
              <a:rPr lang="en-US" altLang="en-US" sz="900">
                <a:solidFill>
                  <a:prstClr val="black"/>
                </a:solidFill>
                <a:latin typeface="Arial" panose="020B0604020202020204" pitchFamily="34" charset="0"/>
                <a:ea typeface="Cambria" panose="02040503050406030204" pitchFamily="18" charset="0"/>
                <a:cs typeface="Times New Roman" panose="02020603050405020304" pitchFamily="18" charset="0"/>
              </a:rPr>
              <a:t>  </a:t>
            </a:r>
            <a:endParaRPr lang="en-US" altLang="en-US" sz="1350">
              <a:solidFill>
                <a:prstClr val="black"/>
              </a:solidFill>
              <a:latin typeface="Arial" panose="020B0604020202020204" pitchFamily="34" charset="0"/>
            </a:endParaRPr>
          </a:p>
        </p:txBody>
      </p:sp>
      <p:sp>
        <p:nvSpPr>
          <p:cNvPr id="13" name="Rectangle 17"/>
          <p:cNvSpPr>
            <a:spLocks noChangeArrowheads="1"/>
          </p:cNvSpPr>
          <p:nvPr/>
        </p:nvSpPr>
        <p:spPr bwMode="auto">
          <a:xfrm>
            <a:off x="1143000" y="5457245"/>
            <a:ext cx="298800"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eaLnBrk="0" fontAlgn="base" hangingPunct="0">
              <a:spcBef>
                <a:spcPct val="0"/>
              </a:spcBef>
              <a:spcAft>
                <a:spcPct val="0"/>
              </a:spcAft>
            </a:pPr>
            <a:r>
              <a:rPr lang="en-US" altLang="en-US" sz="900">
                <a:solidFill>
                  <a:prstClr val="black"/>
                </a:solidFill>
                <a:latin typeface="Arial" panose="020B0604020202020204" pitchFamily="34" charset="0"/>
                <a:ea typeface="Cambria" panose="02040503050406030204" pitchFamily="18" charset="0"/>
                <a:cs typeface="Times New Roman" panose="02020603050405020304" pitchFamily="18" charset="0"/>
              </a:rPr>
              <a:t>     </a:t>
            </a:r>
            <a:endParaRPr lang="en-US" altLang="en-US" sz="675">
              <a:solidFill>
                <a:prstClr val="black"/>
              </a:solidFill>
              <a:latin typeface="Arial" panose="020B0604020202020204" pitchFamily="34" charset="0"/>
            </a:endParaRPr>
          </a:p>
          <a:p>
            <a:pPr eaLnBrk="0" fontAlgn="base" hangingPunct="0">
              <a:spcBef>
                <a:spcPct val="0"/>
              </a:spcBef>
              <a:spcAft>
                <a:spcPct val="0"/>
              </a:spcAft>
            </a:pPr>
            <a:endParaRPr lang="en-US" altLang="en-US" sz="1350">
              <a:solidFill>
                <a:prstClr val="black"/>
              </a:solidFill>
              <a:latin typeface="Arial" panose="020B0604020202020204" pitchFamily="34" charset="0"/>
            </a:endParaRPr>
          </a:p>
        </p:txBody>
      </p:sp>
      <p:sp>
        <p:nvSpPr>
          <p:cNvPr id="14" name="Rectangle 18"/>
          <p:cNvSpPr>
            <a:spLocks noChangeArrowheads="1"/>
          </p:cNvSpPr>
          <p:nvPr/>
        </p:nvSpPr>
        <p:spPr bwMode="auto">
          <a:xfrm>
            <a:off x="4470690" y="6989870"/>
            <a:ext cx="202620" cy="207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algn="ctr" eaLnBrk="0" fontAlgn="base" hangingPunct="0">
              <a:spcBef>
                <a:spcPct val="0"/>
              </a:spcBef>
              <a:spcAft>
                <a:spcPct val="0"/>
              </a:spcAft>
            </a:pPr>
            <a:r>
              <a:rPr lang="en-US" altLang="en-US" sz="900">
                <a:solidFill>
                  <a:prstClr val="black"/>
                </a:solidFill>
                <a:latin typeface="Arial" panose="020B0604020202020204" pitchFamily="34" charset="0"/>
                <a:ea typeface="Cambria" panose="02040503050406030204" pitchFamily="18" charset="0"/>
                <a:cs typeface="Times New Roman" panose="02020603050405020304" pitchFamily="18" charset="0"/>
              </a:rPr>
              <a:t>  </a:t>
            </a:r>
            <a:endParaRPr lang="en-US" altLang="en-US" sz="1350">
              <a:solidFill>
                <a:prstClr val="black"/>
              </a:solidFill>
              <a:latin typeface="Arial" panose="020B0604020202020204" pitchFamily="34" charset="0"/>
            </a:endParaRPr>
          </a:p>
        </p:txBody>
      </p:sp>
      <p:sp>
        <p:nvSpPr>
          <p:cNvPr id="15" name="Rectangle 19"/>
          <p:cNvSpPr>
            <a:spLocks noChangeArrowheads="1"/>
          </p:cNvSpPr>
          <p:nvPr/>
        </p:nvSpPr>
        <p:spPr bwMode="auto">
          <a:xfrm>
            <a:off x="4454660" y="7568514"/>
            <a:ext cx="234681" cy="207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algn="ctr" eaLnBrk="0" fontAlgn="base" hangingPunct="0">
              <a:spcBef>
                <a:spcPct val="0"/>
              </a:spcBef>
              <a:spcAft>
                <a:spcPct val="0"/>
              </a:spcAft>
            </a:pPr>
            <a:r>
              <a:rPr lang="en-US" altLang="en-US" sz="900">
                <a:solidFill>
                  <a:prstClr val="black"/>
                </a:solidFill>
                <a:latin typeface="Arial" panose="020B0604020202020204" pitchFamily="34" charset="0"/>
                <a:ea typeface="Cambria" panose="02040503050406030204" pitchFamily="18" charset="0"/>
                <a:cs typeface="Times New Roman" panose="02020603050405020304" pitchFamily="18" charset="0"/>
              </a:rPr>
              <a:t>   </a:t>
            </a:r>
            <a:endParaRPr lang="en-US" altLang="en-US" sz="1350">
              <a:solidFill>
                <a:prstClr val="black"/>
              </a:solidFill>
              <a:latin typeface="Arial" panose="020B0604020202020204" pitchFamily="34" charset="0"/>
            </a:endParaRPr>
          </a:p>
        </p:txBody>
      </p:sp>
      <p:sp>
        <p:nvSpPr>
          <p:cNvPr id="16" name="Rectangle 20"/>
          <p:cNvSpPr>
            <a:spLocks noChangeArrowheads="1"/>
          </p:cNvSpPr>
          <p:nvPr/>
        </p:nvSpPr>
        <p:spPr bwMode="auto">
          <a:xfrm>
            <a:off x="4470690" y="8118582"/>
            <a:ext cx="202620" cy="207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algn="ctr" eaLnBrk="0" fontAlgn="base" hangingPunct="0">
              <a:spcBef>
                <a:spcPct val="0"/>
              </a:spcBef>
              <a:spcAft>
                <a:spcPct val="0"/>
              </a:spcAft>
            </a:pPr>
            <a:r>
              <a:rPr lang="en-US" altLang="en-US" sz="900">
                <a:solidFill>
                  <a:prstClr val="black"/>
                </a:solidFill>
                <a:latin typeface="Arial" panose="020B0604020202020204" pitchFamily="34" charset="0"/>
                <a:ea typeface="Cambria" panose="02040503050406030204" pitchFamily="18" charset="0"/>
                <a:cs typeface="Times New Roman" panose="02020603050405020304" pitchFamily="18" charset="0"/>
              </a:rPr>
              <a:t>  </a:t>
            </a:r>
            <a:endParaRPr lang="en-US" altLang="en-US" sz="1350">
              <a:solidFill>
                <a:prstClr val="black"/>
              </a:solidFill>
              <a:latin typeface="Arial" panose="020B0604020202020204" pitchFamily="34" charset="0"/>
            </a:endParaRPr>
          </a:p>
        </p:txBody>
      </p:sp>
      <p:sp>
        <p:nvSpPr>
          <p:cNvPr id="17" name="Rectangle 31"/>
          <p:cNvSpPr>
            <a:spLocks noChangeArrowheads="1"/>
          </p:cNvSpPr>
          <p:nvPr/>
        </p:nvSpPr>
        <p:spPr bwMode="auto">
          <a:xfrm>
            <a:off x="1257301" y="1004501"/>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en-US" sz="1350">
              <a:solidFill>
                <a:prstClr val="black"/>
              </a:solidFill>
            </a:endParaRPr>
          </a:p>
        </p:txBody>
      </p:sp>
      <p:sp>
        <p:nvSpPr>
          <p:cNvPr id="18" name="Rectangle 32"/>
          <p:cNvSpPr>
            <a:spLocks noChangeArrowheads="1"/>
          </p:cNvSpPr>
          <p:nvPr/>
        </p:nvSpPr>
        <p:spPr bwMode="auto">
          <a:xfrm>
            <a:off x="4392631" y="2367864"/>
            <a:ext cx="587340" cy="207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algn="ctr" eaLnBrk="0" fontAlgn="base" hangingPunct="0">
              <a:spcBef>
                <a:spcPct val="0"/>
              </a:spcBef>
              <a:spcAft>
                <a:spcPct val="0"/>
              </a:spcAft>
            </a:pPr>
            <a:r>
              <a:rPr lang="en-US" altLang="en-US" sz="900">
                <a:solidFill>
                  <a:prstClr val="black"/>
                </a:solidFill>
                <a:latin typeface="Arial" panose="020B0604020202020204" pitchFamily="34" charset="0"/>
                <a:ea typeface="Cambria" panose="02040503050406030204" pitchFamily="18" charset="0"/>
                <a:cs typeface="Times New Roman" panose="02020603050405020304" pitchFamily="18" charset="0"/>
              </a:rPr>
              <a:t>              </a:t>
            </a:r>
            <a:endParaRPr lang="en-US" altLang="en-US" sz="1350">
              <a:solidFill>
                <a:prstClr val="black"/>
              </a:solidFill>
              <a:latin typeface="Arial" panose="020B0604020202020204" pitchFamily="34" charset="0"/>
            </a:endParaRPr>
          </a:p>
        </p:txBody>
      </p:sp>
      <p:sp>
        <p:nvSpPr>
          <p:cNvPr id="19" name="Rectangle 33"/>
          <p:cNvSpPr>
            <a:spLocks noChangeArrowheads="1"/>
          </p:cNvSpPr>
          <p:nvPr/>
        </p:nvSpPr>
        <p:spPr bwMode="auto">
          <a:xfrm>
            <a:off x="4504840" y="3232258"/>
            <a:ext cx="362921" cy="207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algn="ctr" eaLnBrk="0" fontAlgn="base" hangingPunct="0">
              <a:spcBef>
                <a:spcPct val="0"/>
              </a:spcBef>
              <a:spcAft>
                <a:spcPct val="0"/>
              </a:spcAft>
            </a:pPr>
            <a:r>
              <a:rPr lang="en-US" altLang="en-US" sz="900">
                <a:solidFill>
                  <a:prstClr val="black"/>
                </a:solidFill>
                <a:latin typeface="Arial" panose="020B0604020202020204" pitchFamily="34" charset="0"/>
                <a:ea typeface="Cambria" panose="02040503050406030204" pitchFamily="18" charset="0"/>
                <a:cs typeface="Times New Roman" panose="02020603050405020304" pitchFamily="18" charset="0"/>
              </a:rPr>
              <a:t>       </a:t>
            </a:r>
            <a:endParaRPr lang="en-US" altLang="en-US" sz="1350">
              <a:solidFill>
                <a:prstClr val="black"/>
              </a:solidFill>
              <a:latin typeface="Arial" panose="020B0604020202020204" pitchFamily="34" charset="0"/>
            </a:endParaRPr>
          </a:p>
        </p:txBody>
      </p:sp>
      <p:sp>
        <p:nvSpPr>
          <p:cNvPr id="20" name="Rectangle 34"/>
          <p:cNvSpPr>
            <a:spLocks noChangeArrowheads="1"/>
          </p:cNvSpPr>
          <p:nvPr/>
        </p:nvSpPr>
        <p:spPr bwMode="auto">
          <a:xfrm>
            <a:off x="4552930" y="3889483"/>
            <a:ext cx="266741" cy="207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algn="ctr" eaLnBrk="0" fontAlgn="base" hangingPunct="0">
              <a:spcBef>
                <a:spcPct val="0"/>
              </a:spcBef>
              <a:spcAft>
                <a:spcPct val="0"/>
              </a:spcAft>
            </a:pPr>
            <a:r>
              <a:rPr lang="en-US" altLang="en-US" sz="900" dirty="0">
                <a:solidFill>
                  <a:prstClr val="black"/>
                </a:solidFill>
                <a:latin typeface="Arial" panose="020B0604020202020204" pitchFamily="34" charset="0"/>
                <a:ea typeface="Cambria" panose="02040503050406030204" pitchFamily="18" charset="0"/>
                <a:cs typeface="Times New Roman" panose="02020603050405020304" pitchFamily="18" charset="0"/>
              </a:rPr>
              <a:t>    </a:t>
            </a:r>
            <a:endParaRPr lang="en-US" altLang="en-US" sz="1350" dirty="0">
              <a:solidFill>
                <a:prstClr val="black"/>
              </a:solidFill>
              <a:latin typeface="Arial" panose="020B0604020202020204" pitchFamily="34" charset="0"/>
            </a:endParaRPr>
          </a:p>
        </p:txBody>
      </p:sp>
      <p:sp>
        <p:nvSpPr>
          <p:cNvPr id="21" name="Rectangle 35"/>
          <p:cNvSpPr>
            <a:spLocks noChangeArrowheads="1"/>
          </p:cNvSpPr>
          <p:nvPr/>
        </p:nvSpPr>
        <p:spPr bwMode="auto">
          <a:xfrm>
            <a:off x="4586594" y="4503846"/>
            <a:ext cx="199414" cy="207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algn="ctr" eaLnBrk="0" fontAlgn="base" hangingPunct="0">
              <a:spcBef>
                <a:spcPct val="0"/>
              </a:spcBef>
              <a:spcAft>
                <a:spcPct val="0"/>
              </a:spcAft>
            </a:pPr>
            <a:r>
              <a:rPr lang="en-US" altLang="en-US" sz="900" dirty="0">
                <a:solidFill>
                  <a:prstClr val="black"/>
                </a:solidFill>
                <a:latin typeface="Arial" panose="020B0604020202020204" pitchFamily="34" charset="0"/>
                <a:ea typeface="Cambria" panose="02040503050406030204" pitchFamily="18" charset="0"/>
                <a:cs typeface="Times New Roman" panose="02020603050405020304" pitchFamily="18" charset="0"/>
              </a:rPr>
              <a:t> </a:t>
            </a:r>
            <a:r>
              <a:rPr lang="en-US" altLang="en-US" sz="825" b="1" dirty="0">
                <a:solidFill>
                  <a:prstClr val="black"/>
                </a:solidFill>
                <a:latin typeface="Arial" panose="020B0604020202020204" pitchFamily="34" charset="0"/>
                <a:ea typeface="Cambria" panose="02040503050406030204" pitchFamily="18" charset="0"/>
                <a:cs typeface="Times New Roman" panose="02020603050405020304" pitchFamily="18" charset="0"/>
              </a:rPr>
              <a:t> </a:t>
            </a:r>
            <a:endParaRPr lang="en-US" altLang="en-US" sz="1350" dirty="0">
              <a:solidFill>
                <a:prstClr val="black"/>
              </a:solidFill>
              <a:latin typeface="Arial" panose="020B0604020202020204" pitchFamily="34" charset="0"/>
            </a:endParaRPr>
          </a:p>
        </p:txBody>
      </p:sp>
      <p:sp>
        <p:nvSpPr>
          <p:cNvPr id="22" name="Rectangle 36"/>
          <p:cNvSpPr>
            <a:spLocks noChangeArrowheads="1"/>
          </p:cNvSpPr>
          <p:nvPr/>
        </p:nvSpPr>
        <p:spPr bwMode="auto">
          <a:xfrm>
            <a:off x="4584990" y="5111064"/>
            <a:ext cx="202620" cy="207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algn="ctr" eaLnBrk="0" fontAlgn="base" hangingPunct="0">
              <a:spcBef>
                <a:spcPct val="0"/>
              </a:spcBef>
              <a:spcAft>
                <a:spcPct val="0"/>
              </a:spcAft>
            </a:pPr>
            <a:r>
              <a:rPr lang="en-US" altLang="en-US" sz="900">
                <a:solidFill>
                  <a:prstClr val="black"/>
                </a:solidFill>
                <a:latin typeface="Arial" panose="020B0604020202020204" pitchFamily="34" charset="0"/>
                <a:ea typeface="Cambria" panose="02040503050406030204" pitchFamily="18" charset="0"/>
                <a:cs typeface="Times New Roman" panose="02020603050405020304" pitchFamily="18" charset="0"/>
              </a:rPr>
              <a:t>  </a:t>
            </a:r>
            <a:endParaRPr lang="en-US" altLang="en-US" sz="1350">
              <a:solidFill>
                <a:prstClr val="black"/>
              </a:solidFill>
              <a:latin typeface="Arial" panose="020B0604020202020204" pitchFamily="34" charset="0"/>
            </a:endParaRPr>
          </a:p>
        </p:txBody>
      </p:sp>
      <p:sp>
        <p:nvSpPr>
          <p:cNvPr id="23" name="Rectangle 37"/>
          <p:cNvSpPr>
            <a:spLocks noChangeArrowheads="1"/>
          </p:cNvSpPr>
          <p:nvPr/>
        </p:nvSpPr>
        <p:spPr bwMode="auto">
          <a:xfrm>
            <a:off x="1257300" y="5571545"/>
            <a:ext cx="298800"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eaLnBrk="0" fontAlgn="base" hangingPunct="0">
              <a:spcBef>
                <a:spcPct val="0"/>
              </a:spcBef>
              <a:spcAft>
                <a:spcPct val="0"/>
              </a:spcAft>
            </a:pPr>
            <a:r>
              <a:rPr lang="en-US" altLang="en-US" sz="900" dirty="0">
                <a:solidFill>
                  <a:prstClr val="black"/>
                </a:solidFill>
                <a:latin typeface="Arial" panose="020B0604020202020204" pitchFamily="34" charset="0"/>
                <a:ea typeface="Cambria" panose="02040503050406030204" pitchFamily="18" charset="0"/>
                <a:cs typeface="Times New Roman" panose="02020603050405020304" pitchFamily="18" charset="0"/>
              </a:rPr>
              <a:t>     </a:t>
            </a:r>
            <a:endParaRPr lang="en-US" altLang="en-US" sz="675" dirty="0">
              <a:solidFill>
                <a:prstClr val="black"/>
              </a:solidFill>
              <a:latin typeface="Arial" panose="020B0604020202020204" pitchFamily="34" charset="0"/>
            </a:endParaRPr>
          </a:p>
          <a:p>
            <a:pPr eaLnBrk="0" fontAlgn="base" hangingPunct="0">
              <a:spcBef>
                <a:spcPct val="0"/>
              </a:spcBef>
              <a:spcAft>
                <a:spcPct val="0"/>
              </a:spcAft>
            </a:pPr>
            <a:endParaRPr lang="en-US" altLang="en-US" sz="1350" dirty="0">
              <a:solidFill>
                <a:prstClr val="black"/>
              </a:solidFill>
              <a:latin typeface="Arial" panose="020B0604020202020204" pitchFamily="34" charset="0"/>
            </a:endParaRPr>
          </a:p>
        </p:txBody>
      </p:sp>
      <p:sp>
        <p:nvSpPr>
          <p:cNvPr id="24" name="Rectangle 38"/>
          <p:cNvSpPr>
            <a:spLocks noChangeArrowheads="1"/>
          </p:cNvSpPr>
          <p:nvPr/>
        </p:nvSpPr>
        <p:spPr bwMode="auto">
          <a:xfrm>
            <a:off x="4584990" y="7104170"/>
            <a:ext cx="202620" cy="207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algn="ctr" eaLnBrk="0" fontAlgn="base" hangingPunct="0">
              <a:spcBef>
                <a:spcPct val="0"/>
              </a:spcBef>
              <a:spcAft>
                <a:spcPct val="0"/>
              </a:spcAft>
            </a:pPr>
            <a:r>
              <a:rPr lang="en-US" altLang="en-US" sz="900">
                <a:solidFill>
                  <a:prstClr val="black"/>
                </a:solidFill>
                <a:latin typeface="Arial" panose="020B0604020202020204" pitchFamily="34" charset="0"/>
                <a:ea typeface="Cambria" panose="02040503050406030204" pitchFamily="18" charset="0"/>
                <a:cs typeface="Times New Roman" panose="02020603050405020304" pitchFamily="18" charset="0"/>
              </a:rPr>
              <a:t>  </a:t>
            </a:r>
            <a:endParaRPr lang="en-US" altLang="en-US" sz="1350">
              <a:solidFill>
                <a:prstClr val="black"/>
              </a:solidFill>
              <a:latin typeface="Arial" panose="020B0604020202020204" pitchFamily="34" charset="0"/>
            </a:endParaRPr>
          </a:p>
        </p:txBody>
      </p:sp>
      <p:sp>
        <p:nvSpPr>
          <p:cNvPr id="25" name="Rectangle 39"/>
          <p:cNvSpPr>
            <a:spLocks noChangeArrowheads="1"/>
          </p:cNvSpPr>
          <p:nvPr/>
        </p:nvSpPr>
        <p:spPr bwMode="auto">
          <a:xfrm>
            <a:off x="4568960" y="7682814"/>
            <a:ext cx="234681" cy="207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algn="ctr" eaLnBrk="0" fontAlgn="base" hangingPunct="0">
              <a:spcBef>
                <a:spcPct val="0"/>
              </a:spcBef>
              <a:spcAft>
                <a:spcPct val="0"/>
              </a:spcAft>
            </a:pPr>
            <a:r>
              <a:rPr lang="en-US" altLang="en-US" sz="900">
                <a:solidFill>
                  <a:prstClr val="black"/>
                </a:solidFill>
                <a:latin typeface="Arial" panose="020B0604020202020204" pitchFamily="34" charset="0"/>
                <a:ea typeface="Cambria" panose="02040503050406030204" pitchFamily="18" charset="0"/>
                <a:cs typeface="Times New Roman" panose="02020603050405020304" pitchFamily="18" charset="0"/>
              </a:rPr>
              <a:t>   </a:t>
            </a:r>
            <a:endParaRPr lang="en-US" altLang="en-US" sz="1350">
              <a:solidFill>
                <a:prstClr val="black"/>
              </a:solidFill>
              <a:latin typeface="Arial" panose="020B0604020202020204" pitchFamily="34" charset="0"/>
            </a:endParaRPr>
          </a:p>
        </p:txBody>
      </p:sp>
      <p:sp>
        <p:nvSpPr>
          <p:cNvPr id="26" name="Rectangle 40"/>
          <p:cNvSpPr>
            <a:spLocks noChangeArrowheads="1"/>
          </p:cNvSpPr>
          <p:nvPr/>
        </p:nvSpPr>
        <p:spPr bwMode="auto">
          <a:xfrm>
            <a:off x="4584990" y="8232882"/>
            <a:ext cx="202620" cy="207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algn="ctr" eaLnBrk="0" fontAlgn="base" hangingPunct="0">
              <a:spcBef>
                <a:spcPct val="0"/>
              </a:spcBef>
              <a:spcAft>
                <a:spcPct val="0"/>
              </a:spcAft>
            </a:pPr>
            <a:r>
              <a:rPr lang="en-US" altLang="en-US" sz="900">
                <a:solidFill>
                  <a:prstClr val="black"/>
                </a:solidFill>
                <a:latin typeface="Arial" panose="020B0604020202020204" pitchFamily="34" charset="0"/>
                <a:ea typeface="Cambria" panose="02040503050406030204" pitchFamily="18" charset="0"/>
                <a:cs typeface="Times New Roman" panose="02020603050405020304" pitchFamily="18" charset="0"/>
              </a:rPr>
              <a:t>  </a:t>
            </a:r>
            <a:endParaRPr lang="en-US" altLang="en-US" sz="1350">
              <a:solidFill>
                <a:prstClr val="black"/>
              </a:solidFill>
              <a:latin typeface="Arial" panose="020B0604020202020204" pitchFamily="34" charset="0"/>
            </a:endParaRPr>
          </a:p>
        </p:txBody>
      </p:sp>
      <p:sp>
        <p:nvSpPr>
          <p:cNvPr id="52" name="Left Arrow Callout 51"/>
          <p:cNvSpPr/>
          <p:nvPr/>
        </p:nvSpPr>
        <p:spPr>
          <a:xfrm>
            <a:off x="1031214" y="4923276"/>
            <a:ext cx="1897072" cy="1040926"/>
          </a:xfrm>
          <a:prstGeom prst="leftArrowCallout">
            <a:avLst>
              <a:gd name="adj1" fmla="val 8688"/>
              <a:gd name="adj2" fmla="val 31525"/>
              <a:gd name="adj3" fmla="val 65780"/>
              <a:gd name="adj4" fmla="val 64977"/>
            </a:avLst>
          </a:prstGeom>
          <a:solidFill>
            <a:schemeClr val="bg1"/>
          </a:solidFill>
          <a:ln>
            <a:solidFill>
              <a:srgbClr val="9E548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200" dirty="0">
                <a:solidFill>
                  <a:srgbClr val="44546A"/>
                </a:solidFill>
              </a:rPr>
              <a:t>History</a:t>
            </a:r>
          </a:p>
          <a:p>
            <a:pPr algn="ctr"/>
            <a:r>
              <a:rPr lang="en-US" sz="1200" dirty="0">
                <a:solidFill>
                  <a:srgbClr val="44546A"/>
                </a:solidFill>
              </a:rPr>
              <a:t>Geography</a:t>
            </a:r>
          </a:p>
          <a:p>
            <a:pPr algn="ctr"/>
            <a:r>
              <a:rPr lang="en-US" sz="1200" dirty="0">
                <a:solidFill>
                  <a:srgbClr val="44546A"/>
                </a:solidFill>
              </a:rPr>
              <a:t>Economics</a:t>
            </a:r>
          </a:p>
          <a:p>
            <a:pPr algn="ctr"/>
            <a:r>
              <a:rPr lang="en-US" sz="1200" dirty="0">
                <a:solidFill>
                  <a:srgbClr val="44546A"/>
                </a:solidFill>
              </a:rPr>
              <a:t>Civics</a:t>
            </a:r>
          </a:p>
          <a:p>
            <a:pPr algn="ctr"/>
            <a:r>
              <a:rPr lang="en-US" sz="1200" dirty="0">
                <a:solidFill>
                  <a:srgbClr val="44546A"/>
                </a:solidFill>
              </a:rPr>
              <a:t>Financial Literacy</a:t>
            </a:r>
          </a:p>
        </p:txBody>
      </p:sp>
      <p:grpSp>
        <p:nvGrpSpPr>
          <p:cNvPr id="32" name="Group 31"/>
          <p:cNvGrpSpPr/>
          <p:nvPr/>
        </p:nvGrpSpPr>
        <p:grpSpPr>
          <a:xfrm>
            <a:off x="932183" y="3079799"/>
            <a:ext cx="1623408" cy="953967"/>
            <a:chOff x="766989" y="3026599"/>
            <a:chExt cx="2164544" cy="1271956"/>
          </a:xfrm>
        </p:grpSpPr>
        <p:sp>
          <p:nvSpPr>
            <p:cNvPr id="30" name="Left Arrow Callout 29"/>
            <p:cNvSpPr/>
            <p:nvPr/>
          </p:nvSpPr>
          <p:spPr>
            <a:xfrm>
              <a:off x="766989" y="3026599"/>
              <a:ext cx="2164544" cy="1271956"/>
            </a:xfrm>
            <a:prstGeom prst="leftArrowCallout">
              <a:avLst>
                <a:gd name="adj1" fmla="val 11950"/>
                <a:gd name="adj2" fmla="val 25000"/>
                <a:gd name="adj3" fmla="val 73937"/>
                <a:gd name="adj4" fmla="val 6497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200" dirty="0">
                  <a:solidFill>
                    <a:srgbClr val="44546A"/>
                  </a:solidFill>
                </a:rPr>
                <a:t>Drama/ Theatre</a:t>
              </a:r>
            </a:p>
            <a:p>
              <a:pPr algn="ctr"/>
              <a:r>
                <a:rPr lang="en-US" sz="1200" dirty="0">
                  <a:solidFill>
                    <a:srgbClr val="44546A"/>
                  </a:solidFill>
                </a:rPr>
                <a:t>Dance</a:t>
              </a:r>
            </a:p>
            <a:p>
              <a:pPr algn="ctr"/>
              <a:r>
                <a:rPr lang="en-US" sz="1200" dirty="0">
                  <a:solidFill>
                    <a:srgbClr val="44546A"/>
                  </a:solidFill>
                </a:rPr>
                <a:t>Music</a:t>
              </a:r>
            </a:p>
            <a:p>
              <a:pPr algn="ctr"/>
              <a:r>
                <a:rPr lang="en-US" sz="1200" dirty="0">
                  <a:solidFill>
                    <a:srgbClr val="44546A"/>
                  </a:solidFill>
                </a:rPr>
                <a:t>Visual Arts</a:t>
              </a:r>
            </a:p>
          </p:txBody>
        </p:sp>
        <p:sp>
          <p:nvSpPr>
            <p:cNvPr id="31" name="Rectangle 30"/>
            <p:cNvSpPr/>
            <p:nvPr/>
          </p:nvSpPr>
          <p:spPr>
            <a:xfrm>
              <a:off x="1177957" y="3319935"/>
              <a:ext cx="515525" cy="738664"/>
            </a:xfrm>
            <a:prstGeom prst="rect">
              <a:avLst/>
            </a:prstGeom>
          </p:spPr>
          <p:txBody>
            <a:bodyPr wrap="none">
              <a:spAutoFit/>
            </a:bodyPr>
            <a:lstStyle/>
            <a:p>
              <a:r>
                <a:rPr lang="en-US" sz="3000" dirty="0">
                  <a:solidFill>
                    <a:srgbClr val="0070C0"/>
                  </a:solidFill>
                  <a:latin typeface="Trebuchet MS" panose="020B0603020202020204" pitchFamily="34" charset="0"/>
                </a:rPr>
                <a:t>4</a:t>
              </a:r>
              <a:endParaRPr lang="en-US" sz="3000" dirty="0">
                <a:solidFill>
                  <a:srgbClr val="0070C0"/>
                </a:solidFill>
              </a:endParaRPr>
            </a:p>
          </p:txBody>
        </p:sp>
      </p:grpSp>
      <p:sp>
        <p:nvSpPr>
          <p:cNvPr id="54" name="Rectangle 53"/>
          <p:cNvSpPr/>
          <p:nvPr/>
        </p:nvSpPr>
        <p:spPr>
          <a:xfrm>
            <a:off x="1387865" y="5100638"/>
            <a:ext cx="386644" cy="553998"/>
          </a:xfrm>
          <a:prstGeom prst="rect">
            <a:avLst/>
          </a:prstGeom>
        </p:spPr>
        <p:txBody>
          <a:bodyPr wrap="none">
            <a:spAutoFit/>
          </a:bodyPr>
          <a:lstStyle/>
          <a:p>
            <a:r>
              <a:rPr lang="en-US" sz="3000" dirty="0">
                <a:solidFill>
                  <a:srgbClr val="0070C0"/>
                </a:solidFill>
                <a:latin typeface="Trebuchet MS" panose="020B0603020202020204" pitchFamily="34" charset="0"/>
              </a:rPr>
              <a:t>5</a:t>
            </a:r>
            <a:endParaRPr lang="en-US" sz="3000" dirty="0">
              <a:solidFill>
                <a:srgbClr val="0070C0"/>
              </a:solidFill>
            </a:endParaRPr>
          </a:p>
        </p:txBody>
      </p:sp>
      <p:sp>
        <p:nvSpPr>
          <p:cNvPr id="55" name="Rectangle 54"/>
          <p:cNvSpPr/>
          <p:nvPr/>
        </p:nvSpPr>
        <p:spPr>
          <a:xfrm>
            <a:off x="3192314" y="3036939"/>
            <a:ext cx="386644" cy="553998"/>
          </a:xfrm>
          <a:prstGeom prst="rect">
            <a:avLst/>
          </a:prstGeom>
          <a:ln>
            <a:solidFill>
              <a:srgbClr val="00B050"/>
            </a:solidFill>
          </a:ln>
        </p:spPr>
        <p:txBody>
          <a:bodyPr wrap="none">
            <a:spAutoFit/>
          </a:bodyPr>
          <a:lstStyle/>
          <a:p>
            <a:r>
              <a:rPr lang="en-US" sz="3000" dirty="0">
                <a:solidFill>
                  <a:srgbClr val="0070C0"/>
                </a:solidFill>
                <a:latin typeface="Trebuchet MS" panose="020B0603020202020204" pitchFamily="34" charset="0"/>
              </a:rPr>
              <a:t>2</a:t>
            </a:r>
            <a:endParaRPr lang="en-US" sz="3000" dirty="0">
              <a:solidFill>
                <a:srgbClr val="0070C0"/>
              </a:solidFill>
            </a:endParaRPr>
          </a:p>
        </p:txBody>
      </p:sp>
    </p:spTree>
    <p:extLst>
      <p:ext uri="{BB962C8B-B14F-4D97-AF65-F5344CB8AC3E}">
        <p14:creationId xmlns:p14="http://schemas.microsoft.com/office/powerpoint/2010/main" val="3767728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ppt_x"/>
                                          </p:val>
                                        </p:tav>
                                        <p:tav tm="100000">
                                          <p:val>
                                            <p:strVal val="#ppt_x"/>
                                          </p:val>
                                        </p:tav>
                                      </p:tavLst>
                                    </p:anim>
                                    <p:anim calcmode="lin" valueType="num">
                                      <p:cBhvr additive="base">
                                        <p:cTn id="8"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4"/>
                                        </p:tgtEl>
                                        <p:attrNameLst>
                                          <p:attrName>style.visibility</p:attrName>
                                        </p:attrNameLst>
                                      </p:cBhvr>
                                      <p:to>
                                        <p:strVal val="visible"/>
                                      </p:to>
                                    </p:set>
                                    <p:anim calcmode="lin" valueType="num">
                                      <p:cBhvr additive="base">
                                        <p:cTn id="13" dur="500" fill="hold"/>
                                        <p:tgtEl>
                                          <p:spTgt spid="54"/>
                                        </p:tgtEl>
                                        <p:attrNameLst>
                                          <p:attrName>ppt_x</p:attrName>
                                        </p:attrNameLst>
                                      </p:cBhvr>
                                      <p:tavLst>
                                        <p:tav tm="0">
                                          <p:val>
                                            <p:strVal val="#ppt_x"/>
                                          </p:val>
                                        </p:tav>
                                        <p:tav tm="100000">
                                          <p:val>
                                            <p:strVal val="#ppt_x"/>
                                          </p:val>
                                        </p:tav>
                                      </p:tavLst>
                                    </p:anim>
                                    <p:anim calcmode="lin" valueType="num">
                                      <p:cBhvr additive="base">
                                        <p:cTn id="14" dur="500" fill="hold"/>
                                        <p:tgtEl>
                                          <p:spTgt spid="5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ppt_x"/>
                                          </p:val>
                                        </p:tav>
                                        <p:tav tm="100000">
                                          <p:val>
                                            <p:strVal val="#ppt_x"/>
                                          </p:val>
                                        </p:tav>
                                      </p:tavLst>
                                    </p:anim>
                                    <p:anim calcmode="lin" valueType="num">
                                      <p:cBhvr additive="base">
                                        <p:cTn id="20" dur="500" fill="hold"/>
                                        <p:tgtEl>
                                          <p:spTgt spid="5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5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01801" y="170942"/>
            <a:ext cx="7415246" cy="710141"/>
          </a:xfrm>
        </p:spPr>
        <p:txBody>
          <a:bodyPr>
            <a:normAutofit/>
          </a:bodyPr>
          <a:lstStyle/>
          <a:p>
            <a:r>
              <a:rPr lang="en-US" sz="2800" dirty="0" smtClean="0"/>
              <a:t>Recommendations – All Subjects</a:t>
            </a:r>
            <a:endParaRPr lang="en-US" sz="2800" dirty="0"/>
          </a:p>
        </p:txBody>
      </p:sp>
      <p:sp>
        <p:nvSpPr>
          <p:cNvPr id="5" name="Content Placeholder 4"/>
          <p:cNvSpPr>
            <a:spLocks noGrp="1"/>
          </p:cNvSpPr>
          <p:nvPr>
            <p:ph idx="1"/>
          </p:nvPr>
        </p:nvSpPr>
        <p:spPr/>
        <p:txBody>
          <a:bodyPr>
            <a:normAutofit/>
          </a:bodyPr>
          <a:lstStyle/>
          <a:p>
            <a:pPr marL="257175" indent="-257175">
              <a:buFont typeface="Arial" panose="020B0604020202020204" pitchFamily="34" charset="0"/>
              <a:buChar char="•"/>
            </a:pPr>
            <a:r>
              <a:rPr lang="en-US" dirty="0" smtClean="0">
                <a:solidFill>
                  <a:schemeClr val="tx1"/>
                </a:solidFill>
              </a:rPr>
              <a:t>New Preschool Template- all content was written in collaboration with Office of Early Childhood and Development team</a:t>
            </a:r>
          </a:p>
          <a:p>
            <a:pPr marL="257175" indent="-257175">
              <a:buFont typeface="Arial" panose="020B0604020202020204" pitchFamily="34" charset="0"/>
              <a:buChar char="•"/>
            </a:pPr>
            <a:r>
              <a:rPr lang="en-US" dirty="0" smtClean="0">
                <a:solidFill>
                  <a:schemeClr val="tx1"/>
                </a:solidFill>
              </a:rPr>
              <a:t>Prepared Graduate Competencies changed to Prepared Graduate Statements</a:t>
            </a:r>
          </a:p>
          <a:p>
            <a:pPr marL="257175" indent="-257175">
              <a:buFont typeface="Arial" panose="020B0604020202020204" pitchFamily="34" charset="0"/>
              <a:buChar char="•"/>
            </a:pPr>
            <a:r>
              <a:rPr lang="en-US" dirty="0" smtClean="0">
                <a:solidFill>
                  <a:schemeClr val="tx1"/>
                </a:solidFill>
              </a:rPr>
              <a:t>Right side of template changed from 21</a:t>
            </a:r>
            <a:r>
              <a:rPr lang="en-US" baseline="30000" dirty="0" smtClean="0">
                <a:solidFill>
                  <a:schemeClr val="tx1"/>
                </a:solidFill>
              </a:rPr>
              <a:t>st</a:t>
            </a:r>
            <a:r>
              <a:rPr lang="en-US" dirty="0" smtClean="0">
                <a:solidFill>
                  <a:schemeClr val="tx1"/>
                </a:solidFill>
              </a:rPr>
              <a:t> Century Skills and Readiness to Academic Context and Connections</a:t>
            </a:r>
          </a:p>
          <a:p>
            <a:pPr marL="771525" lvl="1" indent="-257175"/>
            <a:r>
              <a:rPr lang="en-US" dirty="0" smtClean="0"/>
              <a:t>1</a:t>
            </a:r>
            <a:r>
              <a:rPr lang="en-US" baseline="30000" dirty="0" smtClean="0"/>
              <a:t>st</a:t>
            </a:r>
            <a:r>
              <a:rPr lang="en-US" dirty="0" smtClean="0"/>
              <a:t> bullet-Colorado Essential Skills and Science and Engineering Practices</a:t>
            </a:r>
          </a:p>
          <a:p>
            <a:pPr marL="771525" lvl="1" indent="-257175"/>
            <a:r>
              <a:rPr lang="en-US" dirty="0" smtClean="0"/>
              <a:t>2</a:t>
            </a:r>
            <a:r>
              <a:rPr lang="en-US" baseline="30000" dirty="0" smtClean="0"/>
              <a:t>nd</a:t>
            </a:r>
            <a:r>
              <a:rPr lang="en-US" dirty="0" smtClean="0"/>
              <a:t> bullet- Elaboration on the GLE</a:t>
            </a:r>
          </a:p>
          <a:p>
            <a:pPr marL="771525" lvl="1" indent="-257175"/>
            <a:r>
              <a:rPr lang="en-US" dirty="0" smtClean="0"/>
              <a:t>3</a:t>
            </a:r>
            <a:r>
              <a:rPr lang="en-US" baseline="30000" dirty="0" smtClean="0"/>
              <a:t>rd</a:t>
            </a:r>
            <a:r>
              <a:rPr lang="en-US" dirty="0" smtClean="0"/>
              <a:t> bullet – Cross Cutting Concepts</a:t>
            </a:r>
          </a:p>
          <a:p>
            <a:endParaRPr lang="en-US" dirty="0"/>
          </a:p>
        </p:txBody>
      </p:sp>
      <p:grpSp>
        <p:nvGrpSpPr>
          <p:cNvPr id="7" name="Group 6"/>
          <p:cNvGrpSpPr/>
          <p:nvPr/>
        </p:nvGrpSpPr>
        <p:grpSpPr>
          <a:xfrm>
            <a:off x="178367" y="0"/>
            <a:ext cx="1075207" cy="1075207"/>
            <a:chOff x="87840" y="134578"/>
            <a:chExt cx="1433609" cy="1433609"/>
          </a:xfrm>
        </p:grpSpPr>
        <p:sp>
          <p:nvSpPr>
            <p:cNvPr id="8" name="Oval 7"/>
            <p:cNvSpPr/>
            <p:nvPr/>
          </p:nvSpPr>
          <p:spPr>
            <a:xfrm>
              <a:off x="87840" y="134578"/>
              <a:ext cx="1433609" cy="143360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809" y="134578"/>
              <a:ext cx="1371670" cy="1371670"/>
            </a:xfrm>
            <a:prstGeom prst="rect">
              <a:avLst/>
            </a:prstGeom>
          </p:spPr>
        </p:pic>
      </p:grpSp>
    </p:spTree>
    <p:extLst>
      <p:ext uri="{BB962C8B-B14F-4D97-AF65-F5344CB8AC3E}">
        <p14:creationId xmlns:p14="http://schemas.microsoft.com/office/powerpoint/2010/main" val="26275296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000" dirty="0" smtClean="0">
                <a:solidFill>
                  <a:schemeClr val="tx1"/>
                </a:solidFill>
              </a:rPr>
              <a:t>Revised Science Standards Document</a:t>
            </a:r>
            <a:endParaRPr lang="en-US" sz="4000" dirty="0">
              <a:solidFill>
                <a:schemeClr val="tx1"/>
              </a:solidFill>
            </a:endParaRPr>
          </a:p>
        </p:txBody>
      </p:sp>
      <p:sp>
        <p:nvSpPr>
          <p:cNvPr id="3" name="Slide Number Placeholder 2"/>
          <p:cNvSpPr>
            <a:spLocks noGrp="1"/>
          </p:cNvSpPr>
          <p:nvPr>
            <p:ph type="sldNum" sz="quarter" idx="12"/>
          </p:nvPr>
        </p:nvSpPr>
        <p:spPr/>
        <p:txBody>
          <a:bodyPr/>
          <a:lstStyle/>
          <a:p>
            <a:fld id="{67726FA2-3EC9-4717-AD62-D8C823692DD3}" type="slidenum">
              <a:rPr lang="en-US" smtClean="0">
                <a:solidFill>
                  <a:prstClr val="white"/>
                </a:solidFill>
              </a:rPr>
              <a:pPr/>
              <a:t>9</a:t>
            </a:fld>
            <a:endParaRPr lang="en-US" dirty="0">
              <a:solidFill>
                <a:prstClr val="white"/>
              </a:solidFill>
            </a:endParaRPr>
          </a:p>
        </p:txBody>
      </p:sp>
    </p:spTree>
    <p:extLst>
      <p:ext uri="{BB962C8B-B14F-4D97-AF65-F5344CB8AC3E}">
        <p14:creationId xmlns:p14="http://schemas.microsoft.com/office/powerpoint/2010/main" val="106970385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Light Blue to Green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225</TotalTime>
  <Words>1168</Words>
  <Application>Microsoft Office PowerPoint</Application>
  <PresentationFormat>On-screen Show (4:3)</PresentationFormat>
  <Paragraphs>132</Paragraphs>
  <Slides>17</Slides>
  <Notes>12</Notes>
  <HiddenSlides>0</HiddenSlides>
  <MMClips>0</MMClips>
  <ScaleCrop>false</ScaleCrop>
  <HeadingPairs>
    <vt:vector size="4" baseType="variant">
      <vt:variant>
        <vt:lpstr>Theme</vt:lpstr>
      </vt:variant>
      <vt:variant>
        <vt:i4>2</vt:i4>
      </vt:variant>
      <vt:variant>
        <vt:lpstr>Slide Titles</vt:lpstr>
      </vt:variant>
      <vt:variant>
        <vt:i4>17</vt:i4>
      </vt:variant>
    </vt:vector>
  </HeadingPairs>
  <TitlesOfParts>
    <vt:vector size="19" baseType="lpstr">
      <vt:lpstr>Office Theme</vt:lpstr>
      <vt:lpstr>Light Blue to Green Theme</vt:lpstr>
      <vt:lpstr>2020 Colorado Academic Standards Science</vt:lpstr>
      <vt:lpstr>Information and Purpose</vt:lpstr>
      <vt:lpstr>Guiding Principles for the Review and Revision</vt:lpstr>
      <vt:lpstr>Standards Review and Revision:  Roles and Responsibilities</vt:lpstr>
      <vt:lpstr>Committee Decision Making Process</vt:lpstr>
      <vt:lpstr>Turn and Talk Consider your school or district staff and other stakeholders:  What impact do you anticipate the Science standards might have on the work you do collectively with them?</vt:lpstr>
      <vt:lpstr>Standards Final Approval  </vt:lpstr>
      <vt:lpstr>Recommendations – All Subjects</vt:lpstr>
      <vt:lpstr>Revised Science Standards Document</vt:lpstr>
      <vt:lpstr>Revised Colorado Academic Standards Document</vt:lpstr>
      <vt:lpstr>Revised Colorado Academic Standards Document</vt:lpstr>
      <vt:lpstr>Revised Colorado Academic Standards Document</vt:lpstr>
      <vt:lpstr>Revised Colorado Academic Standards Document</vt:lpstr>
      <vt:lpstr>Revised Colorado Academic Standards Document</vt:lpstr>
      <vt:lpstr>Revised Colorado Academic Standards Document</vt:lpstr>
      <vt:lpstr>Revised Colorado Academic Standards Document</vt:lpstr>
      <vt:lpstr>Contact Information</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Information and Purpose</dc:title>
  <dc:creator>Karol Gates</dc:creator>
  <cp:lastModifiedBy>Bruno, Joanna</cp:lastModifiedBy>
  <cp:revision>27</cp:revision>
  <dcterms:created xsi:type="dcterms:W3CDTF">2018-08-28T12:32:07Z</dcterms:created>
  <dcterms:modified xsi:type="dcterms:W3CDTF">2018-09-19T16:37:28Z</dcterms:modified>
</cp:coreProperties>
</file>