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8"/>
  </p:notesMasterIdLst>
  <p:sldIdLst>
    <p:sldId id="273" r:id="rId3"/>
    <p:sldId id="257" r:id="rId4"/>
    <p:sldId id="258" r:id="rId5"/>
    <p:sldId id="259" r:id="rId6"/>
    <p:sldId id="263" r:id="rId7"/>
    <p:sldId id="274" r:id="rId8"/>
    <p:sldId id="265" r:id="rId9"/>
    <p:sldId id="266" r:id="rId10"/>
    <p:sldId id="267" r:id="rId11"/>
    <p:sldId id="281" r:id="rId12"/>
    <p:sldId id="286" r:id="rId13"/>
    <p:sldId id="287" r:id="rId14"/>
    <p:sldId id="288" r:id="rId15"/>
    <p:sldId id="289"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31" autoAdjust="0"/>
  </p:normalViewPr>
  <p:slideViewPr>
    <p:cSldViewPr snapToGrid="0" snapToObjects="1">
      <p:cViewPr>
        <p:scale>
          <a:sx n="37" d="100"/>
          <a:sy n="37" d="100"/>
        </p:scale>
        <p:origin x="-101" y="-1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approved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supported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custLinFactNeighborX="6666" custLinFactNeighborY="821"/>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77030" y="766612"/>
          <a:ext cx="4208198" cy="4208198"/>
        </a:xfrm>
        <a:prstGeom prst="blockArc">
          <a:avLst>
            <a:gd name="adj1" fmla="val 9000000"/>
            <a:gd name="adj2" fmla="val 16200000"/>
            <a:gd name="adj3" fmla="val 4642"/>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77030" y="766612"/>
          <a:ext cx="4208198" cy="4208198"/>
        </a:xfrm>
        <a:prstGeom prst="blockArc">
          <a:avLst>
            <a:gd name="adj1" fmla="val 1800000"/>
            <a:gd name="adj2" fmla="val 9000000"/>
            <a:gd name="adj3" fmla="val 4642"/>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557548" y="801161"/>
          <a:ext cx="4208198" cy="4208198"/>
        </a:xfrm>
        <a:prstGeom prst="blockArc">
          <a:avLst>
            <a:gd name="adj1" fmla="val 16200000"/>
            <a:gd name="adj2" fmla="val 18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2061" y="1901643"/>
          <a:ext cx="1938136" cy="19381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approved revisions</a:t>
          </a:r>
          <a:endParaRPr lang="en-US" sz="1400" b="0" kern="1200" dirty="0">
            <a:solidFill>
              <a:schemeClr val="tx1"/>
            </a:solidFill>
          </a:endParaRPr>
        </a:p>
      </dsp:txBody>
      <dsp:txXfrm>
        <a:off x="3695894" y="2185476"/>
        <a:ext cx="1370470" cy="1370470"/>
      </dsp:txXfrm>
    </dsp:sp>
    <dsp:sp modelId="{2F525C0B-B82E-4B88-B485-CB21158A752A}">
      <dsp:nvSpPr>
        <dsp:cNvPr id="0" name=""/>
        <dsp:cNvSpPr/>
      </dsp:nvSpPr>
      <dsp:spPr>
        <a:xfrm>
          <a:off x="3432148" y="-134667"/>
          <a:ext cx="1897962" cy="190024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0098" y="143617"/>
        <a:ext cx="1342062" cy="1343673"/>
      </dsp:txXfrm>
    </dsp:sp>
    <dsp:sp modelId="{53D2C58A-EF77-45AB-A202-44147190645A}">
      <dsp:nvSpPr>
        <dsp:cNvPr id="0" name=""/>
        <dsp:cNvSpPr/>
      </dsp:nvSpPr>
      <dsp:spPr>
        <a:xfrm>
          <a:off x="5212054" y="2948219"/>
          <a:ext cx="1897962" cy="1900241"/>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90004" y="3226503"/>
        <a:ext cx="1342062" cy="1343673"/>
      </dsp:txXfrm>
    </dsp:sp>
    <dsp:sp modelId="{637A54D8-82D1-4E05-AF12-B739F649EF5E}">
      <dsp:nvSpPr>
        <dsp:cNvPr id="0" name=""/>
        <dsp:cNvSpPr/>
      </dsp:nvSpPr>
      <dsp:spPr>
        <a:xfrm>
          <a:off x="1652242" y="2948219"/>
          <a:ext cx="1897962" cy="1900241"/>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supported content area committees</a:t>
          </a:r>
          <a:endParaRPr lang="en-US" sz="1400" b="0" kern="1200" dirty="0">
            <a:solidFill>
              <a:schemeClr val="tx1"/>
            </a:solidFill>
          </a:endParaRPr>
        </a:p>
      </dsp:txBody>
      <dsp:txXfrm>
        <a:off x="1930192" y="3226503"/>
        <a:ext cx="1342062" cy="1343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9</a:t>
            </a:fld>
            <a:endParaRPr lang="en-US"/>
          </a:p>
        </p:txBody>
      </p:sp>
    </p:spTree>
    <p:extLst>
      <p:ext uri="{BB962C8B-B14F-4D97-AF65-F5344CB8AC3E}">
        <p14:creationId xmlns:p14="http://schemas.microsoft.com/office/powerpoint/2010/main" val="8035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the original standards framework (Prepared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Graduate Statement-Grade Level Expectation-Evidence Outcome),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10</a:t>
            </a:fld>
            <a:endParaRPr lang="en-US"/>
          </a:p>
        </p:txBody>
      </p:sp>
    </p:spTree>
    <p:extLst>
      <p:ext uri="{BB962C8B-B14F-4D97-AF65-F5344CB8AC3E}">
        <p14:creationId xmlns:p14="http://schemas.microsoft.com/office/powerpoint/2010/main" val="293012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the original standards framework (Prepared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Graduate Statement-Grade Level Expectation-Evidence Outcome),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11</a:t>
            </a:fld>
            <a:endParaRPr lang="en-US"/>
          </a:p>
        </p:txBody>
      </p:sp>
    </p:spTree>
    <p:extLst>
      <p:ext uri="{BB962C8B-B14F-4D97-AF65-F5344CB8AC3E}">
        <p14:creationId xmlns:p14="http://schemas.microsoft.com/office/powerpoint/2010/main" val="331764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the original standards framework (Prepared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Graduate Statement-Grade Level Expectation-Evidence Outcome),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12</a:t>
            </a:fld>
            <a:endParaRPr lang="en-US"/>
          </a:p>
        </p:txBody>
      </p:sp>
    </p:spTree>
    <p:extLst>
      <p:ext uri="{BB962C8B-B14F-4D97-AF65-F5344CB8AC3E}">
        <p14:creationId xmlns:p14="http://schemas.microsoft.com/office/powerpoint/2010/main" val="370571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the original standards framework (Prepared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Graduate Statement-Grade Level Expectation-Evidence Outcome), </a:t>
            </a:r>
            <a:endParaRPr lang="en-US" dirty="0"/>
          </a:p>
        </p:txBody>
      </p:sp>
      <p:sp>
        <p:nvSpPr>
          <p:cNvPr id="4" name="Slide Number Placeholder 3"/>
          <p:cNvSpPr>
            <a:spLocks noGrp="1"/>
          </p:cNvSpPr>
          <p:nvPr>
            <p:ph type="sldNum" sz="quarter" idx="10"/>
          </p:nvPr>
        </p:nvSpPr>
        <p:spPr/>
        <p:txBody>
          <a:bodyPr/>
          <a:lstStyle/>
          <a:p>
            <a:fld id="{7D88C01B-B914-8F42-887A-7C9D2717E53E}" type="slidenum">
              <a:rPr lang="en-US" smtClean="0"/>
              <a:t>13</a:t>
            </a:fld>
            <a:endParaRPr lang="en-US"/>
          </a:p>
        </p:txBody>
      </p:sp>
    </p:spTree>
    <p:extLst>
      <p:ext uri="{BB962C8B-B14F-4D97-AF65-F5344CB8AC3E}">
        <p14:creationId xmlns:p14="http://schemas.microsoft.com/office/powerpoint/2010/main" val="306071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mailto:Milliken_s@cde.state.co.u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3355923"/>
            <a:ext cx="8458200" cy="1526927"/>
          </a:xfrm>
        </p:spPr>
        <p:txBody>
          <a:bodyPr>
            <a:noAutofit/>
          </a:bodyPr>
          <a:lstStyle/>
          <a:p>
            <a:r>
              <a:rPr lang="en-US" sz="2800" b="1" dirty="0" smtClean="0"/>
              <a:t>2020</a:t>
            </a:r>
            <a:r>
              <a:rPr lang="en-US" sz="3600" b="1" dirty="0" smtClean="0"/>
              <a:t> </a:t>
            </a:r>
            <a:r>
              <a:rPr lang="en-US" sz="2800" b="1" dirty="0" smtClean="0"/>
              <a:t>Colorado Academic Standards</a:t>
            </a:r>
            <a:r>
              <a:rPr lang="en-US" sz="2000" dirty="0">
                <a:solidFill>
                  <a:srgbClr val="FF0000"/>
                </a:solidFill>
              </a:rPr>
              <a:t/>
            </a:r>
            <a:br>
              <a:rPr lang="en-US" sz="2000" dirty="0">
                <a:solidFill>
                  <a:srgbClr val="FF0000"/>
                </a:solidFill>
              </a:rPr>
            </a:br>
            <a:r>
              <a:rPr lang="en-US" sz="2400" dirty="0" smtClean="0"/>
              <a:t>Physical Education</a:t>
            </a:r>
            <a:endParaRPr lang="en-US" sz="2400" dirty="0"/>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58" y="1285659"/>
            <a:ext cx="7073153" cy="546723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47" t="9350" r="67697" b="53726"/>
          <a:stretch/>
        </p:blipFill>
        <p:spPr>
          <a:xfrm>
            <a:off x="0" y="1500812"/>
            <a:ext cx="3294529" cy="3192212"/>
          </a:xfrm>
          <a:prstGeom prst="ellipse">
            <a:avLst/>
          </a:prstGeom>
          <a:ln>
            <a:solidFill>
              <a:schemeClr val="tx1"/>
            </a:solidFill>
          </a:ln>
        </p:spPr>
      </p:pic>
    </p:spTree>
    <p:extLst>
      <p:ext uri="{BB962C8B-B14F-4D97-AF65-F5344CB8AC3E}">
        <p14:creationId xmlns:p14="http://schemas.microsoft.com/office/powerpoint/2010/main" val="382994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58" y="1285659"/>
            <a:ext cx="7073153" cy="54672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7813" t="23193" r="19485" b="37239"/>
          <a:stretch/>
        </p:blipFill>
        <p:spPr>
          <a:xfrm>
            <a:off x="3832411" y="1608388"/>
            <a:ext cx="3657600" cy="3420812"/>
          </a:xfrm>
          <a:prstGeom prst="ellipse">
            <a:avLst/>
          </a:prstGeom>
          <a:ln>
            <a:solidFill>
              <a:schemeClr val="tx1"/>
            </a:solidFill>
          </a:ln>
        </p:spPr>
      </p:pic>
    </p:spTree>
    <p:extLst>
      <p:ext uri="{BB962C8B-B14F-4D97-AF65-F5344CB8AC3E}">
        <p14:creationId xmlns:p14="http://schemas.microsoft.com/office/powerpoint/2010/main" val="2468934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58" y="1390766"/>
            <a:ext cx="7073153" cy="546723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782" t="41639" r="16833" b="14499"/>
          <a:stretch/>
        </p:blipFill>
        <p:spPr>
          <a:xfrm>
            <a:off x="5472953" y="2918011"/>
            <a:ext cx="2944905" cy="2903719"/>
          </a:xfrm>
          <a:prstGeom prst="ellipse">
            <a:avLst/>
          </a:prstGeom>
          <a:ln>
            <a:solidFill>
              <a:schemeClr val="tx1"/>
            </a:solidFill>
          </a:ln>
        </p:spPr>
      </p:pic>
    </p:spTree>
    <p:extLst>
      <p:ext uri="{BB962C8B-B14F-4D97-AF65-F5344CB8AC3E}">
        <p14:creationId xmlns:p14="http://schemas.microsoft.com/office/powerpoint/2010/main" val="412954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260360"/>
            <a:ext cx="7202245" cy="5567017"/>
          </a:xfrm>
          <a:prstGeom prst="rect">
            <a:avLst/>
          </a:prstGeom>
        </p:spPr>
      </p:pic>
    </p:spTree>
    <p:extLst>
      <p:ext uri="{BB962C8B-B14F-4D97-AF65-F5344CB8AC3E}">
        <p14:creationId xmlns:p14="http://schemas.microsoft.com/office/powerpoint/2010/main" val="1618392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Colorado Academic Standards Document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662" y="1223891"/>
            <a:ext cx="7112419" cy="5497585"/>
          </a:xfrm>
        </p:spPr>
      </p:pic>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3742" t="19564" r="63738" b="39098"/>
          <a:stretch/>
        </p:blipFill>
        <p:spPr>
          <a:xfrm>
            <a:off x="1042685" y="2116988"/>
            <a:ext cx="2312894" cy="2272553"/>
          </a:xfrm>
          <a:prstGeom prst="ellipse">
            <a:avLst/>
          </a:prstGeom>
          <a:ln>
            <a:solidFill>
              <a:schemeClr val="tx1"/>
            </a:solidFill>
          </a:ln>
        </p:spPr>
      </p:pic>
    </p:spTree>
    <p:extLst>
      <p:ext uri="{BB962C8B-B14F-4D97-AF65-F5344CB8AC3E}">
        <p14:creationId xmlns:p14="http://schemas.microsoft.com/office/powerpoint/2010/main" val="833017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20" y="243840"/>
            <a:ext cx="7886700" cy="710141"/>
          </a:xfrm>
        </p:spPr>
        <p:txBody>
          <a:bodyPr>
            <a:normAutofit/>
          </a:bodyPr>
          <a:lstStyle/>
          <a:p>
            <a:r>
              <a:rPr lang="en-US" sz="2800" dirty="0" smtClean="0"/>
              <a:t>Contact Information</a:t>
            </a:r>
            <a:endParaRPr lang="en-US" sz="2800"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Shannon Milliken </a:t>
            </a:r>
          </a:p>
          <a:p>
            <a:pPr algn="ctr"/>
            <a:r>
              <a:rPr lang="en-US" dirty="0" smtClean="0"/>
              <a:t>Physical Education Content Specialist</a:t>
            </a:r>
          </a:p>
          <a:p>
            <a:pPr algn="ctr"/>
            <a:r>
              <a:rPr lang="en-US" dirty="0" smtClean="0">
                <a:hlinkClick r:id="rId2"/>
              </a:rPr>
              <a:t>Milliken_s@cde.state.co.us</a:t>
            </a:r>
            <a:endParaRPr lang="en-US" dirty="0" smtClean="0"/>
          </a:p>
          <a:p>
            <a:pPr algn="ctr"/>
            <a:r>
              <a:rPr lang="en-US" dirty="0" smtClean="0"/>
              <a:t>303-866-6458</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7173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Information and Purpose</a:t>
            </a:r>
            <a:endParaRPr lang="en-US" sz="3200" b="1" dirty="0"/>
          </a:p>
        </p:txBody>
      </p:sp>
      <p:sp>
        <p:nvSpPr>
          <p:cNvPr id="3" name="Content Placeholder 2"/>
          <p:cNvSpPr>
            <a:spLocks noGrp="1"/>
          </p:cNvSpPr>
          <p:nvPr>
            <p:ph idx="1"/>
          </p:nvPr>
        </p:nvSpPr>
        <p:spPr>
          <a:xfrm>
            <a:off x="628650" y="1704340"/>
            <a:ext cx="7886700" cy="4351338"/>
          </a:xfrm>
        </p:spPr>
        <p:txBody>
          <a:bodyPr>
            <a:normAutofit/>
          </a:bodyPr>
          <a:lstStyle/>
          <a:p>
            <a:pPr marL="342900" indent="-342900">
              <a:buFont typeface="Arial" panose="020B0604020202020204" pitchFamily="34" charset="0"/>
              <a:buChar char="•"/>
            </a:pPr>
            <a:r>
              <a:rPr lang="en-US" dirty="0">
                <a:solidFill>
                  <a:schemeClr val="tx1"/>
                </a:solidFill>
              </a:rPr>
              <a:t>Provide an overview of the standards review and revision process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What to look for in the revised Colorado </a:t>
            </a:r>
            <a:r>
              <a:rPr lang="en-US" dirty="0" smtClean="0">
                <a:solidFill>
                  <a:schemeClr val="tx1"/>
                </a:solidFill>
              </a:rPr>
              <a:t>Academic </a:t>
            </a:r>
            <a:r>
              <a:rPr lang="en-US" dirty="0">
                <a:solidFill>
                  <a:schemeClr val="tx1"/>
                </a:solidFill>
              </a:rPr>
              <a:t>S</a:t>
            </a:r>
            <a:r>
              <a:rPr lang="en-US" dirty="0" smtClean="0">
                <a:solidFill>
                  <a:schemeClr val="tx1"/>
                </a:solidFill>
              </a:rPr>
              <a:t>tandards </a:t>
            </a:r>
            <a:r>
              <a:rPr lang="en-US" dirty="0">
                <a:solidFill>
                  <a:schemeClr val="tx1"/>
                </a:solidFill>
              </a:rPr>
              <a:t>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Guiding Principles for the Review and Revision</a:t>
            </a:r>
            <a:endParaRPr lang="en-US" dirty="0"/>
          </a:p>
        </p:txBody>
      </p:sp>
      <p:sp>
        <p:nvSpPr>
          <p:cNvPr id="3" name="Content Placeholder 2"/>
          <p:cNvSpPr>
            <a:spLocks noGrp="1"/>
          </p:cNvSpPr>
          <p:nvPr>
            <p:ph idx="1"/>
          </p:nvPr>
        </p:nvSpPr>
        <p:spPr>
          <a:xfrm>
            <a:off x="628650" y="1463040"/>
            <a:ext cx="7886700" cy="4893311"/>
          </a:xfrm>
        </p:spPr>
        <p:txBody>
          <a:bodyPr>
            <a:normAutofit lnSpcReduction="10000"/>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320"/>
            <a:ext cx="8890000" cy="710141"/>
          </a:xfrm>
        </p:spPr>
        <p:txBody>
          <a:bodyPr>
            <a:normAutofit fontScale="90000"/>
          </a:bodyPr>
          <a:lstStyle/>
          <a:p>
            <a:r>
              <a:rPr lang="en-US" sz="2800" dirty="0"/>
              <a:t>Standards Review and </a:t>
            </a:r>
            <a:r>
              <a:rPr lang="en-US" sz="2800" dirty="0" smtClean="0"/>
              <a:t>Revision: </a:t>
            </a:r>
            <a:br>
              <a:rPr lang="en-US" sz="2800" dirty="0" smtClean="0"/>
            </a:br>
            <a:r>
              <a:rPr lang="en-US" sz="2800" dirty="0" smtClean="0"/>
              <a:t>Roles </a:t>
            </a:r>
            <a:r>
              <a:rPr lang="en-US" sz="2800" dirty="0"/>
              <a:t>and Responsibilities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2687340225"/>
              </p:ext>
            </p:extLst>
          </p:nvPr>
        </p:nvGraphicFramePr>
        <p:xfrm>
          <a:off x="242041" y="1489166"/>
          <a:ext cx="8762259" cy="511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410789"/>
            <a:ext cx="7886700" cy="531068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endParaRPr lang="en-US" dirty="0" smtClean="0"/>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r>
              <a:rPr lang="en-US" dirty="0" smtClean="0"/>
              <a:t>)?</a:t>
            </a:r>
          </a:p>
          <a:p>
            <a:pPr marL="457200" lvl="1" indent="0">
              <a:buNone/>
            </a:pPr>
            <a:r>
              <a:rPr lang="en-US" b="1" u="sng" dirty="0" smtClean="0"/>
              <a:t>OVERALL: Do </a:t>
            </a:r>
            <a:r>
              <a:rPr lang="en-US" b="1" u="sng" dirty="0"/>
              <a:t>the benefits of a proposed change outweigh the costs?</a:t>
            </a:r>
          </a:p>
        </p:txBody>
      </p:sp>
    </p:spTree>
    <p:extLst>
      <p:ext uri="{BB962C8B-B14F-4D97-AF65-F5344CB8AC3E}">
        <p14:creationId xmlns:p14="http://schemas.microsoft.com/office/powerpoint/2010/main" val="4023395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Turn and Talk</a:t>
            </a:r>
            <a:br>
              <a:rPr lang="en-US" dirty="0" smtClean="0"/>
            </a:br>
            <a:r>
              <a:rPr lang="en-US" sz="2200" dirty="0" smtClean="0"/>
              <a:t>Consider your school or district staff and other stakeholders:</a:t>
            </a:r>
            <a:br>
              <a:rPr lang="en-US" sz="2200" dirty="0" smtClean="0"/>
            </a:br>
            <a:r>
              <a:rPr lang="en-US" sz="2200" dirty="0" smtClean="0"/>
              <a:t/>
            </a:r>
            <a:br>
              <a:rPr lang="en-US" sz="2200" dirty="0" smtClean="0"/>
            </a:br>
            <a:r>
              <a:rPr lang="en-US" sz="2200" dirty="0" smtClean="0"/>
              <a:t>What impact do you anticipate the Physical Education standards might have on the work you do collectively with them?</a:t>
            </a:r>
            <a:endParaRPr lang="en-US" sz="2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283" y="230647"/>
            <a:ext cx="7886700" cy="710141"/>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1801" y="170942"/>
            <a:ext cx="7415246" cy="710141"/>
          </a:xfrm>
        </p:spPr>
        <p:txBody>
          <a:bodyPr>
            <a:normAutofit/>
          </a:bodyPr>
          <a:lstStyle/>
          <a:p>
            <a:r>
              <a:rPr lang="en-US" sz="2800" dirty="0" smtClean="0"/>
              <a:t>Recommendations – All Subjects</a:t>
            </a:r>
            <a:endParaRPr lang="en-US" sz="2800" dirty="0"/>
          </a:p>
        </p:txBody>
      </p:sp>
      <p:sp>
        <p:nvSpPr>
          <p:cNvPr id="5" name="Content Placeholder 4"/>
          <p:cNvSpPr>
            <a:spLocks noGrp="1"/>
          </p:cNvSpPr>
          <p:nvPr>
            <p:ph idx="1"/>
          </p:nvPr>
        </p:nvSpPr>
        <p:spPr>
          <a:xfrm>
            <a:off x="628650" y="1463040"/>
            <a:ext cx="7886700" cy="4195790"/>
          </a:xfrm>
        </p:spPr>
        <p:txBody>
          <a:bodyPr>
            <a:normAutofit/>
          </a:bodyPr>
          <a:lstStyle/>
          <a:p>
            <a:pPr marL="257175" indent="-257175">
              <a:buFont typeface="Arial" panose="020B0604020202020204" pitchFamily="34" charset="0"/>
              <a:buChar char="•"/>
            </a:pPr>
            <a:r>
              <a:rPr lang="en-US" dirty="0" smtClean="0">
                <a:solidFill>
                  <a:schemeClr val="tx1"/>
                </a:solidFill>
              </a:rPr>
              <a:t>New Preschool Template- all content was written in collaboration with Office of Early Childhood and Development team</a:t>
            </a:r>
          </a:p>
          <a:p>
            <a:endParaRPr lang="en-US" dirty="0" smtClean="0">
              <a:solidFill>
                <a:schemeClr val="tx1"/>
              </a:solidFill>
            </a:endParaRPr>
          </a:p>
          <a:p>
            <a:pPr marL="257175" indent="-257175">
              <a:buFont typeface="Arial" panose="020B0604020202020204" pitchFamily="34" charset="0"/>
              <a:buChar char="•"/>
            </a:pPr>
            <a:r>
              <a:rPr lang="en-US" dirty="0" smtClean="0">
                <a:solidFill>
                  <a:schemeClr val="tx1"/>
                </a:solidFill>
              </a:rPr>
              <a:t>Prepared Graduate Competencies changed to Prepared Graduate Statements</a:t>
            </a:r>
          </a:p>
          <a:p>
            <a:endParaRPr lang="en-US" dirty="0" smtClean="0">
              <a:solidFill>
                <a:schemeClr val="tx1"/>
              </a:solidFill>
            </a:endParaRPr>
          </a:p>
          <a:p>
            <a:pPr marL="257175" indent="-257175">
              <a:buFont typeface="Arial" panose="020B0604020202020204" pitchFamily="34" charset="0"/>
              <a:buChar char="•"/>
            </a:pPr>
            <a:r>
              <a:rPr lang="en-US" dirty="0" smtClean="0">
                <a:solidFill>
                  <a:schemeClr val="tx1"/>
                </a:solidFill>
              </a:rPr>
              <a:t>Right side of template changed from 21</a:t>
            </a:r>
            <a:r>
              <a:rPr lang="en-US" baseline="30000" dirty="0" smtClean="0">
                <a:solidFill>
                  <a:schemeClr val="tx1"/>
                </a:solidFill>
              </a:rPr>
              <a:t>st</a:t>
            </a:r>
            <a:r>
              <a:rPr lang="en-US" dirty="0" smtClean="0">
                <a:solidFill>
                  <a:schemeClr val="tx1"/>
                </a:solidFill>
              </a:rPr>
              <a:t> Century Skills and Readiness to Academic Context and Connections</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tx1"/>
                </a:solidFill>
              </a:rPr>
              <a:t>Revised Health Education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1214</TotalTime>
  <Words>603</Words>
  <Application>Microsoft Office PowerPoint</Application>
  <PresentationFormat>On-screen Show (4:3)</PresentationFormat>
  <Paragraphs>122</Paragraphs>
  <Slides>15</Slides>
  <Notes>9</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Light Blue to Green Theme</vt:lpstr>
      <vt:lpstr>2020 Colorado Academic Standards Physical Education</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Physical Education standards might have on the work you do collectively with them?</vt:lpstr>
      <vt:lpstr>Standards Final Approval  </vt:lpstr>
      <vt:lpstr>Recommendations – All Subjects</vt:lpstr>
      <vt:lpstr>Revised Health Education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Contact Information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46</cp:revision>
  <dcterms:created xsi:type="dcterms:W3CDTF">2018-08-28T12:32:07Z</dcterms:created>
  <dcterms:modified xsi:type="dcterms:W3CDTF">2018-09-19T16:35:40Z</dcterms:modified>
</cp:coreProperties>
</file>