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8"/>
  </p:notesMasterIdLst>
  <p:sldIdLst>
    <p:sldId id="273" r:id="rId3"/>
    <p:sldId id="257" r:id="rId4"/>
    <p:sldId id="258" r:id="rId5"/>
    <p:sldId id="259" r:id="rId6"/>
    <p:sldId id="263" r:id="rId7"/>
    <p:sldId id="274" r:id="rId8"/>
    <p:sldId id="265" r:id="rId9"/>
    <p:sldId id="266" r:id="rId10"/>
    <p:sldId id="267" r:id="rId11"/>
    <p:sldId id="268" r:id="rId12"/>
    <p:sldId id="281" r:id="rId13"/>
    <p:sldId id="279" r:id="rId14"/>
    <p:sldId id="280" r:id="rId15"/>
    <p:sldId id="275"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947" autoAdjust="0"/>
    <p:restoredTop sz="89831" autoAdjust="0"/>
  </p:normalViewPr>
  <p:slideViewPr>
    <p:cSldViewPr snapToGrid="0" snapToObjects="1">
      <p:cViewPr>
        <p:scale>
          <a:sx n="41" d="100"/>
          <a:sy n="41" d="100"/>
        </p:scale>
        <p:origin x="-72"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smtClean="0">
              <a:solidFill>
                <a:schemeClr val="tx1"/>
              </a:solidFill>
            </a:rPr>
            <a:t>State Board of Education</a:t>
          </a:r>
        </a:p>
        <a:p>
          <a:r>
            <a:rPr lang="en-US" sz="1400" b="0" dirty="0" smtClean="0">
              <a:solidFill>
                <a:schemeClr val="tx1"/>
              </a:solidFill>
            </a:rPr>
            <a:t>Made decisions to guide the review and revision process; approve revisions</a:t>
          </a:r>
          <a:endParaRPr lang="en-US" sz="1400" b="0" dirty="0">
            <a:solidFill>
              <a:schemeClr val="tx1"/>
            </a:solidFill>
          </a:endParaRP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smtClean="0"/>
            <a:t>Stakeholders</a:t>
          </a:r>
        </a:p>
        <a:p>
          <a:r>
            <a:rPr lang="en-US" sz="1400" dirty="0" smtClean="0"/>
            <a:t>Provided feedback  on standards review process and proposed revisions </a:t>
          </a:r>
          <a:endParaRPr lang="en-US" sz="1400" dirty="0"/>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smtClean="0">
              <a:solidFill>
                <a:schemeClr val="tx1"/>
              </a:solidFill>
            </a:rPr>
            <a:t>Review Committees</a:t>
          </a:r>
        </a:p>
        <a:p>
          <a:r>
            <a:rPr lang="en-US" sz="1400" dirty="0" smtClean="0">
              <a:solidFill>
                <a:schemeClr val="tx1"/>
              </a:solidFill>
            </a:rPr>
            <a:t>Proposed revisions to the standards for State Board consideration</a:t>
          </a:r>
          <a:endParaRPr lang="en-US" sz="1400" dirty="0">
            <a:solidFill>
              <a:schemeClr val="tx1"/>
            </a:solidFill>
          </a:endParaRP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smtClean="0">
              <a:solidFill>
                <a:schemeClr val="tx1"/>
              </a:solidFill>
            </a:rPr>
            <a:t>CDE Staff</a:t>
          </a:r>
        </a:p>
        <a:p>
          <a:r>
            <a:rPr lang="en-US" sz="1400" b="0" dirty="0" smtClean="0">
              <a:solidFill>
                <a:schemeClr val="tx1"/>
              </a:solidFill>
            </a:rPr>
            <a:t>Facilitated the review and revision process and supported the content area committees</a:t>
          </a:r>
          <a:endParaRPr lang="en-US" sz="1400" b="0" dirty="0">
            <a:solidFill>
              <a:schemeClr val="tx1"/>
            </a:solidFill>
          </a:endParaRP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t>
        <a:bodyPr/>
        <a:lstStyle/>
        <a:p>
          <a:endParaRPr lang="en-US"/>
        </a:p>
      </dgm:t>
    </dgm:pt>
    <dgm:pt modelId="{BE09B83B-199C-451A-900A-C761CCB9BE19}" type="pres">
      <dgm:prSet presAssocID="{B7A5C74A-1414-4B07-9B5F-FDC4678B3164}" presName="sibTrans" presStyleLbl="sibTrans2D1" presStyleIdx="0" presStyleCnt="3" custLinFactNeighborX="6666" custLinFactNeighborY="821"/>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t>
        <a:bodyPr/>
        <a:lstStyle/>
        <a:p>
          <a:endParaRPr lang="en-US"/>
        </a:p>
      </dgm:t>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t>
        <a:bodyPr/>
        <a:lstStyle/>
        <a:p>
          <a:endParaRPr lang="en-US"/>
        </a:p>
      </dgm:t>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6450A782-B48D-9944-9472-A8AB7828E855}" type="presOf" srcId="{8D34F5E8-70F2-4295-8995-64CC15962967}" destId="{0E65177F-B103-4CA2-9654-2A3261D3A6A0}"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B8F3AB79-BF32-6342-A57F-98FA1C252E29}" type="presOf" srcId="{A7D3272E-0BD8-4442-A301-B8E300D757D2}" destId="{637A54D8-82D1-4E05-AF12-B739F649EF5E}" srcOrd="0" destOrd="0" presId="urn:microsoft.com/office/officeart/2005/8/layout/radial6"/>
    <dgm:cxn modelId="{E7CD2E65-2BD2-674A-BC09-C5BF0E7F26AF}" type="presOf" srcId="{09F3DB4E-F1CA-4914-9820-2F157ED95E3C}" destId="{1A9D1790-7B7E-4F40-AA4A-DFF9793548A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39AE47B2-E75C-964C-909F-3E266EC9ED7E}" type="presOf" srcId="{AFB901E0-478B-47DE-BC4F-02A9EEFF6230}" destId="{88AF5EEB-5DF6-41FC-AD7C-174CCCBCE613}" srcOrd="0" destOrd="0" presId="urn:microsoft.com/office/officeart/2005/8/layout/radial6"/>
    <dgm:cxn modelId="{74B49866-1A3A-DE41-9DA7-BD9DF2582303}" type="presOf" srcId="{F2C90BB1-2298-483D-8A3C-E21C9FAA4D45}" destId="{2F525C0B-B82E-4B88-B485-CB21158A752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A78546A2-C25A-2B45-AC97-5DF9E2A35859}" type="presOf" srcId="{0EA12872-5FFB-4BF4-91CF-5D705C486987}" destId="{53D2C58A-EF77-45AB-A202-44147190645A}"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97159985-6C75-0F4F-8032-23AC85B16D42}" type="presOf" srcId="{B7A5C74A-1414-4B07-9B5F-FDC4678B3164}" destId="{BE09B83B-199C-451A-900A-C761CCB9BE19}" srcOrd="0" destOrd="0" presId="urn:microsoft.com/office/officeart/2005/8/layout/radial6"/>
    <dgm:cxn modelId="{F6BC1968-5A26-1B40-A5FA-E3A77A9C4132}" type="presOf" srcId="{FD21A1CD-8103-4535-829F-1B9DA3FEF400}" destId="{63C349C8-A34F-4FC4-9356-C8EEA926A355}" srcOrd="0" destOrd="0" presId="urn:microsoft.com/office/officeart/2005/8/layout/radial6"/>
    <dgm:cxn modelId="{DD91F2A0-525F-DB43-93E6-F7F536FE3287}" type="presParOf" srcId="{0E65177F-B103-4CA2-9654-2A3261D3A6A0}" destId="{63C349C8-A34F-4FC4-9356-C8EEA926A355}" srcOrd="0" destOrd="0" presId="urn:microsoft.com/office/officeart/2005/8/layout/radial6"/>
    <dgm:cxn modelId="{B59A51A0-1921-994A-A8F2-CD658B2DF955}" type="presParOf" srcId="{0E65177F-B103-4CA2-9654-2A3261D3A6A0}" destId="{2F525C0B-B82E-4B88-B485-CB21158A752A}" srcOrd="1" destOrd="0" presId="urn:microsoft.com/office/officeart/2005/8/layout/radial6"/>
    <dgm:cxn modelId="{2BFC9CF0-449A-9146-85F1-B4861711CC40}" type="presParOf" srcId="{0E65177F-B103-4CA2-9654-2A3261D3A6A0}" destId="{7E6CFF04-7C12-432E-BE63-2177135CBEEE}" srcOrd="2" destOrd="0" presId="urn:microsoft.com/office/officeart/2005/8/layout/radial6"/>
    <dgm:cxn modelId="{159634C4-A2A7-1C4A-B6FA-71C18A61485F}" type="presParOf" srcId="{0E65177F-B103-4CA2-9654-2A3261D3A6A0}" destId="{BE09B83B-199C-451A-900A-C761CCB9BE19}" srcOrd="3" destOrd="0" presId="urn:microsoft.com/office/officeart/2005/8/layout/radial6"/>
    <dgm:cxn modelId="{FEE40933-8844-B443-9AE7-79C789D2D2FC}" type="presParOf" srcId="{0E65177F-B103-4CA2-9654-2A3261D3A6A0}" destId="{53D2C58A-EF77-45AB-A202-44147190645A}" srcOrd="4" destOrd="0" presId="urn:microsoft.com/office/officeart/2005/8/layout/radial6"/>
    <dgm:cxn modelId="{BFC9B424-6794-6E44-BCD0-14244D417C2E}" type="presParOf" srcId="{0E65177F-B103-4CA2-9654-2A3261D3A6A0}" destId="{E6D71BEA-5AA7-4C30-8BC2-345E562E8CF4}" srcOrd="5" destOrd="0" presId="urn:microsoft.com/office/officeart/2005/8/layout/radial6"/>
    <dgm:cxn modelId="{DF0901C4-1B5F-5147-B941-002FF404A05B}" type="presParOf" srcId="{0E65177F-B103-4CA2-9654-2A3261D3A6A0}" destId="{1A9D1790-7B7E-4F40-AA4A-DFF9793548A3}" srcOrd="6" destOrd="0" presId="urn:microsoft.com/office/officeart/2005/8/layout/radial6"/>
    <dgm:cxn modelId="{5386B041-1760-F54C-9F85-06CA3AD2C940}" type="presParOf" srcId="{0E65177F-B103-4CA2-9654-2A3261D3A6A0}" destId="{637A54D8-82D1-4E05-AF12-B739F649EF5E}" srcOrd="7" destOrd="0" presId="urn:microsoft.com/office/officeart/2005/8/layout/radial6"/>
    <dgm:cxn modelId="{75048A08-1FF9-C045-B533-A85EA1CB3097}" type="presParOf" srcId="{0E65177F-B103-4CA2-9654-2A3261D3A6A0}" destId="{EDDAB019-8374-4EA2-94A8-4DECA7E6B0E0}" srcOrd="8" destOrd="0" presId="urn:microsoft.com/office/officeart/2005/8/layout/radial6"/>
    <dgm:cxn modelId="{3D2DAB20-BDD2-D140-A1CD-24DE137C49F9}"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564717" y="798050"/>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State Board of Education</a:t>
          </a:r>
        </a:p>
        <a:p>
          <a:pPr lvl="0" algn="ctr" defTabSz="622300">
            <a:lnSpc>
              <a:spcPct val="90000"/>
            </a:lnSpc>
            <a:spcBef>
              <a:spcPct val="0"/>
            </a:spcBef>
            <a:spcAft>
              <a:spcPct val="35000"/>
            </a:spcAft>
          </a:pPr>
          <a:r>
            <a:rPr lang="en-US" sz="1400" b="0" kern="1200" dirty="0" smtClean="0">
              <a:solidFill>
                <a:schemeClr val="tx1"/>
              </a:solidFill>
            </a:rPr>
            <a:t>Made decisions to guide the review and revision process; approve revisions</a:t>
          </a:r>
          <a:endParaRPr lang="en-US" sz="1400" b="0" kern="1200" dirty="0">
            <a:solidFill>
              <a:schemeClr val="tx1"/>
            </a:solidFill>
          </a:endParaRP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Stakeholders</a:t>
          </a:r>
        </a:p>
        <a:p>
          <a:pPr lvl="0" algn="ctr" defTabSz="622300">
            <a:lnSpc>
              <a:spcPct val="90000"/>
            </a:lnSpc>
            <a:spcBef>
              <a:spcPct val="0"/>
            </a:spcBef>
            <a:spcAft>
              <a:spcPct val="35000"/>
            </a:spcAft>
          </a:pPr>
          <a:r>
            <a:rPr lang="en-US" sz="1400" kern="1200" dirty="0" smtClean="0"/>
            <a:t>Provided feedback  on standards review process and proposed revisions </a:t>
          </a:r>
          <a:endParaRPr lang="en-US" sz="1400" kern="1200" dirty="0"/>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 Committees</a:t>
          </a:r>
        </a:p>
        <a:p>
          <a:pPr lvl="0" algn="ctr" defTabSz="622300">
            <a:lnSpc>
              <a:spcPct val="90000"/>
            </a:lnSpc>
            <a:spcBef>
              <a:spcPct val="0"/>
            </a:spcBef>
            <a:spcAft>
              <a:spcPct val="35000"/>
            </a:spcAft>
          </a:pPr>
          <a:r>
            <a:rPr lang="en-US" sz="1400" kern="1200" dirty="0" smtClean="0">
              <a:solidFill>
                <a:schemeClr val="tx1"/>
              </a:solidFill>
            </a:rPr>
            <a:t>Proposed revisions to the standards for State Board consideration</a:t>
          </a:r>
          <a:endParaRPr lang="en-US" sz="1400" kern="1200" dirty="0">
            <a:solidFill>
              <a:schemeClr val="tx1"/>
            </a:solidFill>
          </a:endParaRP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CDE Staff</a:t>
          </a:r>
        </a:p>
        <a:p>
          <a:pPr lvl="0" algn="ctr" defTabSz="622300">
            <a:lnSpc>
              <a:spcPct val="90000"/>
            </a:lnSpc>
            <a:spcBef>
              <a:spcPct val="0"/>
            </a:spcBef>
            <a:spcAft>
              <a:spcPct val="35000"/>
            </a:spcAft>
          </a:pPr>
          <a:r>
            <a:rPr lang="en-US" sz="1400" b="0" kern="1200" dirty="0" smtClean="0">
              <a:solidFill>
                <a:schemeClr val="tx1"/>
              </a:solidFill>
            </a:rPr>
            <a:t>Facilitated the review and revision process and supported the content area committees</a:t>
          </a:r>
          <a:endParaRPr lang="en-US" sz="1400" b="0" kern="1200" dirty="0">
            <a:solidFill>
              <a:schemeClr val="tx1"/>
            </a:solidFill>
          </a:endParaRPr>
        </a:p>
      </dsp:txBody>
      <dsp:txXfrm>
        <a:off x="1940131" y="3214194"/>
        <a:ext cx="1336137" cy="1337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smtClean="0">
                <a:solidFill>
                  <a:schemeClr val="tx1"/>
                </a:solidFill>
              </a:rPr>
              <a:t>Transparent: </a:t>
            </a:r>
            <a:r>
              <a:rPr lang="en-US" dirty="0" smtClean="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Inclusive: </a:t>
            </a:r>
            <a:r>
              <a:rPr lang="en-US" dirty="0" smtClean="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Research-informed: </a:t>
            </a:r>
            <a:r>
              <a:rPr lang="en-US" dirty="0" smtClean="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Consistent: </a:t>
            </a:r>
            <a:r>
              <a:rPr lang="en-US" dirty="0" smtClean="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Substantive: </a:t>
            </a:r>
            <a:r>
              <a:rPr lang="en-US" dirty="0" smtClean="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Improvement-oriented: </a:t>
            </a:r>
            <a:r>
              <a:rPr lang="en-US" dirty="0" smtClean="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9</a:t>
            </a:fld>
            <a:endParaRPr lang="en-US"/>
          </a:p>
        </p:txBody>
      </p:sp>
    </p:spTree>
    <p:extLst>
      <p:ext uri="{BB962C8B-B14F-4D97-AF65-F5344CB8AC3E}">
        <p14:creationId xmlns:p14="http://schemas.microsoft.com/office/powerpoint/2010/main" val="80358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10</a:t>
            </a:fld>
            <a:endParaRPr lang="en-US"/>
          </a:p>
        </p:txBody>
      </p:sp>
    </p:spTree>
    <p:extLst>
      <p:ext uri="{BB962C8B-B14F-4D97-AF65-F5344CB8AC3E}">
        <p14:creationId xmlns:p14="http://schemas.microsoft.com/office/powerpoint/2010/main" val="256592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11</a:t>
            </a:fld>
            <a:endParaRPr lang="en-US"/>
          </a:p>
        </p:txBody>
      </p:sp>
    </p:spTree>
    <p:extLst>
      <p:ext uri="{BB962C8B-B14F-4D97-AF65-F5344CB8AC3E}">
        <p14:creationId xmlns:p14="http://schemas.microsoft.com/office/powerpoint/2010/main" val="310488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12</a:t>
            </a:fld>
            <a:endParaRPr lang="en-US"/>
          </a:p>
        </p:txBody>
      </p:sp>
    </p:spTree>
    <p:extLst>
      <p:ext uri="{BB962C8B-B14F-4D97-AF65-F5344CB8AC3E}">
        <p14:creationId xmlns:p14="http://schemas.microsoft.com/office/powerpoint/2010/main" val="329334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Preschool and Elementary</a:t>
            </a:r>
          </a:p>
          <a:p>
            <a:r>
              <a:rPr lang="en-US" sz="1200" kern="1200" dirty="0" smtClean="0">
                <a:solidFill>
                  <a:schemeClr val="tx1"/>
                </a:solidFill>
                <a:effectLst/>
                <a:latin typeface="+mn-lt"/>
                <a:ea typeface="+mn-ea"/>
                <a:cs typeface="+mn-cs"/>
              </a:rPr>
              <a:t>The review and revision committee’s preschool revisions are a significant change compared to the 2009 standards, but a minor adjustment when compared with CDE’s 2013 </a:t>
            </a:r>
            <a:r>
              <a:rPr lang="en-US" sz="1200" i="1" kern="1200" dirty="0" smtClean="0">
                <a:solidFill>
                  <a:schemeClr val="tx1"/>
                </a:solidFill>
                <a:effectLst/>
                <a:latin typeface="+mn-lt"/>
                <a:ea typeface="+mn-ea"/>
                <a:cs typeface="+mn-cs"/>
              </a:rPr>
              <a:t>Early Learning Development Guidelines</a:t>
            </a:r>
            <a:r>
              <a:rPr lang="en-US" sz="1200" kern="1200" dirty="0" smtClean="0">
                <a:solidFill>
                  <a:schemeClr val="tx1"/>
                </a:solidFill>
                <a:effectLst/>
                <a:latin typeface="+mn-lt"/>
                <a:ea typeface="+mn-ea"/>
                <a:cs typeface="+mn-cs"/>
              </a:rPr>
              <a:t>. In other elementary grades, some content has shifted between grades to allow for greater coherence of concepts through a more aligned learning progression.</a:t>
            </a:r>
          </a:p>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14</a:t>
            </a:fld>
            <a:endParaRPr lang="en-US"/>
          </a:p>
        </p:txBody>
      </p:sp>
    </p:spTree>
    <p:extLst>
      <p:ext uri="{BB962C8B-B14F-4D97-AF65-F5344CB8AC3E}">
        <p14:creationId xmlns:p14="http://schemas.microsoft.com/office/powerpoint/2010/main" val="294468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500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401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60483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5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01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03869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1844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263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ECC94-1832-0043-B2A5-5EA54332911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66132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ECC94-1832-0043-B2A5-5EA54332911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889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CC94-1832-0043-B2A5-5EA54332911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3043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9194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1745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CC94-1832-0043-B2A5-5EA543329118}"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1ED19-C4DE-3543-B474-5B36FC80A6BA}" type="slidenum">
              <a:rPr lang="en-US" smtClean="0"/>
              <a:t>‹#›</a:t>
            </a:fld>
            <a:endParaRPr lang="en-US"/>
          </a:p>
        </p:txBody>
      </p:sp>
    </p:spTree>
    <p:extLst>
      <p:ext uri="{BB962C8B-B14F-4D97-AF65-F5344CB8AC3E}">
        <p14:creationId xmlns:p14="http://schemas.microsoft.com/office/powerpoint/2010/main" val="12838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hyperlink" Target="mailto:Bruno_j@cde.state.co.u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3369370"/>
            <a:ext cx="8458200" cy="1526927"/>
          </a:xfrm>
        </p:spPr>
        <p:txBody>
          <a:bodyPr>
            <a:noAutofit/>
          </a:bodyPr>
          <a:lstStyle/>
          <a:p>
            <a:r>
              <a:rPr lang="en-US" sz="2800" b="1" dirty="0" smtClean="0"/>
              <a:t>2020</a:t>
            </a:r>
            <a:r>
              <a:rPr lang="en-US" sz="3600" b="1" dirty="0" smtClean="0"/>
              <a:t> </a:t>
            </a:r>
            <a:r>
              <a:rPr lang="en-US" sz="2800" b="1" dirty="0" smtClean="0"/>
              <a:t>Colorado Academic Standards</a:t>
            </a:r>
            <a:r>
              <a:rPr lang="en-US" sz="2000" dirty="0">
                <a:solidFill>
                  <a:srgbClr val="FF0000"/>
                </a:solidFill>
              </a:rPr>
              <a:t/>
            </a:r>
            <a:br>
              <a:rPr lang="en-US" sz="2000" dirty="0">
                <a:solidFill>
                  <a:srgbClr val="FF0000"/>
                </a:solidFill>
              </a:rPr>
            </a:br>
            <a:r>
              <a:rPr lang="en-US" sz="2400" dirty="0" smtClean="0"/>
              <a:t>Health Education</a:t>
            </a:r>
            <a:endParaRPr lang="en-US" sz="2400" dirty="0"/>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073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grpSp>
        <p:nvGrpSpPr>
          <p:cNvPr id="5" name="Group 4"/>
          <p:cNvGrpSpPr/>
          <p:nvPr/>
        </p:nvGrpSpPr>
        <p:grpSpPr>
          <a:xfrm>
            <a:off x="350195" y="1376463"/>
            <a:ext cx="7461115" cy="5228618"/>
            <a:chOff x="239795" y="0"/>
            <a:chExt cx="4885925" cy="326707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50" y="0"/>
              <a:ext cx="4230370" cy="3267075"/>
            </a:xfrm>
            <a:prstGeom prst="rect">
              <a:avLst/>
            </a:prstGeom>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00" t="4477" r="67647" b="53665"/>
            <a:stretch/>
          </p:blipFill>
          <p:spPr>
            <a:xfrm>
              <a:off x="239795" y="228600"/>
              <a:ext cx="2018030" cy="2009140"/>
            </a:xfrm>
            <a:prstGeom prst="ellipse">
              <a:avLst/>
            </a:prstGeom>
            <a:ln w="38100" cap="rnd">
              <a:solidFill>
                <a:schemeClr val="accent5"/>
              </a:solidFill>
            </a:ln>
            <a:effectLst/>
            <a:scene3d>
              <a:camera prst="orthographicFront"/>
              <a:lightRig rig="contrasting" dir="t">
                <a:rot lat="0" lon="0" rev="3000000"/>
              </a:lightRig>
            </a:scene3d>
            <a:sp3d contourW="7620">
              <a:contourClr>
                <a:srgbClr val="333333"/>
              </a:contourClr>
            </a:sp3d>
          </p:spPr>
        </p:pic>
      </p:grpSp>
    </p:spTree>
    <p:extLst>
      <p:ext uri="{BB962C8B-B14F-4D97-AF65-F5344CB8AC3E}">
        <p14:creationId xmlns:p14="http://schemas.microsoft.com/office/powerpoint/2010/main" val="3417297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grpSp>
        <p:nvGrpSpPr>
          <p:cNvPr id="8" name="Group 7"/>
          <p:cNvGrpSpPr/>
          <p:nvPr/>
        </p:nvGrpSpPr>
        <p:grpSpPr>
          <a:xfrm>
            <a:off x="934404" y="1410511"/>
            <a:ext cx="6701809" cy="5000017"/>
            <a:chOff x="-192291" y="1599396"/>
            <a:chExt cx="5875704" cy="406805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91" y="1599396"/>
              <a:ext cx="5268059" cy="406805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5887" t="21425" r="15890" b="29442"/>
            <a:stretch/>
          </p:blipFill>
          <p:spPr>
            <a:xfrm>
              <a:off x="2794895" y="2307599"/>
              <a:ext cx="2888518" cy="2819649"/>
            </a:xfrm>
            <a:prstGeom prst="ellipse">
              <a:avLst/>
            </a:prstGeom>
            <a:ln w="38100" cap="rnd">
              <a:solidFill>
                <a:schemeClr val="accent5"/>
              </a:solidFill>
            </a:ln>
            <a:effectLst/>
            <a:scene3d>
              <a:camera prst="orthographicFront"/>
              <a:lightRig rig="contrasting" dir="t">
                <a:rot lat="0" lon="0" rev="3000000"/>
              </a:lightRig>
            </a:scene3d>
            <a:sp3d contourW="7620">
              <a:bevelT w="0" h="0"/>
              <a:contourClr>
                <a:srgbClr val="333333"/>
              </a:contourClr>
            </a:sp3d>
          </p:spPr>
        </p:pic>
      </p:grpSp>
    </p:spTree>
    <p:extLst>
      <p:ext uri="{BB962C8B-B14F-4D97-AF65-F5344CB8AC3E}">
        <p14:creationId xmlns:p14="http://schemas.microsoft.com/office/powerpoint/2010/main" val="3547408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grpSp>
        <p:nvGrpSpPr>
          <p:cNvPr id="5" name="Group 4"/>
          <p:cNvGrpSpPr/>
          <p:nvPr/>
        </p:nvGrpSpPr>
        <p:grpSpPr>
          <a:xfrm>
            <a:off x="877435" y="1305461"/>
            <a:ext cx="6719867" cy="5348258"/>
            <a:chOff x="0" y="0"/>
            <a:chExt cx="5943600" cy="458978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43600" cy="458978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6042" t="46494" r="20849" b="10109"/>
            <a:stretch/>
          </p:blipFill>
          <p:spPr>
            <a:xfrm>
              <a:off x="3121660" y="1384070"/>
              <a:ext cx="2821940" cy="2698751"/>
            </a:xfrm>
            <a:prstGeom prst="ellipse">
              <a:avLst/>
            </a:prstGeom>
            <a:ln w="38100" cap="rnd">
              <a:solidFill>
                <a:schemeClr val="accent5"/>
              </a:solidFill>
            </a:ln>
            <a:effectLst/>
            <a:scene3d>
              <a:camera prst="orthographicFront"/>
              <a:lightRig rig="contrasting" dir="t">
                <a:rot lat="0" lon="0" rev="3000000"/>
              </a:lightRig>
            </a:scene3d>
            <a:sp3d prstMaterial="matte">
              <a:bevelT h="12700"/>
              <a:contourClr>
                <a:srgbClr val="333333"/>
              </a:contourClr>
            </a:sp3d>
          </p:spPr>
        </p:pic>
      </p:grpSp>
    </p:spTree>
    <p:extLst>
      <p:ext uri="{BB962C8B-B14F-4D97-AF65-F5344CB8AC3E}">
        <p14:creationId xmlns:p14="http://schemas.microsoft.com/office/powerpoint/2010/main" val="1694248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Skills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pic>
        <p:nvPicPr>
          <p:cNvPr id="13" name="Content Placeholder 12"/>
          <p:cNvPicPr>
            <a:picLocks noGrp="1" noChangeAspect="1"/>
          </p:cNvPicPr>
          <p:nvPr>
            <p:ph idx="1"/>
          </p:nvPr>
        </p:nvPicPr>
        <p:blipFill rotWithShape="1">
          <a:blip r:embed="rId2">
            <a:extLst>
              <a:ext uri="{28A0092B-C50C-407E-A947-70E740481C1C}">
                <a14:useLocalDpi xmlns:a14="http://schemas.microsoft.com/office/drawing/2010/main" val="0"/>
              </a:ext>
            </a:extLst>
          </a:blip>
          <a:srcRect t="18077" r="2593"/>
          <a:stretch/>
        </p:blipFill>
        <p:spPr>
          <a:xfrm>
            <a:off x="2931459" y="1293778"/>
            <a:ext cx="4986856" cy="5427697"/>
          </a:xfrm>
        </p:spPr>
      </p:pic>
      <p:sp>
        <p:nvSpPr>
          <p:cNvPr id="3" name="Rectangle 2"/>
          <p:cNvSpPr/>
          <p:nvPr/>
        </p:nvSpPr>
        <p:spPr>
          <a:xfrm>
            <a:off x="5282120" y="1293778"/>
            <a:ext cx="3054485" cy="311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81533" y="1243013"/>
            <a:ext cx="2258951" cy="469060"/>
          </a:xfrm>
          <a:custGeom>
            <a:avLst/>
            <a:gdLst>
              <a:gd name="connsiteX0" fmla="*/ 152675 w 2205211"/>
              <a:gd name="connsiteY0" fmla="*/ 496110 h 515566"/>
              <a:gd name="connsiteX1" fmla="*/ 172130 w 2205211"/>
              <a:gd name="connsiteY1" fmla="*/ 496110 h 515566"/>
              <a:gd name="connsiteX2" fmla="*/ 269407 w 2205211"/>
              <a:gd name="connsiteY2" fmla="*/ 428017 h 515566"/>
              <a:gd name="connsiteX3" fmla="*/ 298590 w 2205211"/>
              <a:gd name="connsiteY3" fmla="*/ 408562 h 515566"/>
              <a:gd name="connsiteX4" fmla="*/ 386139 w 2205211"/>
              <a:gd name="connsiteY4" fmla="*/ 369651 h 515566"/>
              <a:gd name="connsiteX5" fmla="*/ 454232 w 2205211"/>
              <a:gd name="connsiteY5" fmla="*/ 350196 h 515566"/>
              <a:gd name="connsiteX6" fmla="*/ 483415 w 2205211"/>
              <a:gd name="connsiteY6" fmla="*/ 340468 h 515566"/>
              <a:gd name="connsiteX7" fmla="*/ 522326 w 2205211"/>
              <a:gd name="connsiteY7" fmla="*/ 330740 h 515566"/>
              <a:gd name="connsiteX8" fmla="*/ 580692 w 2205211"/>
              <a:gd name="connsiteY8" fmla="*/ 311285 h 515566"/>
              <a:gd name="connsiteX9" fmla="*/ 697424 w 2205211"/>
              <a:gd name="connsiteY9" fmla="*/ 291830 h 515566"/>
              <a:gd name="connsiteX10" fmla="*/ 833611 w 2205211"/>
              <a:gd name="connsiteY10" fmla="*/ 272374 h 515566"/>
              <a:gd name="connsiteX11" fmla="*/ 862794 w 2205211"/>
              <a:gd name="connsiteY11" fmla="*/ 262647 h 515566"/>
              <a:gd name="connsiteX12" fmla="*/ 901705 w 2205211"/>
              <a:gd name="connsiteY12" fmla="*/ 252919 h 515566"/>
              <a:gd name="connsiteX13" fmla="*/ 1300539 w 2205211"/>
              <a:gd name="connsiteY13" fmla="*/ 262647 h 515566"/>
              <a:gd name="connsiteX14" fmla="*/ 1407543 w 2205211"/>
              <a:gd name="connsiteY14" fmla="*/ 282102 h 515566"/>
              <a:gd name="connsiteX15" fmla="*/ 1514547 w 2205211"/>
              <a:gd name="connsiteY15" fmla="*/ 291830 h 515566"/>
              <a:gd name="connsiteX16" fmla="*/ 1621552 w 2205211"/>
              <a:gd name="connsiteY16" fmla="*/ 330740 h 515566"/>
              <a:gd name="connsiteX17" fmla="*/ 1728556 w 2205211"/>
              <a:gd name="connsiteY17" fmla="*/ 359923 h 515566"/>
              <a:gd name="connsiteX18" fmla="*/ 1757739 w 2205211"/>
              <a:gd name="connsiteY18" fmla="*/ 379379 h 515566"/>
              <a:gd name="connsiteX19" fmla="*/ 1816105 w 2205211"/>
              <a:gd name="connsiteY19" fmla="*/ 398834 h 515566"/>
              <a:gd name="connsiteX20" fmla="*/ 1884198 w 2205211"/>
              <a:gd name="connsiteY20" fmla="*/ 437745 h 515566"/>
              <a:gd name="connsiteX21" fmla="*/ 1952292 w 2205211"/>
              <a:gd name="connsiteY21" fmla="*/ 457200 h 515566"/>
              <a:gd name="connsiteX22" fmla="*/ 1971747 w 2205211"/>
              <a:gd name="connsiteY22" fmla="*/ 486383 h 515566"/>
              <a:gd name="connsiteX23" fmla="*/ 2030113 w 2205211"/>
              <a:gd name="connsiteY23" fmla="*/ 515566 h 515566"/>
              <a:gd name="connsiteX24" fmla="*/ 2059296 w 2205211"/>
              <a:gd name="connsiteY24" fmla="*/ 505838 h 515566"/>
              <a:gd name="connsiteX25" fmla="*/ 2107935 w 2205211"/>
              <a:gd name="connsiteY25" fmla="*/ 466927 h 515566"/>
              <a:gd name="connsiteX26" fmla="*/ 2137117 w 2205211"/>
              <a:gd name="connsiteY26" fmla="*/ 447472 h 515566"/>
              <a:gd name="connsiteX27" fmla="*/ 2146845 w 2205211"/>
              <a:gd name="connsiteY27" fmla="*/ 418289 h 515566"/>
              <a:gd name="connsiteX28" fmla="*/ 2166300 w 2205211"/>
              <a:gd name="connsiteY28" fmla="*/ 389106 h 515566"/>
              <a:gd name="connsiteX29" fmla="*/ 2185756 w 2205211"/>
              <a:gd name="connsiteY29" fmla="*/ 330740 h 515566"/>
              <a:gd name="connsiteX30" fmla="*/ 2195483 w 2205211"/>
              <a:gd name="connsiteY30" fmla="*/ 262647 h 515566"/>
              <a:gd name="connsiteX31" fmla="*/ 2205211 w 2205211"/>
              <a:gd name="connsiteY31" fmla="*/ 233464 h 515566"/>
              <a:gd name="connsiteX32" fmla="*/ 2176028 w 2205211"/>
              <a:gd name="connsiteY32" fmla="*/ 175098 h 515566"/>
              <a:gd name="connsiteX33" fmla="*/ 2137117 w 2205211"/>
              <a:gd name="connsiteY33" fmla="*/ 136187 h 515566"/>
              <a:gd name="connsiteX34" fmla="*/ 2098207 w 2205211"/>
              <a:gd name="connsiteY34" fmla="*/ 126459 h 515566"/>
              <a:gd name="connsiteX35" fmla="*/ 2069024 w 2205211"/>
              <a:gd name="connsiteY35" fmla="*/ 116732 h 515566"/>
              <a:gd name="connsiteX36" fmla="*/ 1942564 w 2205211"/>
              <a:gd name="connsiteY36" fmla="*/ 97276 h 515566"/>
              <a:gd name="connsiteX37" fmla="*/ 1621552 w 2205211"/>
              <a:gd name="connsiteY37" fmla="*/ 87549 h 515566"/>
              <a:gd name="connsiteX38" fmla="*/ 1534003 w 2205211"/>
              <a:gd name="connsiteY38" fmla="*/ 77821 h 515566"/>
              <a:gd name="connsiteX39" fmla="*/ 1417271 w 2205211"/>
              <a:gd name="connsiteY39" fmla="*/ 58366 h 515566"/>
              <a:gd name="connsiteX40" fmla="*/ 1310266 w 2205211"/>
              <a:gd name="connsiteY40" fmla="*/ 48638 h 515566"/>
              <a:gd name="connsiteX41" fmla="*/ 1281083 w 2205211"/>
              <a:gd name="connsiteY41" fmla="*/ 29183 h 515566"/>
              <a:gd name="connsiteX42" fmla="*/ 1086530 w 2205211"/>
              <a:gd name="connsiteY42" fmla="*/ 9727 h 515566"/>
              <a:gd name="connsiteX43" fmla="*/ 1057347 w 2205211"/>
              <a:gd name="connsiteY43" fmla="*/ 0 h 515566"/>
              <a:gd name="connsiteX44" fmla="*/ 288862 w 2205211"/>
              <a:gd name="connsiteY44" fmla="*/ 9727 h 515566"/>
              <a:gd name="connsiteX45" fmla="*/ 230496 w 2205211"/>
              <a:gd name="connsiteY45" fmla="*/ 29183 h 515566"/>
              <a:gd name="connsiteX46" fmla="*/ 123492 w 2205211"/>
              <a:gd name="connsiteY46" fmla="*/ 58366 h 515566"/>
              <a:gd name="connsiteX47" fmla="*/ 65126 w 2205211"/>
              <a:gd name="connsiteY47" fmla="*/ 77821 h 515566"/>
              <a:gd name="connsiteX48" fmla="*/ 35943 w 2205211"/>
              <a:gd name="connsiteY48" fmla="*/ 97276 h 515566"/>
              <a:gd name="connsiteX49" fmla="*/ 26215 w 2205211"/>
              <a:gd name="connsiteY49" fmla="*/ 136187 h 515566"/>
              <a:gd name="connsiteX50" fmla="*/ 6760 w 2205211"/>
              <a:gd name="connsiteY50" fmla="*/ 204281 h 515566"/>
              <a:gd name="connsiteX51" fmla="*/ 35943 w 2205211"/>
              <a:gd name="connsiteY51" fmla="*/ 428017 h 515566"/>
              <a:gd name="connsiteX52" fmla="*/ 65126 w 2205211"/>
              <a:gd name="connsiteY52" fmla="*/ 457200 h 515566"/>
              <a:gd name="connsiteX53" fmla="*/ 94309 w 2205211"/>
              <a:gd name="connsiteY53" fmla="*/ 466927 h 515566"/>
              <a:gd name="connsiteX54" fmla="*/ 113764 w 2205211"/>
              <a:gd name="connsiteY54" fmla="*/ 486383 h 515566"/>
              <a:gd name="connsiteX55" fmla="*/ 152675 w 2205211"/>
              <a:gd name="connsiteY55" fmla="*/ 496110 h 515566"/>
              <a:gd name="connsiteX0" fmla="*/ 152675 w 2205211"/>
              <a:gd name="connsiteY0" fmla="*/ 489750 h 509206"/>
              <a:gd name="connsiteX1" fmla="*/ 172130 w 2205211"/>
              <a:gd name="connsiteY1" fmla="*/ 489750 h 509206"/>
              <a:gd name="connsiteX2" fmla="*/ 269407 w 2205211"/>
              <a:gd name="connsiteY2" fmla="*/ 421657 h 509206"/>
              <a:gd name="connsiteX3" fmla="*/ 298590 w 2205211"/>
              <a:gd name="connsiteY3" fmla="*/ 402202 h 509206"/>
              <a:gd name="connsiteX4" fmla="*/ 386139 w 2205211"/>
              <a:gd name="connsiteY4" fmla="*/ 363291 h 509206"/>
              <a:gd name="connsiteX5" fmla="*/ 454232 w 2205211"/>
              <a:gd name="connsiteY5" fmla="*/ 343836 h 509206"/>
              <a:gd name="connsiteX6" fmla="*/ 483415 w 2205211"/>
              <a:gd name="connsiteY6" fmla="*/ 334108 h 509206"/>
              <a:gd name="connsiteX7" fmla="*/ 522326 w 2205211"/>
              <a:gd name="connsiteY7" fmla="*/ 324380 h 509206"/>
              <a:gd name="connsiteX8" fmla="*/ 580692 w 2205211"/>
              <a:gd name="connsiteY8" fmla="*/ 304925 h 509206"/>
              <a:gd name="connsiteX9" fmla="*/ 697424 w 2205211"/>
              <a:gd name="connsiteY9" fmla="*/ 285470 h 509206"/>
              <a:gd name="connsiteX10" fmla="*/ 833611 w 2205211"/>
              <a:gd name="connsiteY10" fmla="*/ 266014 h 509206"/>
              <a:gd name="connsiteX11" fmla="*/ 862794 w 2205211"/>
              <a:gd name="connsiteY11" fmla="*/ 256287 h 509206"/>
              <a:gd name="connsiteX12" fmla="*/ 901705 w 2205211"/>
              <a:gd name="connsiteY12" fmla="*/ 246559 h 509206"/>
              <a:gd name="connsiteX13" fmla="*/ 1300539 w 2205211"/>
              <a:gd name="connsiteY13" fmla="*/ 256287 h 509206"/>
              <a:gd name="connsiteX14" fmla="*/ 1407543 w 2205211"/>
              <a:gd name="connsiteY14" fmla="*/ 275742 h 509206"/>
              <a:gd name="connsiteX15" fmla="*/ 1514547 w 2205211"/>
              <a:gd name="connsiteY15" fmla="*/ 285470 h 509206"/>
              <a:gd name="connsiteX16" fmla="*/ 1621552 w 2205211"/>
              <a:gd name="connsiteY16" fmla="*/ 324380 h 509206"/>
              <a:gd name="connsiteX17" fmla="*/ 1728556 w 2205211"/>
              <a:gd name="connsiteY17" fmla="*/ 353563 h 509206"/>
              <a:gd name="connsiteX18" fmla="*/ 1757739 w 2205211"/>
              <a:gd name="connsiteY18" fmla="*/ 373019 h 509206"/>
              <a:gd name="connsiteX19" fmla="*/ 1816105 w 2205211"/>
              <a:gd name="connsiteY19" fmla="*/ 392474 h 509206"/>
              <a:gd name="connsiteX20" fmla="*/ 1884198 w 2205211"/>
              <a:gd name="connsiteY20" fmla="*/ 431385 h 509206"/>
              <a:gd name="connsiteX21" fmla="*/ 1952292 w 2205211"/>
              <a:gd name="connsiteY21" fmla="*/ 450840 h 509206"/>
              <a:gd name="connsiteX22" fmla="*/ 1971747 w 2205211"/>
              <a:gd name="connsiteY22" fmla="*/ 480023 h 509206"/>
              <a:gd name="connsiteX23" fmla="*/ 2030113 w 2205211"/>
              <a:gd name="connsiteY23" fmla="*/ 509206 h 509206"/>
              <a:gd name="connsiteX24" fmla="*/ 2059296 w 2205211"/>
              <a:gd name="connsiteY24" fmla="*/ 499478 h 509206"/>
              <a:gd name="connsiteX25" fmla="*/ 2107935 w 2205211"/>
              <a:gd name="connsiteY25" fmla="*/ 460567 h 509206"/>
              <a:gd name="connsiteX26" fmla="*/ 2137117 w 2205211"/>
              <a:gd name="connsiteY26" fmla="*/ 441112 h 509206"/>
              <a:gd name="connsiteX27" fmla="*/ 2146845 w 2205211"/>
              <a:gd name="connsiteY27" fmla="*/ 411929 h 509206"/>
              <a:gd name="connsiteX28" fmla="*/ 2166300 w 2205211"/>
              <a:gd name="connsiteY28" fmla="*/ 382746 h 509206"/>
              <a:gd name="connsiteX29" fmla="*/ 2185756 w 2205211"/>
              <a:gd name="connsiteY29" fmla="*/ 324380 h 509206"/>
              <a:gd name="connsiteX30" fmla="*/ 2195483 w 2205211"/>
              <a:gd name="connsiteY30" fmla="*/ 256287 h 509206"/>
              <a:gd name="connsiteX31" fmla="*/ 2205211 w 2205211"/>
              <a:gd name="connsiteY31" fmla="*/ 227104 h 509206"/>
              <a:gd name="connsiteX32" fmla="*/ 2176028 w 2205211"/>
              <a:gd name="connsiteY32" fmla="*/ 168738 h 509206"/>
              <a:gd name="connsiteX33" fmla="*/ 2137117 w 2205211"/>
              <a:gd name="connsiteY33" fmla="*/ 129827 h 509206"/>
              <a:gd name="connsiteX34" fmla="*/ 2098207 w 2205211"/>
              <a:gd name="connsiteY34" fmla="*/ 120099 h 509206"/>
              <a:gd name="connsiteX35" fmla="*/ 2069024 w 2205211"/>
              <a:gd name="connsiteY35" fmla="*/ 110372 h 509206"/>
              <a:gd name="connsiteX36" fmla="*/ 1942564 w 2205211"/>
              <a:gd name="connsiteY36" fmla="*/ 90916 h 509206"/>
              <a:gd name="connsiteX37" fmla="*/ 1621552 w 2205211"/>
              <a:gd name="connsiteY37" fmla="*/ 81189 h 509206"/>
              <a:gd name="connsiteX38" fmla="*/ 1534003 w 2205211"/>
              <a:gd name="connsiteY38" fmla="*/ 71461 h 509206"/>
              <a:gd name="connsiteX39" fmla="*/ 1417271 w 2205211"/>
              <a:gd name="connsiteY39" fmla="*/ 52006 h 509206"/>
              <a:gd name="connsiteX40" fmla="*/ 1310266 w 2205211"/>
              <a:gd name="connsiteY40" fmla="*/ 42278 h 509206"/>
              <a:gd name="connsiteX41" fmla="*/ 1281083 w 2205211"/>
              <a:gd name="connsiteY41" fmla="*/ 22823 h 509206"/>
              <a:gd name="connsiteX42" fmla="*/ 1086530 w 2205211"/>
              <a:gd name="connsiteY42" fmla="*/ 3367 h 509206"/>
              <a:gd name="connsiteX43" fmla="*/ 1067074 w 2205211"/>
              <a:gd name="connsiteY43" fmla="*/ 100644 h 509206"/>
              <a:gd name="connsiteX44" fmla="*/ 288862 w 2205211"/>
              <a:gd name="connsiteY44" fmla="*/ 3367 h 509206"/>
              <a:gd name="connsiteX45" fmla="*/ 230496 w 2205211"/>
              <a:gd name="connsiteY45" fmla="*/ 22823 h 509206"/>
              <a:gd name="connsiteX46" fmla="*/ 123492 w 2205211"/>
              <a:gd name="connsiteY46" fmla="*/ 52006 h 509206"/>
              <a:gd name="connsiteX47" fmla="*/ 65126 w 2205211"/>
              <a:gd name="connsiteY47" fmla="*/ 71461 h 509206"/>
              <a:gd name="connsiteX48" fmla="*/ 35943 w 2205211"/>
              <a:gd name="connsiteY48" fmla="*/ 90916 h 509206"/>
              <a:gd name="connsiteX49" fmla="*/ 26215 w 2205211"/>
              <a:gd name="connsiteY49" fmla="*/ 129827 h 509206"/>
              <a:gd name="connsiteX50" fmla="*/ 6760 w 2205211"/>
              <a:gd name="connsiteY50" fmla="*/ 197921 h 509206"/>
              <a:gd name="connsiteX51" fmla="*/ 35943 w 2205211"/>
              <a:gd name="connsiteY51" fmla="*/ 421657 h 509206"/>
              <a:gd name="connsiteX52" fmla="*/ 65126 w 2205211"/>
              <a:gd name="connsiteY52" fmla="*/ 450840 h 509206"/>
              <a:gd name="connsiteX53" fmla="*/ 94309 w 2205211"/>
              <a:gd name="connsiteY53" fmla="*/ 460567 h 509206"/>
              <a:gd name="connsiteX54" fmla="*/ 113764 w 2205211"/>
              <a:gd name="connsiteY54" fmla="*/ 480023 h 509206"/>
              <a:gd name="connsiteX55" fmla="*/ 152675 w 2205211"/>
              <a:gd name="connsiteY55" fmla="*/ 489750 h 509206"/>
              <a:gd name="connsiteX0" fmla="*/ 152675 w 2205211"/>
              <a:gd name="connsiteY0" fmla="*/ 486473 h 505929"/>
              <a:gd name="connsiteX1" fmla="*/ 172130 w 2205211"/>
              <a:gd name="connsiteY1" fmla="*/ 486473 h 505929"/>
              <a:gd name="connsiteX2" fmla="*/ 269407 w 2205211"/>
              <a:gd name="connsiteY2" fmla="*/ 418380 h 505929"/>
              <a:gd name="connsiteX3" fmla="*/ 298590 w 2205211"/>
              <a:gd name="connsiteY3" fmla="*/ 398925 h 505929"/>
              <a:gd name="connsiteX4" fmla="*/ 386139 w 2205211"/>
              <a:gd name="connsiteY4" fmla="*/ 360014 h 505929"/>
              <a:gd name="connsiteX5" fmla="*/ 454232 w 2205211"/>
              <a:gd name="connsiteY5" fmla="*/ 340559 h 505929"/>
              <a:gd name="connsiteX6" fmla="*/ 483415 w 2205211"/>
              <a:gd name="connsiteY6" fmla="*/ 330831 h 505929"/>
              <a:gd name="connsiteX7" fmla="*/ 522326 w 2205211"/>
              <a:gd name="connsiteY7" fmla="*/ 321103 h 505929"/>
              <a:gd name="connsiteX8" fmla="*/ 580692 w 2205211"/>
              <a:gd name="connsiteY8" fmla="*/ 301648 h 505929"/>
              <a:gd name="connsiteX9" fmla="*/ 697424 w 2205211"/>
              <a:gd name="connsiteY9" fmla="*/ 282193 h 505929"/>
              <a:gd name="connsiteX10" fmla="*/ 833611 w 2205211"/>
              <a:gd name="connsiteY10" fmla="*/ 262737 h 505929"/>
              <a:gd name="connsiteX11" fmla="*/ 862794 w 2205211"/>
              <a:gd name="connsiteY11" fmla="*/ 253010 h 505929"/>
              <a:gd name="connsiteX12" fmla="*/ 901705 w 2205211"/>
              <a:gd name="connsiteY12" fmla="*/ 243282 h 505929"/>
              <a:gd name="connsiteX13" fmla="*/ 1300539 w 2205211"/>
              <a:gd name="connsiteY13" fmla="*/ 253010 h 505929"/>
              <a:gd name="connsiteX14" fmla="*/ 1407543 w 2205211"/>
              <a:gd name="connsiteY14" fmla="*/ 272465 h 505929"/>
              <a:gd name="connsiteX15" fmla="*/ 1514547 w 2205211"/>
              <a:gd name="connsiteY15" fmla="*/ 282193 h 505929"/>
              <a:gd name="connsiteX16" fmla="*/ 1621552 w 2205211"/>
              <a:gd name="connsiteY16" fmla="*/ 321103 h 505929"/>
              <a:gd name="connsiteX17" fmla="*/ 1728556 w 2205211"/>
              <a:gd name="connsiteY17" fmla="*/ 350286 h 505929"/>
              <a:gd name="connsiteX18" fmla="*/ 1757739 w 2205211"/>
              <a:gd name="connsiteY18" fmla="*/ 369742 h 505929"/>
              <a:gd name="connsiteX19" fmla="*/ 1816105 w 2205211"/>
              <a:gd name="connsiteY19" fmla="*/ 389197 h 505929"/>
              <a:gd name="connsiteX20" fmla="*/ 1884198 w 2205211"/>
              <a:gd name="connsiteY20" fmla="*/ 428108 h 505929"/>
              <a:gd name="connsiteX21" fmla="*/ 1952292 w 2205211"/>
              <a:gd name="connsiteY21" fmla="*/ 447563 h 505929"/>
              <a:gd name="connsiteX22" fmla="*/ 1971747 w 2205211"/>
              <a:gd name="connsiteY22" fmla="*/ 476746 h 505929"/>
              <a:gd name="connsiteX23" fmla="*/ 2030113 w 2205211"/>
              <a:gd name="connsiteY23" fmla="*/ 505929 h 505929"/>
              <a:gd name="connsiteX24" fmla="*/ 2059296 w 2205211"/>
              <a:gd name="connsiteY24" fmla="*/ 496201 h 505929"/>
              <a:gd name="connsiteX25" fmla="*/ 2107935 w 2205211"/>
              <a:gd name="connsiteY25" fmla="*/ 457290 h 505929"/>
              <a:gd name="connsiteX26" fmla="*/ 2137117 w 2205211"/>
              <a:gd name="connsiteY26" fmla="*/ 437835 h 505929"/>
              <a:gd name="connsiteX27" fmla="*/ 2146845 w 2205211"/>
              <a:gd name="connsiteY27" fmla="*/ 408652 h 505929"/>
              <a:gd name="connsiteX28" fmla="*/ 2166300 w 2205211"/>
              <a:gd name="connsiteY28" fmla="*/ 379469 h 505929"/>
              <a:gd name="connsiteX29" fmla="*/ 2185756 w 2205211"/>
              <a:gd name="connsiteY29" fmla="*/ 321103 h 505929"/>
              <a:gd name="connsiteX30" fmla="*/ 2195483 w 2205211"/>
              <a:gd name="connsiteY30" fmla="*/ 253010 h 505929"/>
              <a:gd name="connsiteX31" fmla="*/ 2205211 w 2205211"/>
              <a:gd name="connsiteY31" fmla="*/ 223827 h 505929"/>
              <a:gd name="connsiteX32" fmla="*/ 2176028 w 2205211"/>
              <a:gd name="connsiteY32" fmla="*/ 165461 h 505929"/>
              <a:gd name="connsiteX33" fmla="*/ 2137117 w 2205211"/>
              <a:gd name="connsiteY33" fmla="*/ 126550 h 505929"/>
              <a:gd name="connsiteX34" fmla="*/ 2098207 w 2205211"/>
              <a:gd name="connsiteY34" fmla="*/ 116822 h 505929"/>
              <a:gd name="connsiteX35" fmla="*/ 2069024 w 2205211"/>
              <a:gd name="connsiteY35" fmla="*/ 107095 h 505929"/>
              <a:gd name="connsiteX36" fmla="*/ 1942564 w 2205211"/>
              <a:gd name="connsiteY36" fmla="*/ 87639 h 505929"/>
              <a:gd name="connsiteX37" fmla="*/ 1621552 w 2205211"/>
              <a:gd name="connsiteY37" fmla="*/ 77912 h 505929"/>
              <a:gd name="connsiteX38" fmla="*/ 1534003 w 2205211"/>
              <a:gd name="connsiteY38" fmla="*/ 68184 h 505929"/>
              <a:gd name="connsiteX39" fmla="*/ 1417271 w 2205211"/>
              <a:gd name="connsiteY39" fmla="*/ 48729 h 505929"/>
              <a:gd name="connsiteX40" fmla="*/ 1310266 w 2205211"/>
              <a:gd name="connsiteY40" fmla="*/ 39001 h 505929"/>
              <a:gd name="connsiteX41" fmla="*/ 1281083 w 2205211"/>
              <a:gd name="connsiteY41" fmla="*/ 19546 h 505929"/>
              <a:gd name="connsiteX42" fmla="*/ 1086530 w 2205211"/>
              <a:gd name="connsiteY42" fmla="*/ 90 h 505929"/>
              <a:gd name="connsiteX43" fmla="*/ 1067074 w 2205211"/>
              <a:gd name="connsiteY43" fmla="*/ 97367 h 505929"/>
              <a:gd name="connsiteX44" fmla="*/ 298590 w 2205211"/>
              <a:gd name="connsiteY44" fmla="*/ 87639 h 505929"/>
              <a:gd name="connsiteX45" fmla="*/ 230496 w 2205211"/>
              <a:gd name="connsiteY45" fmla="*/ 19546 h 505929"/>
              <a:gd name="connsiteX46" fmla="*/ 123492 w 2205211"/>
              <a:gd name="connsiteY46" fmla="*/ 48729 h 505929"/>
              <a:gd name="connsiteX47" fmla="*/ 65126 w 2205211"/>
              <a:gd name="connsiteY47" fmla="*/ 68184 h 505929"/>
              <a:gd name="connsiteX48" fmla="*/ 35943 w 2205211"/>
              <a:gd name="connsiteY48" fmla="*/ 87639 h 505929"/>
              <a:gd name="connsiteX49" fmla="*/ 26215 w 2205211"/>
              <a:gd name="connsiteY49" fmla="*/ 126550 h 505929"/>
              <a:gd name="connsiteX50" fmla="*/ 6760 w 2205211"/>
              <a:gd name="connsiteY50" fmla="*/ 194644 h 505929"/>
              <a:gd name="connsiteX51" fmla="*/ 35943 w 2205211"/>
              <a:gd name="connsiteY51" fmla="*/ 418380 h 505929"/>
              <a:gd name="connsiteX52" fmla="*/ 65126 w 2205211"/>
              <a:gd name="connsiteY52" fmla="*/ 447563 h 505929"/>
              <a:gd name="connsiteX53" fmla="*/ 94309 w 2205211"/>
              <a:gd name="connsiteY53" fmla="*/ 457290 h 505929"/>
              <a:gd name="connsiteX54" fmla="*/ 113764 w 2205211"/>
              <a:gd name="connsiteY54" fmla="*/ 476746 h 505929"/>
              <a:gd name="connsiteX55" fmla="*/ 152675 w 2205211"/>
              <a:gd name="connsiteY55" fmla="*/ 486473 h 505929"/>
              <a:gd name="connsiteX0" fmla="*/ 152675 w 2205211"/>
              <a:gd name="connsiteY0" fmla="*/ 486473 h 505929"/>
              <a:gd name="connsiteX1" fmla="*/ 172130 w 2205211"/>
              <a:gd name="connsiteY1" fmla="*/ 486473 h 505929"/>
              <a:gd name="connsiteX2" fmla="*/ 269407 w 2205211"/>
              <a:gd name="connsiteY2" fmla="*/ 418380 h 505929"/>
              <a:gd name="connsiteX3" fmla="*/ 298590 w 2205211"/>
              <a:gd name="connsiteY3" fmla="*/ 398925 h 505929"/>
              <a:gd name="connsiteX4" fmla="*/ 386139 w 2205211"/>
              <a:gd name="connsiteY4" fmla="*/ 360014 h 505929"/>
              <a:gd name="connsiteX5" fmla="*/ 454232 w 2205211"/>
              <a:gd name="connsiteY5" fmla="*/ 340559 h 505929"/>
              <a:gd name="connsiteX6" fmla="*/ 483415 w 2205211"/>
              <a:gd name="connsiteY6" fmla="*/ 330831 h 505929"/>
              <a:gd name="connsiteX7" fmla="*/ 522326 w 2205211"/>
              <a:gd name="connsiteY7" fmla="*/ 321103 h 505929"/>
              <a:gd name="connsiteX8" fmla="*/ 580692 w 2205211"/>
              <a:gd name="connsiteY8" fmla="*/ 301648 h 505929"/>
              <a:gd name="connsiteX9" fmla="*/ 697424 w 2205211"/>
              <a:gd name="connsiteY9" fmla="*/ 282193 h 505929"/>
              <a:gd name="connsiteX10" fmla="*/ 833611 w 2205211"/>
              <a:gd name="connsiteY10" fmla="*/ 262737 h 505929"/>
              <a:gd name="connsiteX11" fmla="*/ 862794 w 2205211"/>
              <a:gd name="connsiteY11" fmla="*/ 253010 h 505929"/>
              <a:gd name="connsiteX12" fmla="*/ 901705 w 2205211"/>
              <a:gd name="connsiteY12" fmla="*/ 243282 h 505929"/>
              <a:gd name="connsiteX13" fmla="*/ 1300539 w 2205211"/>
              <a:gd name="connsiteY13" fmla="*/ 253010 h 505929"/>
              <a:gd name="connsiteX14" fmla="*/ 1407543 w 2205211"/>
              <a:gd name="connsiteY14" fmla="*/ 272465 h 505929"/>
              <a:gd name="connsiteX15" fmla="*/ 1514547 w 2205211"/>
              <a:gd name="connsiteY15" fmla="*/ 282193 h 505929"/>
              <a:gd name="connsiteX16" fmla="*/ 1621552 w 2205211"/>
              <a:gd name="connsiteY16" fmla="*/ 321103 h 505929"/>
              <a:gd name="connsiteX17" fmla="*/ 1728556 w 2205211"/>
              <a:gd name="connsiteY17" fmla="*/ 350286 h 505929"/>
              <a:gd name="connsiteX18" fmla="*/ 1757739 w 2205211"/>
              <a:gd name="connsiteY18" fmla="*/ 369742 h 505929"/>
              <a:gd name="connsiteX19" fmla="*/ 1816105 w 2205211"/>
              <a:gd name="connsiteY19" fmla="*/ 389197 h 505929"/>
              <a:gd name="connsiteX20" fmla="*/ 1884198 w 2205211"/>
              <a:gd name="connsiteY20" fmla="*/ 428108 h 505929"/>
              <a:gd name="connsiteX21" fmla="*/ 1952292 w 2205211"/>
              <a:gd name="connsiteY21" fmla="*/ 447563 h 505929"/>
              <a:gd name="connsiteX22" fmla="*/ 1971747 w 2205211"/>
              <a:gd name="connsiteY22" fmla="*/ 476746 h 505929"/>
              <a:gd name="connsiteX23" fmla="*/ 2030113 w 2205211"/>
              <a:gd name="connsiteY23" fmla="*/ 505929 h 505929"/>
              <a:gd name="connsiteX24" fmla="*/ 2059296 w 2205211"/>
              <a:gd name="connsiteY24" fmla="*/ 496201 h 505929"/>
              <a:gd name="connsiteX25" fmla="*/ 2107935 w 2205211"/>
              <a:gd name="connsiteY25" fmla="*/ 457290 h 505929"/>
              <a:gd name="connsiteX26" fmla="*/ 2137117 w 2205211"/>
              <a:gd name="connsiteY26" fmla="*/ 437835 h 505929"/>
              <a:gd name="connsiteX27" fmla="*/ 2146845 w 2205211"/>
              <a:gd name="connsiteY27" fmla="*/ 408652 h 505929"/>
              <a:gd name="connsiteX28" fmla="*/ 2166300 w 2205211"/>
              <a:gd name="connsiteY28" fmla="*/ 379469 h 505929"/>
              <a:gd name="connsiteX29" fmla="*/ 2185756 w 2205211"/>
              <a:gd name="connsiteY29" fmla="*/ 321103 h 505929"/>
              <a:gd name="connsiteX30" fmla="*/ 2195483 w 2205211"/>
              <a:gd name="connsiteY30" fmla="*/ 253010 h 505929"/>
              <a:gd name="connsiteX31" fmla="*/ 2205211 w 2205211"/>
              <a:gd name="connsiteY31" fmla="*/ 223827 h 505929"/>
              <a:gd name="connsiteX32" fmla="*/ 2176028 w 2205211"/>
              <a:gd name="connsiteY32" fmla="*/ 165461 h 505929"/>
              <a:gd name="connsiteX33" fmla="*/ 2137117 w 2205211"/>
              <a:gd name="connsiteY33" fmla="*/ 126550 h 505929"/>
              <a:gd name="connsiteX34" fmla="*/ 2098207 w 2205211"/>
              <a:gd name="connsiteY34" fmla="*/ 116822 h 505929"/>
              <a:gd name="connsiteX35" fmla="*/ 2069024 w 2205211"/>
              <a:gd name="connsiteY35" fmla="*/ 107095 h 505929"/>
              <a:gd name="connsiteX36" fmla="*/ 1942564 w 2205211"/>
              <a:gd name="connsiteY36" fmla="*/ 87639 h 505929"/>
              <a:gd name="connsiteX37" fmla="*/ 1621552 w 2205211"/>
              <a:gd name="connsiteY37" fmla="*/ 77912 h 505929"/>
              <a:gd name="connsiteX38" fmla="*/ 1534003 w 2205211"/>
              <a:gd name="connsiteY38" fmla="*/ 68184 h 505929"/>
              <a:gd name="connsiteX39" fmla="*/ 1417271 w 2205211"/>
              <a:gd name="connsiteY39" fmla="*/ 48729 h 505929"/>
              <a:gd name="connsiteX40" fmla="*/ 1310266 w 2205211"/>
              <a:gd name="connsiteY40" fmla="*/ 39001 h 505929"/>
              <a:gd name="connsiteX41" fmla="*/ 1281083 w 2205211"/>
              <a:gd name="connsiteY41" fmla="*/ 19546 h 505929"/>
              <a:gd name="connsiteX42" fmla="*/ 1086530 w 2205211"/>
              <a:gd name="connsiteY42" fmla="*/ 90 h 505929"/>
              <a:gd name="connsiteX43" fmla="*/ 1067074 w 2205211"/>
              <a:gd name="connsiteY43" fmla="*/ 97367 h 505929"/>
              <a:gd name="connsiteX44" fmla="*/ 298590 w 2205211"/>
              <a:gd name="connsiteY44" fmla="*/ 87639 h 505929"/>
              <a:gd name="connsiteX45" fmla="*/ 240224 w 2205211"/>
              <a:gd name="connsiteY45" fmla="*/ 87639 h 505929"/>
              <a:gd name="connsiteX46" fmla="*/ 123492 w 2205211"/>
              <a:gd name="connsiteY46" fmla="*/ 48729 h 505929"/>
              <a:gd name="connsiteX47" fmla="*/ 65126 w 2205211"/>
              <a:gd name="connsiteY47" fmla="*/ 68184 h 505929"/>
              <a:gd name="connsiteX48" fmla="*/ 35943 w 2205211"/>
              <a:gd name="connsiteY48" fmla="*/ 87639 h 505929"/>
              <a:gd name="connsiteX49" fmla="*/ 26215 w 2205211"/>
              <a:gd name="connsiteY49" fmla="*/ 126550 h 505929"/>
              <a:gd name="connsiteX50" fmla="*/ 6760 w 2205211"/>
              <a:gd name="connsiteY50" fmla="*/ 194644 h 505929"/>
              <a:gd name="connsiteX51" fmla="*/ 35943 w 2205211"/>
              <a:gd name="connsiteY51" fmla="*/ 418380 h 505929"/>
              <a:gd name="connsiteX52" fmla="*/ 65126 w 2205211"/>
              <a:gd name="connsiteY52" fmla="*/ 447563 h 505929"/>
              <a:gd name="connsiteX53" fmla="*/ 94309 w 2205211"/>
              <a:gd name="connsiteY53" fmla="*/ 457290 h 505929"/>
              <a:gd name="connsiteX54" fmla="*/ 113764 w 2205211"/>
              <a:gd name="connsiteY54" fmla="*/ 476746 h 505929"/>
              <a:gd name="connsiteX55" fmla="*/ 152675 w 2205211"/>
              <a:gd name="connsiteY55" fmla="*/ 486473 h 505929"/>
              <a:gd name="connsiteX0" fmla="*/ 152675 w 2205211"/>
              <a:gd name="connsiteY0" fmla="*/ 486473 h 505929"/>
              <a:gd name="connsiteX1" fmla="*/ 172130 w 2205211"/>
              <a:gd name="connsiteY1" fmla="*/ 486473 h 505929"/>
              <a:gd name="connsiteX2" fmla="*/ 269407 w 2205211"/>
              <a:gd name="connsiteY2" fmla="*/ 418380 h 505929"/>
              <a:gd name="connsiteX3" fmla="*/ 298590 w 2205211"/>
              <a:gd name="connsiteY3" fmla="*/ 398925 h 505929"/>
              <a:gd name="connsiteX4" fmla="*/ 386139 w 2205211"/>
              <a:gd name="connsiteY4" fmla="*/ 360014 h 505929"/>
              <a:gd name="connsiteX5" fmla="*/ 454232 w 2205211"/>
              <a:gd name="connsiteY5" fmla="*/ 340559 h 505929"/>
              <a:gd name="connsiteX6" fmla="*/ 483415 w 2205211"/>
              <a:gd name="connsiteY6" fmla="*/ 330831 h 505929"/>
              <a:gd name="connsiteX7" fmla="*/ 522326 w 2205211"/>
              <a:gd name="connsiteY7" fmla="*/ 321103 h 505929"/>
              <a:gd name="connsiteX8" fmla="*/ 580692 w 2205211"/>
              <a:gd name="connsiteY8" fmla="*/ 301648 h 505929"/>
              <a:gd name="connsiteX9" fmla="*/ 697424 w 2205211"/>
              <a:gd name="connsiteY9" fmla="*/ 282193 h 505929"/>
              <a:gd name="connsiteX10" fmla="*/ 833611 w 2205211"/>
              <a:gd name="connsiteY10" fmla="*/ 262737 h 505929"/>
              <a:gd name="connsiteX11" fmla="*/ 862794 w 2205211"/>
              <a:gd name="connsiteY11" fmla="*/ 253010 h 505929"/>
              <a:gd name="connsiteX12" fmla="*/ 901705 w 2205211"/>
              <a:gd name="connsiteY12" fmla="*/ 243282 h 505929"/>
              <a:gd name="connsiteX13" fmla="*/ 1300539 w 2205211"/>
              <a:gd name="connsiteY13" fmla="*/ 253010 h 505929"/>
              <a:gd name="connsiteX14" fmla="*/ 1407543 w 2205211"/>
              <a:gd name="connsiteY14" fmla="*/ 272465 h 505929"/>
              <a:gd name="connsiteX15" fmla="*/ 1514547 w 2205211"/>
              <a:gd name="connsiteY15" fmla="*/ 282193 h 505929"/>
              <a:gd name="connsiteX16" fmla="*/ 1621552 w 2205211"/>
              <a:gd name="connsiteY16" fmla="*/ 321103 h 505929"/>
              <a:gd name="connsiteX17" fmla="*/ 1728556 w 2205211"/>
              <a:gd name="connsiteY17" fmla="*/ 350286 h 505929"/>
              <a:gd name="connsiteX18" fmla="*/ 1757739 w 2205211"/>
              <a:gd name="connsiteY18" fmla="*/ 369742 h 505929"/>
              <a:gd name="connsiteX19" fmla="*/ 1816105 w 2205211"/>
              <a:gd name="connsiteY19" fmla="*/ 389197 h 505929"/>
              <a:gd name="connsiteX20" fmla="*/ 1884198 w 2205211"/>
              <a:gd name="connsiteY20" fmla="*/ 428108 h 505929"/>
              <a:gd name="connsiteX21" fmla="*/ 1952292 w 2205211"/>
              <a:gd name="connsiteY21" fmla="*/ 447563 h 505929"/>
              <a:gd name="connsiteX22" fmla="*/ 1971747 w 2205211"/>
              <a:gd name="connsiteY22" fmla="*/ 476746 h 505929"/>
              <a:gd name="connsiteX23" fmla="*/ 2030113 w 2205211"/>
              <a:gd name="connsiteY23" fmla="*/ 505929 h 505929"/>
              <a:gd name="connsiteX24" fmla="*/ 2059296 w 2205211"/>
              <a:gd name="connsiteY24" fmla="*/ 496201 h 505929"/>
              <a:gd name="connsiteX25" fmla="*/ 2107935 w 2205211"/>
              <a:gd name="connsiteY25" fmla="*/ 457290 h 505929"/>
              <a:gd name="connsiteX26" fmla="*/ 2137117 w 2205211"/>
              <a:gd name="connsiteY26" fmla="*/ 437835 h 505929"/>
              <a:gd name="connsiteX27" fmla="*/ 2146845 w 2205211"/>
              <a:gd name="connsiteY27" fmla="*/ 408652 h 505929"/>
              <a:gd name="connsiteX28" fmla="*/ 2166300 w 2205211"/>
              <a:gd name="connsiteY28" fmla="*/ 379469 h 505929"/>
              <a:gd name="connsiteX29" fmla="*/ 2185756 w 2205211"/>
              <a:gd name="connsiteY29" fmla="*/ 321103 h 505929"/>
              <a:gd name="connsiteX30" fmla="*/ 2195483 w 2205211"/>
              <a:gd name="connsiteY30" fmla="*/ 253010 h 505929"/>
              <a:gd name="connsiteX31" fmla="*/ 2205211 w 2205211"/>
              <a:gd name="connsiteY31" fmla="*/ 223827 h 505929"/>
              <a:gd name="connsiteX32" fmla="*/ 2176028 w 2205211"/>
              <a:gd name="connsiteY32" fmla="*/ 165461 h 505929"/>
              <a:gd name="connsiteX33" fmla="*/ 2137117 w 2205211"/>
              <a:gd name="connsiteY33" fmla="*/ 126550 h 505929"/>
              <a:gd name="connsiteX34" fmla="*/ 2098207 w 2205211"/>
              <a:gd name="connsiteY34" fmla="*/ 116822 h 505929"/>
              <a:gd name="connsiteX35" fmla="*/ 2069024 w 2205211"/>
              <a:gd name="connsiteY35" fmla="*/ 107095 h 505929"/>
              <a:gd name="connsiteX36" fmla="*/ 1942564 w 2205211"/>
              <a:gd name="connsiteY36" fmla="*/ 87639 h 505929"/>
              <a:gd name="connsiteX37" fmla="*/ 1621552 w 2205211"/>
              <a:gd name="connsiteY37" fmla="*/ 77912 h 505929"/>
              <a:gd name="connsiteX38" fmla="*/ 1534003 w 2205211"/>
              <a:gd name="connsiteY38" fmla="*/ 68184 h 505929"/>
              <a:gd name="connsiteX39" fmla="*/ 1417271 w 2205211"/>
              <a:gd name="connsiteY39" fmla="*/ 48729 h 505929"/>
              <a:gd name="connsiteX40" fmla="*/ 1310266 w 2205211"/>
              <a:gd name="connsiteY40" fmla="*/ 39001 h 505929"/>
              <a:gd name="connsiteX41" fmla="*/ 1281083 w 2205211"/>
              <a:gd name="connsiteY41" fmla="*/ 19546 h 505929"/>
              <a:gd name="connsiteX42" fmla="*/ 1086530 w 2205211"/>
              <a:gd name="connsiteY42" fmla="*/ 90 h 505929"/>
              <a:gd name="connsiteX43" fmla="*/ 1067074 w 2205211"/>
              <a:gd name="connsiteY43" fmla="*/ 97367 h 505929"/>
              <a:gd name="connsiteX44" fmla="*/ 298590 w 2205211"/>
              <a:gd name="connsiteY44" fmla="*/ 87639 h 505929"/>
              <a:gd name="connsiteX45" fmla="*/ 240224 w 2205211"/>
              <a:gd name="connsiteY45" fmla="*/ 87639 h 505929"/>
              <a:gd name="connsiteX46" fmla="*/ 113764 w 2205211"/>
              <a:gd name="connsiteY46" fmla="*/ 116822 h 505929"/>
              <a:gd name="connsiteX47" fmla="*/ 65126 w 2205211"/>
              <a:gd name="connsiteY47" fmla="*/ 68184 h 505929"/>
              <a:gd name="connsiteX48" fmla="*/ 35943 w 2205211"/>
              <a:gd name="connsiteY48" fmla="*/ 87639 h 505929"/>
              <a:gd name="connsiteX49" fmla="*/ 26215 w 2205211"/>
              <a:gd name="connsiteY49" fmla="*/ 126550 h 505929"/>
              <a:gd name="connsiteX50" fmla="*/ 6760 w 2205211"/>
              <a:gd name="connsiteY50" fmla="*/ 194644 h 505929"/>
              <a:gd name="connsiteX51" fmla="*/ 35943 w 2205211"/>
              <a:gd name="connsiteY51" fmla="*/ 418380 h 505929"/>
              <a:gd name="connsiteX52" fmla="*/ 65126 w 2205211"/>
              <a:gd name="connsiteY52" fmla="*/ 447563 h 505929"/>
              <a:gd name="connsiteX53" fmla="*/ 94309 w 2205211"/>
              <a:gd name="connsiteY53" fmla="*/ 457290 h 505929"/>
              <a:gd name="connsiteX54" fmla="*/ 113764 w 2205211"/>
              <a:gd name="connsiteY54" fmla="*/ 476746 h 505929"/>
              <a:gd name="connsiteX55" fmla="*/ 152675 w 2205211"/>
              <a:gd name="connsiteY55" fmla="*/ 486473 h 505929"/>
              <a:gd name="connsiteX0" fmla="*/ 152675 w 2205211"/>
              <a:gd name="connsiteY0" fmla="*/ 486473 h 505929"/>
              <a:gd name="connsiteX1" fmla="*/ 172130 w 2205211"/>
              <a:gd name="connsiteY1" fmla="*/ 486473 h 505929"/>
              <a:gd name="connsiteX2" fmla="*/ 269407 w 2205211"/>
              <a:gd name="connsiteY2" fmla="*/ 418380 h 505929"/>
              <a:gd name="connsiteX3" fmla="*/ 298590 w 2205211"/>
              <a:gd name="connsiteY3" fmla="*/ 398925 h 505929"/>
              <a:gd name="connsiteX4" fmla="*/ 386139 w 2205211"/>
              <a:gd name="connsiteY4" fmla="*/ 360014 h 505929"/>
              <a:gd name="connsiteX5" fmla="*/ 454232 w 2205211"/>
              <a:gd name="connsiteY5" fmla="*/ 340559 h 505929"/>
              <a:gd name="connsiteX6" fmla="*/ 483415 w 2205211"/>
              <a:gd name="connsiteY6" fmla="*/ 330831 h 505929"/>
              <a:gd name="connsiteX7" fmla="*/ 522326 w 2205211"/>
              <a:gd name="connsiteY7" fmla="*/ 321103 h 505929"/>
              <a:gd name="connsiteX8" fmla="*/ 580692 w 2205211"/>
              <a:gd name="connsiteY8" fmla="*/ 301648 h 505929"/>
              <a:gd name="connsiteX9" fmla="*/ 697424 w 2205211"/>
              <a:gd name="connsiteY9" fmla="*/ 282193 h 505929"/>
              <a:gd name="connsiteX10" fmla="*/ 833611 w 2205211"/>
              <a:gd name="connsiteY10" fmla="*/ 262737 h 505929"/>
              <a:gd name="connsiteX11" fmla="*/ 862794 w 2205211"/>
              <a:gd name="connsiteY11" fmla="*/ 253010 h 505929"/>
              <a:gd name="connsiteX12" fmla="*/ 901705 w 2205211"/>
              <a:gd name="connsiteY12" fmla="*/ 243282 h 505929"/>
              <a:gd name="connsiteX13" fmla="*/ 1300539 w 2205211"/>
              <a:gd name="connsiteY13" fmla="*/ 253010 h 505929"/>
              <a:gd name="connsiteX14" fmla="*/ 1407543 w 2205211"/>
              <a:gd name="connsiteY14" fmla="*/ 272465 h 505929"/>
              <a:gd name="connsiteX15" fmla="*/ 1514547 w 2205211"/>
              <a:gd name="connsiteY15" fmla="*/ 282193 h 505929"/>
              <a:gd name="connsiteX16" fmla="*/ 1621552 w 2205211"/>
              <a:gd name="connsiteY16" fmla="*/ 321103 h 505929"/>
              <a:gd name="connsiteX17" fmla="*/ 1728556 w 2205211"/>
              <a:gd name="connsiteY17" fmla="*/ 350286 h 505929"/>
              <a:gd name="connsiteX18" fmla="*/ 1757739 w 2205211"/>
              <a:gd name="connsiteY18" fmla="*/ 369742 h 505929"/>
              <a:gd name="connsiteX19" fmla="*/ 1816105 w 2205211"/>
              <a:gd name="connsiteY19" fmla="*/ 389197 h 505929"/>
              <a:gd name="connsiteX20" fmla="*/ 1884198 w 2205211"/>
              <a:gd name="connsiteY20" fmla="*/ 428108 h 505929"/>
              <a:gd name="connsiteX21" fmla="*/ 1952292 w 2205211"/>
              <a:gd name="connsiteY21" fmla="*/ 447563 h 505929"/>
              <a:gd name="connsiteX22" fmla="*/ 1971747 w 2205211"/>
              <a:gd name="connsiteY22" fmla="*/ 476746 h 505929"/>
              <a:gd name="connsiteX23" fmla="*/ 2030113 w 2205211"/>
              <a:gd name="connsiteY23" fmla="*/ 505929 h 505929"/>
              <a:gd name="connsiteX24" fmla="*/ 2059296 w 2205211"/>
              <a:gd name="connsiteY24" fmla="*/ 496201 h 505929"/>
              <a:gd name="connsiteX25" fmla="*/ 2107935 w 2205211"/>
              <a:gd name="connsiteY25" fmla="*/ 457290 h 505929"/>
              <a:gd name="connsiteX26" fmla="*/ 2137117 w 2205211"/>
              <a:gd name="connsiteY26" fmla="*/ 437835 h 505929"/>
              <a:gd name="connsiteX27" fmla="*/ 2146845 w 2205211"/>
              <a:gd name="connsiteY27" fmla="*/ 408652 h 505929"/>
              <a:gd name="connsiteX28" fmla="*/ 2166300 w 2205211"/>
              <a:gd name="connsiteY28" fmla="*/ 379469 h 505929"/>
              <a:gd name="connsiteX29" fmla="*/ 2185756 w 2205211"/>
              <a:gd name="connsiteY29" fmla="*/ 321103 h 505929"/>
              <a:gd name="connsiteX30" fmla="*/ 2195483 w 2205211"/>
              <a:gd name="connsiteY30" fmla="*/ 253010 h 505929"/>
              <a:gd name="connsiteX31" fmla="*/ 2205211 w 2205211"/>
              <a:gd name="connsiteY31" fmla="*/ 223827 h 505929"/>
              <a:gd name="connsiteX32" fmla="*/ 2176028 w 2205211"/>
              <a:gd name="connsiteY32" fmla="*/ 165461 h 505929"/>
              <a:gd name="connsiteX33" fmla="*/ 2137117 w 2205211"/>
              <a:gd name="connsiteY33" fmla="*/ 126550 h 505929"/>
              <a:gd name="connsiteX34" fmla="*/ 2098207 w 2205211"/>
              <a:gd name="connsiteY34" fmla="*/ 116822 h 505929"/>
              <a:gd name="connsiteX35" fmla="*/ 2069024 w 2205211"/>
              <a:gd name="connsiteY35" fmla="*/ 107095 h 505929"/>
              <a:gd name="connsiteX36" fmla="*/ 1942564 w 2205211"/>
              <a:gd name="connsiteY36" fmla="*/ 87639 h 505929"/>
              <a:gd name="connsiteX37" fmla="*/ 1621552 w 2205211"/>
              <a:gd name="connsiteY37" fmla="*/ 77912 h 505929"/>
              <a:gd name="connsiteX38" fmla="*/ 1534003 w 2205211"/>
              <a:gd name="connsiteY38" fmla="*/ 68184 h 505929"/>
              <a:gd name="connsiteX39" fmla="*/ 1417271 w 2205211"/>
              <a:gd name="connsiteY39" fmla="*/ 48729 h 505929"/>
              <a:gd name="connsiteX40" fmla="*/ 1310266 w 2205211"/>
              <a:gd name="connsiteY40" fmla="*/ 39001 h 505929"/>
              <a:gd name="connsiteX41" fmla="*/ 1281083 w 2205211"/>
              <a:gd name="connsiteY41" fmla="*/ 19546 h 505929"/>
              <a:gd name="connsiteX42" fmla="*/ 1086530 w 2205211"/>
              <a:gd name="connsiteY42" fmla="*/ 90 h 505929"/>
              <a:gd name="connsiteX43" fmla="*/ 1067074 w 2205211"/>
              <a:gd name="connsiteY43" fmla="*/ 97367 h 505929"/>
              <a:gd name="connsiteX44" fmla="*/ 347228 w 2205211"/>
              <a:gd name="connsiteY44" fmla="*/ 87639 h 505929"/>
              <a:gd name="connsiteX45" fmla="*/ 240224 w 2205211"/>
              <a:gd name="connsiteY45" fmla="*/ 87639 h 505929"/>
              <a:gd name="connsiteX46" fmla="*/ 113764 w 2205211"/>
              <a:gd name="connsiteY46" fmla="*/ 116822 h 505929"/>
              <a:gd name="connsiteX47" fmla="*/ 65126 w 2205211"/>
              <a:gd name="connsiteY47" fmla="*/ 68184 h 505929"/>
              <a:gd name="connsiteX48" fmla="*/ 35943 w 2205211"/>
              <a:gd name="connsiteY48" fmla="*/ 87639 h 505929"/>
              <a:gd name="connsiteX49" fmla="*/ 26215 w 2205211"/>
              <a:gd name="connsiteY49" fmla="*/ 126550 h 505929"/>
              <a:gd name="connsiteX50" fmla="*/ 6760 w 2205211"/>
              <a:gd name="connsiteY50" fmla="*/ 194644 h 505929"/>
              <a:gd name="connsiteX51" fmla="*/ 35943 w 2205211"/>
              <a:gd name="connsiteY51" fmla="*/ 418380 h 505929"/>
              <a:gd name="connsiteX52" fmla="*/ 65126 w 2205211"/>
              <a:gd name="connsiteY52" fmla="*/ 447563 h 505929"/>
              <a:gd name="connsiteX53" fmla="*/ 94309 w 2205211"/>
              <a:gd name="connsiteY53" fmla="*/ 457290 h 505929"/>
              <a:gd name="connsiteX54" fmla="*/ 113764 w 2205211"/>
              <a:gd name="connsiteY54" fmla="*/ 476746 h 505929"/>
              <a:gd name="connsiteX55" fmla="*/ 152675 w 2205211"/>
              <a:gd name="connsiteY55" fmla="*/ 486473 h 505929"/>
              <a:gd name="connsiteX0" fmla="*/ 152675 w 2205211"/>
              <a:gd name="connsiteY0" fmla="*/ 486473 h 505929"/>
              <a:gd name="connsiteX1" fmla="*/ 172130 w 2205211"/>
              <a:gd name="connsiteY1" fmla="*/ 486473 h 505929"/>
              <a:gd name="connsiteX2" fmla="*/ 269407 w 2205211"/>
              <a:gd name="connsiteY2" fmla="*/ 418380 h 505929"/>
              <a:gd name="connsiteX3" fmla="*/ 298590 w 2205211"/>
              <a:gd name="connsiteY3" fmla="*/ 398925 h 505929"/>
              <a:gd name="connsiteX4" fmla="*/ 386139 w 2205211"/>
              <a:gd name="connsiteY4" fmla="*/ 360014 h 505929"/>
              <a:gd name="connsiteX5" fmla="*/ 454232 w 2205211"/>
              <a:gd name="connsiteY5" fmla="*/ 340559 h 505929"/>
              <a:gd name="connsiteX6" fmla="*/ 483415 w 2205211"/>
              <a:gd name="connsiteY6" fmla="*/ 330831 h 505929"/>
              <a:gd name="connsiteX7" fmla="*/ 522326 w 2205211"/>
              <a:gd name="connsiteY7" fmla="*/ 321103 h 505929"/>
              <a:gd name="connsiteX8" fmla="*/ 580692 w 2205211"/>
              <a:gd name="connsiteY8" fmla="*/ 301648 h 505929"/>
              <a:gd name="connsiteX9" fmla="*/ 697424 w 2205211"/>
              <a:gd name="connsiteY9" fmla="*/ 282193 h 505929"/>
              <a:gd name="connsiteX10" fmla="*/ 833611 w 2205211"/>
              <a:gd name="connsiteY10" fmla="*/ 262737 h 505929"/>
              <a:gd name="connsiteX11" fmla="*/ 862794 w 2205211"/>
              <a:gd name="connsiteY11" fmla="*/ 253010 h 505929"/>
              <a:gd name="connsiteX12" fmla="*/ 901705 w 2205211"/>
              <a:gd name="connsiteY12" fmla="*/ 243282 h 505929"/>
              <a:gd name="connsiteX13" fmla="*/ 1300539 w 2205211"/>
              <a:gd name="connsiteY13" fmla="*/ 253010 h 505929"/>
              <a:gd name="connsiteX14" fmla="*/ 1407543 w 2205211"/>
              <a:gd name="connsiteY14" fmla="*/ 272465 h 505929"/>
              <a:gd name="connsiteX15" fmla="*/ 1514547 w 2205211"/>
              <a:gd name="connsiteY15" fmla="*/ 282193 h 505929"/>
              <a:gd name="connsiteX16" fmla="*/ 1621552 w 2205211"/>
              <a:gd name="connsiteY16" fmla="*/ 321103 h 505929"/>
              <a:gd name="connsiteX17" fmla="*/ 1728556 w 2205211"/>
              <a:gd name="connsiteY17" fmla="*/ 350286 h 505929"/>
              <a:gd name="connsiteX18" fmla="*/ 1757739 w 2205211"/>
              <a:gd name="connsiteY18" fmla="*/ 369742 h 505929"/>
              <a:gd name="connsiteX19" fmla="*/ 1816105 w 2205211"/>
              <a:gd name="connsiteY19" fmla="*/ 389197 h 505929"/>
              <a:gd name="connsiteX20" fmla="*/ 1884198 w 2205211"/>
              <a:gd name="connsiteY20" fmla="*/ 428108 h 505929"/>
              <a:gd name="connsiteX21" fmla="*/ 1952292 w 2205211"/>
              <a:gd name="connsiteY21" fmla="*/ 447563 h 505929"/>
              <a:gd name="connsiteX22" fmla="*/ 1971747 w 2205211"/>
              <a:gd name="connsiteY22" fmla="*/ 476746 h 505929"/>
              <a:gd name="connsiteX23" fmla="*/ 2030113 w 2205211"/>
              <a:gd name="connsiteY23" fmla="*/ 505929 h 505929"/>
              <a:gd name="connsiteX24" fmla="*/ 2059296 w 2205211"/>
              <a:gd name="connsiteY24" fmla="*/ 496201 h 505929"/>
              <a:gd name="connsiteX25" fmla="*/ 2107935 w 2205211"/>
              <a:gd name="connsiteY25" fmla="*/ 457290 h 505929"/>
              <a:gd name="connsiteX26" fmla="*/ 2137117 w 2205211"/>
              <a:gd name="connsiteY26" fmla="*/ 437835 h 505929"/>
              <a:gd name="connsiteX27" fmla="*/ 2146845 w 2205211"/>
              <a:gd name="connsiteY27" fmla="*/ 408652 h 505929"/>
              <a:gd name="connsiteX28" fmla="*/ 2166300 w 2205211"/>
              <a:gd name="connsiteY28" fmla="*/ 379469 h 505929"/>
              <a:gd name="connsiteX29" fmla="*/ 2185756 w 2205211"/>
              <a:gd name="connsiteY29" fmla="*/ 321103 h 505929"/>
              <a:gd name="connsiteX30" fmla="*/ 2195483 w 2205211"/>
              <a:gd name="connsiteY30" fmla="*/ 253010 h 505929"/>
              <a:gd name="connsiteX31" fmla="*/ 2205211 w 2205211"/>
              <a:gd name="connsiteY31" fmla="*/ 223827 h 505929"/>
              <a:gd name="connsiteX32" fmla="*/ 2176028 w 2205211"/>
              <a:gd name="connsiteY32" fmla="*/ 165461 h 505929"/>
              <a:gd name="connsiteX33" fmla="*/ 2137117 w 2205211"/>
              <a:gd name="connsiteY33" fmla="*/ 126550 h 505929"/>
              <a:gd name="connsiteX34" fmla="*/ 2098207 w 2205211"/>
              <a:gd name="connsiteY34" fmla="*/ 116822 h 505929"/>
              <a:gd name="connsiteX35" fmla="*/ 2069024 w 2205211"/>
              <a:gd name="connsiteY35" fmla="*/ 107095 h 505929"/>
              <a:gd name="connsiteX36" fmla="*/ 1942564 w 2205211"/>
              <a:gd name="connsiteY36" fmla="*/ 87639 h 505929"/>
              <a:gd name="connsiteX37" fmla="*/ 1621552 w 2205211"/>
              <a:gd name="connsiteY37" fmla="*/ 77912 h 505929"/>
              <a:gd name="connsiteX38" fmla="*/ 1534003 w 2205211"/>
              <a:gd name="connsiteY38" fmla="*/ 68184 h 505929"/>
              <a:gd name="connsiteX39" fmla="*/ 1417271 w 2205211"/>
              <a:gd name="connsiteY39" fmla="*/ 48729 h 505929"/>
              <a:gd name="connsiteX40" fmla="*/ 1310266 w 2205211"/>
              <a:gd name="connsiteY40" fmla="*/ 39001 h 505929"/>
              <a:gd name="connsiteX41" fmla="*/ 1281083 w 2205211"/>
              <a:gd name="connsiteY41" fmla="*/ 19546 h 505929"/>
              <a:gd name="connsiteX42" fmla="*/ 1086530 w 2205211"/>
              <a:gd name="connsiteY42" fmla="*/ 90 h 505929"/>
              <a:gd name="connsiteX43" fmla="*/ 1067074 w 2205211"/>
              <a:gd name="connsiteY43" fmla="*/ 97367 h 505929"/>
              <a:gd name="connsiteX44" fmla="*/ 347228 w 2205211"/>
              <a:gd name="connsiteY44" fmla="*/ 87639 h 505929"/>
              <a:gd name="connsiteX45" fmla="*/ 240224 w 2205211"/>
              <a:gd name="connsiteY45" fmla="*/ 87639 h 505929"/>
              <a:gd name="connsiteX46" fmla="*/ 113764 w 2205211"/>
              <a:gd name="connsiteY46" fmla="*/ 116822 h 505929"/>
              <a:gd name="connsiteX47" fmla="*/ 65126 w 2205211"/>
              <a:gd name="connsiteY47" fmla="*/ 68184 h 505929"/>
              <a:gd name="connsiteX48" fmla="*/ 35943 w 2205211"/>
              <a:gd name="connsiteY48" fmla="*/ 87639 h 505929"/>
              <a:gd name="connsiteX49" fmla="*/ 26215 w 2205211"/>
              <a:gd name="connsiteY49" fmla="*/ 126550 h 505929"/>
              <a:gd name="connsiteX50" fmla="*/ 6760 w 2205211"/>
              <a:gd name="connsiteY50" fmla="*/ 194644 h 505929"/>
              <a:gd name="connsiteX51" fmla="*/ 35943 w 2205211"/>
              <a:gd name="connsiteY51" fmla="*/ 418380 h 505929"/>
              <a:gd name="connsiteX52" fmla="*/ 65126 w 2205211"/>
              <a:gd name="connsiteY52" fmla="*/ 447563 h 505929"/>
              <a:gd name="connsiteX53" fmla="*/ 94309 w 2205211"/>
              <a:gd name="connsiteY53" fmla="*/ 457290 h 505929"/>
              <a:gd name="connsiteX54" fmla="*/ 113764 w 2205211"/>
              <a:gd name="connsiteY54" fmla="*/ 476746 h 505929"/>
              <a:gd name="connsiteX55" fmla="*/ 152675 w 2205211"/>
              <a:gd name="connsiteY55" fmla="*/ 486473 h 505929"/>
              <a:gd name="connsiteX0" fmla="*/ 152675 w 2205211"/>
              <a:gd name="connsiteY0" fmla="*/ 481270 h 500726"/>
              <a:gd name="connsiteX1" fmla="*/ 172130 w 2205211"/>
              <a:gd name="connsiteY1" fmla="*/ 481270 h 500726"/>
              <a:gd name="connsiteX2" fmla="*/ 269407 w 2205211"/>
              <a:gd name="connsiteY2" fmla="*/ 413177 h 500726"/>
              <a:gd name="connsiteX3" fmla="*/ 298590 w 2205211"/>
              <a:gd name="connsiteY3" fmla="*/ 393722 h 500726"/>
              <a:gd name="connsiteX4" fmla="*/ 386139 w 2205211"/>
              <a:gd name="connsiteY4" fmla="*/ 354811 h 500726"/>
              <a:gd name="connsiteX5" fmla="*/ 454232 w 2205211"/>
              <a:gd name="connsiteY5" fmla="*/ 335356 h 500726"/>
              <a:gd name="connsiteX6" fmla="*/ 483415 w 2205211"/>
              <a:gd name="connsiteY6" fmla="*/ 325628 h 500726"/>
              <a:gd name="connsiteX7" fmla="*/ 522326 w 2205211"/>
              <a:gd name="connsiteY7" fmla="*/ 315900 h 500726"/>
              <a:gd name="connsiteX8" fmla="*/ 580692 w 2205211"/>
              <a:gd name="connsiteY8" fmla="*/ 296445 h 500726"/>
              <a:gd name="connsiteX9" fmla="*/ 697424 w 2205211"/>
              <a:gd name="connsiteY9" fmla="*/ 276990 h 500726"/>
              <a:gd name="connsiteX10" fmla="*/ 833611 w 2205211"/>
              <a:gd name="connsiteY10" fmla="*/ 257534 h 500726"/>
              <a:gd name="connsiteX11" fmla="*/ 862794 w 2205211"/>
              <a:gd name="connsiteY11" fmla="*/ 247807 h 500726"/>
              <a:gd name="connsiteX12" fmla="*/ 901705 w 2205211"/>
              <a:gd name="connsiteY12" fmla="*/ 238079 h 500726"/>
              <a:gd name="connsiteX13" fmla="*/ 1300539 w 2205211"/>
              <a:gd name="connsiteY13" fmla="*/ 247807 h 500726"/>
              <a:gd name="connsiteX14" fmla="*/ 1407543 w 2205211"/>
              <a:gd name="connsiteY14" fmla="*/ 267262 h 500726"/>
              <a:gd name="connsiteX15" fmla="*/ 1514547 w 2205211"/>
              <a:gd name="connsiteY15" fmla="*/ 276990 h 500726"/>
              <a:gd name="connsiteX16" fmla="*/ 1621552 w 2205211"/>
              <a:gd name="connsiteY16" fmla="*/ 315900 h 500726"/>
              <a:gd name="connsiteX17" fmla="*/ 1728556 w 2205211"/>
              <a:gd name="connsiteY17" fmla="*/ 345083 h 500726"/>
              <a:gd name="connsiteX18" fmla="*/ 1757739 w 2205211"/>
              <a:gd name="connsiteY18" fmla="*/ 364539 h 500726"/>
              <a:gd name="connsiteX19" fmla="*/ 1816105 w 2205211"/>
              <a:gd name="connsiteY19" fmla="*/ 383994 h 500726"/>
              <a:gd name="connsiteX20" fmla="*/ 1884198 w 2205211"/>
              <a:gd name="connsiteY20" fmla="*/ 422905 h 500726"/>
              <a:gd name="connsiteX21" fmla="*/ 1952292 w 2205211"/>
              <a:gd name="connsiteY21" fmla="*/ 442360 h 500726"/>
              <a:gd name="connsiteX22" fmla="*/ 1971747 w 2205211"/>
              <a:gd name="connsiteY22" fmla="*/ 471543 h 500726"/>
              <a:gd name="connsiteX23" fmla="*/ 2030113 w 2205211"/>
              <a:gd name="connsiteY23" fmla="*/ 500726 h 500726"/>
              <a:gd name="connsiteX24" fmla="*/ 2059296 w 2205211"/>
              <a:gd name="connsiteY24" fmla="*/ 490998 h 500726"/>
              <a:gd name="connsiteX25" fmla="*/ 2107935 w 2205211"/>
              <a:gd name="connsiteY25" fmla="*/ 452087 h 500726"/>
              <a:gd name="connsiteX26" fmla="*/ 2137117 w 2205211"/>
              <a:gd name="connsiteY26" fmla="*/ 432632 h 500726"/>
              <a:gd name="connsiteX27" fmla="*/ 2146845 w 2205211"/>
              <a:gd name="connsiteY27" fmla="*/ 403449 h 500726"/>
              <a:gd name="connsiteX28" fmla="*/ 2166300 w 2205211"/>
              <a:gd name="connsiteY28" fmla="*/ 374266 h 500726"/>
              <a:gd name="connsiteX29" fmla="*/ 2185756 w 2205211"/>
              <a:gd name="connsiteY29" fmla="*/ 315900 h 500726"/>
              <a:gd name="connsiteX30" fmla="*/ 2195483 w 2205211"/>
              <a:gd name="connsiteY30" fmla="*/ 247807 h 500726"/>
              <a:gd name="connsiteX31" fmla="*/ 2205211 w 2205211"/>
              <a:gd name="connsiteY31" fmla="*/ 218624 h 500726"/>
              <a:gd name="connsiteX32" fmla="*/ 2176028 w 2205211"/>
              <a:gd name="connsiteY32" fmla="*/ 160258 h 500726"/>
              <a:gd name="connsiteX33" fmla="*/ 2137117 w 2205211"/>
              <a:gd name="connsiteY33" fmla="*/ 121347 h 500726"/>
              <a:gd name="connsiteX34" fmla="*/ 2098207 w 2205211"/>
              <a:gd name="connsiteY34" fmla="*/ 111619 h 500726"/>
              <a:gd name="connsiteX35" fmla="*/ 2069024 w 2205211"/>
              <a:gd name="connsiteY35" fmla="*/ 101892 h 500726"/>
              <a:gd name="connsiteX36" fmla="*/ 1942564 w 2205211"/>
              <a:gd name="connsiteY36" fmla="*/ 82436 h 500726"/>
              <a:gd name="connsiteX37" fmla="*/ 1621552 w 2205211"/>
              <a:gd name="connsiteY37" fmla="*/ 72709 h 500726"/>
              <a:gd name="connsiteX38" fmla="*/ 1534003 w 2205211"/>
              <a:gd name="connsiteY38" fmla="*/ 62981 h 500726"/>
              <a:gd name="connsiteX39" fmla="*/ 1417271 w 2205211"/>
              <a:gd name="connsiteY39" fmla="*/ 43526 h 500726"/>
              <a:gd name="connsiteX40" fmla="*/ 1310266 w 2205211"/>
              <a:gd name="connsiteY40" fmla="*/ 33798 h 500726"/>
              <a:gd name="connsiteX41" fmla="*/ 1281083 w 2205211"/>
              <a:gd name="connsiteY41" fmla="*/ 14343 h 500726"/>
              <a:gd name="connsiteX42" fmla="*/ 1631279 w 2205211"/>
              <a:gd name="connsiteY42" fmla="*/ 267262 h 500726"/>
              <a:gd name="connsiteX43" fmla="*/ 1067074 w 2205211"/>
              <a:gd name="connsiteY43" fmla="*/ 92164 h 500726"/>
              <a:gd name="connsiteX44" fmla="*/ 347228 w 2205211"/>
              <a:gd name="connsiteY44" fmla="*/ 82436 h 500726"/>
              <a:gd name="connsiteX45" fmla="*/ 240224 w 2205211"/>
              <a:gd name="connsiteY45" fmla="*/ 82436 h 500726"/>
              <a:gd name="connsiteX46" fmla="*/ 113764 w 2205211"/>
              <a:gd name="connsiteY46" fmla="*/ 111619 h 500726"/>
              <a:gd name="connsiteX47" fmla="*/ 65126 w 2205211"/>
              <a:gd name="connsiteY47" fmla="*/ 62981 h 500726"/>
              <a:gd name="connsiteX48" fmla="*/ 35943 w 2205211"/>
              <a:gd name="connsiteY48" fmla="*/ 82436 h 500726"/>
              <a:gd name="connsiteX49" fmla="*/ 26215 w 2205211"/>
              <a:gd name="connsiteY49" fmla="*/ 121347 h 500726"/>
              <a:gd name="connsiteX50" fmla="*/ 6760 w 2205211"/>
              <a:gd name="connsiteY50" fmla="*/ 189441 h 500726"/>
              <a:gd name="connsiteX51" fmla="*/ 35943 w 2205211"/>
              <a:gd name="connsiteY51" fmla="*/ 413177 h 500726"/>
              <a:gd name="connsiteX52" fmla="*/ 65126 w 2205211"/>
              <a:gd name="connsiteY52" fmla="*/ 442360 h 500726"/>
              <a:gd name="connsiteX53" fmla="*/ 94309 w 2205211"/>
              <a:gd name="connsiteY53" fmla="*/ 452087 h 500726"/>
              <a:gd name="connsiteX54" fmla="*/ 113764 w 2205211"/>
              <a:gd name="connsiteY54" fmla="*/ 471543 h 500726"/>
              <a:gd name="connsiteX55" fmla="*/ 152675 w 2205211"/>
              <a:gd name="connsiteY55" fmla="*/ 481270 h 500726"/>
              <a:gd name="connsiteX0" fmla="*/ 152675 w 2205211"/>
              <a:gd name="connsiteY0" fmla="*/ 481270 h 500726"/>
              <a:gd name="connsiteX1" fmla="*/ 172130 w 2205211"/>
              <a:gd name="connsiteY1" fmla="*/ 481270 h 500726"/>
              <a:gd name="connsiteX2" fmla="*/ 269407 w 2205211"/>
              <a:gd name="connsiteY2" fmla="*/ 413177 h 500726"/>
              <a:gd name="connsiteX3" fmla="*/ 298590 w 2205211"/>
              <a:gd name="connsiteY3" fmla="*/ 393722 h 500726"/>
              <a:gd name="connsiteX4" fmla="*/ 386139 w 2205211"/>
              <a:gd name="connsiteY4" fmla="*/ 354811 h 500726"/>
              <a:gd name="connsiteX5" fmla="*/ 454232 w 2205211"/>
              <a:gd name="connsiteY5" fmla="*/ 335356 h 500726"/>
              <a:gd name="connsiteX6" fmla="*/ 483415 w 2205211"/>
              <a:gd name="connsiteY6" fmla="*/ 325628 h 500726"/>
              <a:gd name="connsiteX7" fmla="*/ 522326 w 2205211"/>
              <a:gd name="connsiteY7" fmla="*/ 315900 h 500726"/>
              <a:gd name="connsiteX8" fmla="*/ 580692 w 2205211"/>
              <a:gd name="connsiteY8" fmla="*/ 296445 h 500726"/>
              <a:gd name="connsiteX9" fmla="*/ 697424 w 2205211"/>
              <a:gd name="connsiteY9" fmla="*/ 276990 h 500726"/>
              <a:gd name="connsiteX10" fmla="*/ 833611 w 2205211"/>
              <a:gd name="connsiteY10" fmla="*/ 257534 h 500726"/>
              <a:gd name="connsiteX11" fmla="*/ 862794 w 2205211"/>
              <a:gd name="connsiteY11" fmla="*/ 247807 h 500726"/>
              <a:gd name="connsiteX12" fmla="*/ 901705 w 2205211"/>
              <a:gd name="connsiteY12" fmla="*/ 238079 h 500726"/>
              <a:gd name="connsiteX13" fmla="*/ 1300539 w 2205211"/>
              <a:gd name="connsiteY13" fmla="*/ 247807 h 500726"/>
              <a:gd name="connsiteX14" fmla="*/ 1407543 w 2205211"/>
              <a:gd name="connsiteY14" fmla="*/ 267262 h 500726"/>
              <a:gd name="connsiteX15" fmla="*/ 1514547 w 2205211"/>
              <a:gd name="connsiteY15" fmla="*/ 276990 h 500726"/>
              <a:gd name="connsiteX16" fmla="*/ 1621552 w 2205211"/>
              <a:gd name="connsiteY16" fmla="*/ 315900 h 500726"/>
              <a:gd name="connsiteX17" fmla="*/ 1728556 w 2205211"/>
              <a:gd name="connsiteY17" fmla="*/ 345083 h 500726"/>
              <a:gd name="connsiteX18" fmla="*/ 1757739 w 2205211"/>
              <a:gd name="connsiteY18" fmla="*/ 364539 h 500726"/>
              <a:gd name="connsiteX19" fmla="*/ 1816105 w 2205211"/>
              <a:gd name="connsiteY19" fmla="*/ 383994 h 500726"/>
              <a:gd name="connsiteX20" fmla="*/ 1884198 w 2205211"/>
              <a:gd name="connsiteY20" fmla="*/ 422905 h 500726"/>
              <a:gd name="connsiteX21" fmla="*/ 1952292 w 2205211"/>
              <a:gd name="connsiteY21" fmla="*/ 442360 h 500726"/>
              <a:gd name="connsiteX22" fmla="*/ 1971747 w 2205211"/>
              <a:gd name="connsiteY22" fmla="*/ 471543 h 500726"/>
              <a:gd name="connsiteX23" fmla="*/ 2030113 w 2205211"/>
              <a:gd name="connsiteY23" fmla="*/ 500726 h 500726"/>
              <a:gd name="connsiteX24" fmla="*/ 2059296 w 2205211"/>
              <a:gd name="connsiteY24" fmla="*/ 490998 h 500726"/>
              <a:gd name="connsiteX25" fmla="*/ 2107935 w 2205211"/>
              <a:gd name="connsiteY25" fmla="*/ 452087 h 500726"/>
              <a:gd name="connsiteX26" fmla="*/ 2137117 w 2205211"/>
              <a:gd name="connsiteY26" fmla="*/ 432632 h 500726"/>
              <a:gd name="connsiteX27" fmla="*/ 2146845 w 2205211"/>
              <a:gd name="connsiteY27" fmla="*/ 403449 h 500726"/>
              <a:gd name="connsiteX28" fmla="*/ 2166300 w 2205211"/>
              <a:gd name="connsiteY28" fmla="*/ 374266 h 500726"/>
              <a:gd name="connsiteX29" fmla="*/ 2185756 w 2205211"/>
              <a:gd name="connsiteY29" fmla="*/ 315900 h 500726"/>
              <a:gd name="connsiteX30" fmla="*/ 2195483 w 2205211"/>
              <a:gd name="connsiteY30" fmla="*/ 247807 h 500726"/>
              <a:gd name="connsiteX31" fmla="*/ 2205211 w 2205211"/>
              <a:gd name="connsiteY31" fmla="*/ 218624 h 500726"/>
              <a:gd name="connsiteX32" fmla="*/ 2176028 w 2205211"/>
              <a:gd name="connsiteY32" fmla="*/ 160258 h 500726"/>
              <a:gd name="connsiteX33" fmla="*/ 2137117 w 2205211"/>
              <a:gd name="connsiteY33" fmla="*/ 121347 h 500726"/>
              <a:gd name="connsiteX34" fmla="*/ 2098207 w 2205211"/>
              <a:gd name="connsiteY34" fmla="*/ 111619 h 500726"/>
              <a:gd name="connsiteX35" fmla="*/ 2069024 w 2205211"/>
              <a:gd name="connsiteY35" fmla="*/ 101892 h 500726"/>
              <a:gd name="connsiteX36" fmla="*/ 1942564 w 2205211"/>
              <a:gd name="connsiteY36" fmla="*/ 82436 h 500726"/>
              <a:gd name="connsiteX37" fmla="*/ 1621552 w 2205211"/>
              <a:gd name="connsiteY37" fmla="*/ 72709 h 500726"/>
              <a:gd name="connsiteX38" fmla="*/ 1534003 w 2205211"/>
              <a:gd name="connsiteY38" fmla="*/ 62981 h 500726"/>
              <a:gd name="connsiteX39" fmla="*/ 1417271 w 2205211"/>
              <a:gd name="connsiteY39" fmla="*/ 43526 h 500726"/>
              <a:gd name="connsiteX40" fmla="*/ 1310266 w 2205211"/>
              <a:gd name="connsiteY40" fmla="*/ 33798 h 500726"/>
              <a:gd name="connsiteX41" fmla="*/ 1281083 w 2205211"/>
              <a:gd name="connsiteY41" fmla="*/ 14343 h 500726"/>
              <a:gd name="connsiteX42" fmla="*/ 1631279 w 2205211"/>
              <a:gd name="connsiteY42" fmla="*/ 267262 h 500726"/>
              <a:gd name="connsiteX43" fmla="*/ 1067074 w 2205211"/>
              <a:gd name="connsiteY43" fmla="*/ 92164 h 500726"/>
              <a:gd name="connsiteX44" fmla="*/ 347228 w 2205211"/>
              <a:gd name="connsiteY44" fmla="*/ 82436 h 500726"/>
              <a:gd name="connsiteX45" fmla="*/ 240224 w 2205211"/>
              <a:gd name="connsiteY45" fmla="*/ 82436 h 500726"/>
              <a:gd name="connsiteX46" fmla="*/ 113764 w 2205211"/>
              <a:gd name="connsiteY46" fmla="*/ 111619 h 500726"/>
              <a:gd name="connsiteX47" fmla="*/ 65126 w 2205211"/>
              <a:gd name="connsiteY47" fmla="*/ 62981 h 500726"/>
              <a:gd name="connsiteX48" fmla="*/ 35943 w 2205211"/>
              <a:gd name="connsiteY48" fmla="*/ 82436 h 500726"/>
              <a:gd name="connsiteX49" fmla="*/ 26215 w 2205211"/>
              <a:gd name="connsiteY49" fmla="*/ 121347 h 500726"/>
              <a:gd name="connsiteX50" fmla="*/ 6760 w 2205211"/>
              <a:gd name="connsiteY50" fmla="*/ 189441 h 500726"/>
              <a:gd name="connsiteX51" fmla="*/ 35943 w 2205211"/>
              <a:gd name="connsiteY51" fmla="*/ 413177 h 500726"/>
              <a:gd name="connsiteX52" fmla="*/ 65126 w 2205211"/>
              <a:gd name="connsiteY52" fmla="*/ 442360 h 500726"/>
              <a:gd name="connsiteX53" fmla="*/ 94309 w 2205211"/>
              <a:gd name="connsiteY53" fmla="*/ 452087 h 500726"/>
              <a:gd name="connsiteX54" fmla="*/ 113764 w 2205211"/>
              <a:gd name="connsiteY54" fmla="*/ 471543 h 500726"/>
              <a:gd name="connsiteX55" fmla="*/ 152675 w 2205211"/>
              <a:gd name="connsiteY55" fmla="*/ 481270 h 500726"/>
              <a:gd name="connsiteX0" fmla="*/ 152675 w 2205211"/>
              <a:gd name="connsiteY0" fmla="*/ 500700 h 520156"/>
              <a:gd name="connsiteX1" fmla="*/ 172130 w 2205211"/>
              <a:gd name="connsiteY1" fmla="*/ 500700 h 520156"/>
              <a:gd name="connsiteX2" fmla="*/ 269407 w 2205211"/>
              <a:gd name="connsiteY2" fmla="*/ 432607 h 520156"/>
              <a:gd name="connsiteX3" fmla="*/ 298590 w 2205211"/>
              <a:gd name="connsiteY3" fmla="*/ 413152 h 520156"/>
              <a:gd name="connsiteX4" fmla="*/ 386139 w 2205211"/>
              <a:gd name="connsiteY4" fmla="*/ 374241 h 520156"/>
              <a:gd name="connsiteX5" fmla="*/ 454232 w 2205211"/>
              <a:gd name="connsiteY5" fmla="*/ 354786 h 520156"/>
              <a:gd name="connsiteX6" fmla="*/ 483415 w 2205211"/>
              <a:gd name="connsiteY6" fmla="*/ 345058 h 520156"/>
              <a:gd name="connsiteX7" fmla="*/ 522326 w 2205211"/>
              <a:gd name="connsiteY7" fmla="*/ 335330 h 520156"/>
              <a:gd name="connsiteX8" fmla="*/ 580692 w 2205211"/>
              <a:gd name="connsiteY8" fmla="*/ 315875 h 520156"/>
              <a:gd name="connsiteX9" fmla="*/ 697424 w 2205211"/>
              <a:gd name="connsiteY9" fmla="*/ 296420 h 520156"/>
              <a:gd name="connsiteX10" fmla="*/ 833611 w 2205211"/>
              <a:gd name="connsiteY10" fmla="*/ 276964 h 520156"/>
              <a:gd name="connsiteX11" fmla="*/ 862794 w 2205211"/>
              <a:gd name="connsiteY11" fmla="*/ 267237 h 520156"/>
              <a:gd name="connsiteX12" fmla="*/ 901705 w 2205211"/>
              <a:gd name="connsiteY12" fmla="*/ 257509 h 520156"/>
              <a:gd name="connsiteX13" fmla="*/ 1300539 w 2205211"/>
              <a:gd name="connsiteY13" fmla="*/ 267237 h 520156"/>
              <a:gd name="connsiteX14" fmla="*/ 1407543 w 2205211"/>
              <a:gd name="connsiteY14" fmla="*/ 286692 h 520156"/>
              <a:gd name="connsiteX15" fmla="*/ 1514547 w 2205211"/>
              <a:gd name="connsiteY15" fmla="*/ 296420 h 520156"/>
              <a:gd name="connsiteX16" fmla="*/ 1621552 w 2205211"/>
              <a:gd name="connsiteY16" fmla="*/ 335330 h 520156"/>
              <a:gd name="connsiteX17" fmla="*/ 1728556 w 2205211"/>
              <a:gd name="connsiteY17" fmla="*/ 364513 h 520156"/>
              <a:gd name="connsiteX18" fmla="*/ 1757739 w 2205211"/>
              <a:gd name="connsiteY18" fmla="*/ 383969 h 520156"/>
              <a:gd name="connsiteX19" fmla="*/ 1816105 w 2205211"/>
              <a:gd name="connsiteY19" fmla="*/ 403424 h 520156"/>
              <a:gd name="connsiteX20" fmla="*/ 1884198 w 2205211"/>
              <a:gd name="connsiteY20" fmla="*/ 442335 h 520156"/>
              <a:gd name="connsiteX21" fmla="*/ 1952292 w 2205211"/>
              <a:gd name="connsiteY21" fmla="*/ 461790 h 520156"/>
              <a:gd name="connsiteX22" fmla="*/ 1971747 w 2205211"/>
              <a:gd name="connsiteY22" fmla="*/ 490973 h 520156"/>
              <a:gd name="connsiteX23" fmla="*/ 2030113 w 2205211"/>
              <a:gd name="connsiteY23" fmla="*/ 520156 h 520156"/>
              <a:gd name="connsiteX24" fmla="*/ 2059296 w 2205211"/>
              <a:gd name="connsiteY24" fmla="*/ 510428 h 520156"/>
              <a:gd name="connsiteX25" fmla="*/ 2107935 w 2205211"/>
              <a:gd name="connsiteY25" fmla="*/ 471517 h 520156"/>
              <a:gd name="connsiteX26" fmla="*/ 2137117 w 2205211"/>
              <a:gd name="connsiteY26" fmla="*/ 452062 h 520156"/>
              <a:gd name="connsiteX27" fmla="*/ 2146845 w 2205211"/>
              <a:gd name="connsiteY27" fmla="*/ 422879 h 520156"/>
              <a:gd name="connsiteX28" fmla="*/ 2166300 w 2205211"/>
              <a:gd name="connsiteY28" fmla="*/ 393696 h 520156"/>
              <a:gd name="connsiteX29" fmla="*/ 2185756 w 2205211"/>
              <a:gd name="connsiteY29" fmla="*/ 335330 h 520156"/>
              <a:gd name="connsiteX30" fmla="*/ 2195483 w 2205211"/>
              <a:gd name="connsiteY30" fmla="*/ 267237 h 520156"/>
              <a:gd name="connsiteX31" fmla="*/ 2205211 w 2205211"/>
              <a:gd name="connsiteY31" fmla="*/ 238054 h 520156"/>
              <a:gd name="connsiteX32" fmla="*/ 2176028 w 2205211"/>
              <a:gd name="connsiteY32" fmla="*/ 179688 h 520156"/>
              <a:gd name="connsiteX33" fmla="*/ 2137117 w 2205211"/>
              <a:gd name="connsiteY33" fmla="*/ 140777 h 520156"/>
              <a:gd name="connsiteX34" fmla="*/ 2098207 w 2205211"/>
              <a:gd name="connsiteY34" fmla="*/ 131049 h 520156"/>
              <a:gd name="connsiteX35" fmla="*/ 2069024 w 2205211"/>
              <a:gd name="connsiteY35" fmla="*/ 121322 h 520156"/>
              <a:gd name="connsiteX36" fmla="*/ 1942564 w 2205211"/>
              <a:gd name="connsiteY36" fmla="*/ 101866 h 520156"/>
              <a:gd name="connsiteX37" fmla="*/ 1621552 w 2205211"/>
              <a:gd name="connsiteY37" fmla="*/ 92139 h 520156"/>
              <a:gd name="connsiteX38" fmla="*/ 1534003 w 2205211"/>
              <a:gd name="connsiteY38" fmla="*/ 82411 h 520156"/>
              <a:gd name="connsiteX39" fmla="*/ 1417271 w 2205211"/>
              <a:gd name="connsiteY39" fmla="*/ 62956 h 520156"/>
              <a:gd name="connsiteX40" fmla="*/ 1310266 w 2205211"/>
              <a:gd name="connsiteY40" fmla="*/ 53228 h 520156"/>
              <a:gd name="connsiteX41" fmla="*/ 1281083 w 2205211"/>
              <a:gd name="connsiteY41" fmla="*/ 33773 h 520156"/>
              <a:gd name="connsiteX42" fmla="*/ 1300538 w 2205211"/>
              <a:gd name="connsiteY42" fmla="*/ 131049 h 520156"/>
              <a:gd name="connsiteX43" fmla="*/ 1067074 w 2205211"/>
              <a:gd name="connsiteY43" fmla="*/ 111594 h 520156"/>
              <a:gd name="connsiteX44" fmla="*/ 347228 w 2205211"/>
              <a:gd name="connsiteY44" fmla="*/ 101866 h 520156"/>
              <a:gd name="connsiteX45" fmla="*/ 240224 w 2205211"/>
              <a:gd name="connsiteY45" fmla="*/ 101866 h 520156"/>
              <a:gd name="connsiteX46" fmla="*/ 113764 w 2205211"/>
              <a:gd name="connsiteY46" fmla="*/ 131049 h 520156"/>
              <a:gd name="connsiteX47" fmla="*/ 65126 w 2205211"/>
              <a:gd name="connsiteY47" fmla="*/ 82411 h 520156"/>
              <a:gd name="connsiteX48" fmla="*/ 35943 w 2205211"/>
              <a:gd name="connsiteY48" fmla="*/ 101866 h 520156"/>
              <a:gd name="connsiteX49" fmla="*/ 26215 w 2205211"/>
              <a:gd name="connsiteY49" fmla="*/ 140777 h 520156"/>
              <a:gd name="connsiteX50" fmla="*/ 6760 w 2205211"/>
              <a:gd name="connsiteY50" fmla="*/ 208871 h 520156"/>
              <a:gd name="connsiteX51" fmla="*/ 35943 w 2205211"/>
              <a:gd name="connsiteY51" fmla="*/ 432607 h 520156"/>
              <a:gd name="connsiteX52" fmla="*/ 65126 w 2205211"/>
              <a:gd name="connsiteY52" fmla="*/ 461790 h 520156"/>
              <a:gd name="connsiteX53" fmla="*/ 94309 w 2205211"/>
              <a:gd name="connsiteY53" fmla="*/ 471517 h 520156"/>
              <a:gd name="connsiteX54" fmla="*/ 113764 w 2205211"/>
              <a:gd name="connsiteY54" fmla="*/ 490973 h 520156"/>
              <a:gd name="connsiteX55" fmla="*/ 152675 w 2205211"/>
              <a:gd name="connsiteY55" fmla="*/ 500700 h 520156"/>
              <a:gd name="connsiteX0" fmla="*/ 152675 w 2205211"/>
              <a:gd name="connsiteY0" fmla="*/ 470509 h 489965"/>
              <a:gd name="connsiteX1" fmla="*/ 172130 w 2205211"/>
              <a:gd name="connsiteY1" fmla="*/ 470509 h 489965"/>
              <a:gd name="connsiteX2" fmla="*/ 269407 w 2205211"/>
              <a:gd name="connsiteY2" fmla="*/ 402416 h 489965"/>
              <a:gd name="connsiteX3" fmla="*/ 298590 w 2205211"/>
              <a:gd name="connsiteY3" fmla="*/ 382961 h 489965"/>
              <a:gd name="connsiteX4" fmla="*/ 386139 w 2205211"/>
              <a:gd name="connsiteY4" fmla="*/ 344050 h 489965"/>
              <a:gd name="connsiteX5" fmla="*/ 454232 w 2205211"/>
              <a:gd name="connsiteY5" fmla="*/ 324595 h 489965"/>
              <a:gd name="connsiteX6" fmla="*/ 483415 w 2205211"/>
              <a:gd name="connsiteY6" fmla="*/ 314867 h 489965"/>
              <a:gd name="connsiteX7" fmla="*/ 522326 w 2205211"/>
              <a:gd name="connsiteY7" fmla="*/ 305139 h 489965"/>
              <a:gd name="connsiteX8" fmla="*/ 580692 w 2205211"/>
              <a:gd name="connsiteY8" fmla="*/ 285684 h 489965"/>
              <a:gd name="connsiteX9" fmla="*/ 697424 w 2205211"/>
              <a:gd name="connsiteY9" fmla="*/ 266229 h 489965"/>
              <a:gd name="connsiteX10" fmla="*/ 833611 w 2205211"/>
              <a:gd name="connsiteY10" fmla="*/ 246773 h 489965"/>
              <a:gd name="connsiteX11" fmla="*/ 862794 w 2205211"/>
              <a:gd name="connsiteY11" fmla="*/ 237046 h 489965"/>
              <a:gd name="connsiteX12" fmla="*/ 901705 w 2205211"/>
              <a:gd name="connsiteY12" fmla="*/ 227318 h 489965"/>
              <a:gd name="connsiteX13" fmla="*/ 1300539 w 2205211"/>
              <a:gd name="connsiteY13" fmla="*/ 237046 h 489965"/>
              <a:gd name="connsiteX14" fmla="*/ 1407543 w 2205211"/>
              <a:gd name="connsiteY14" fmla="*/ 256501 h 489965"/>
              <a:gd name="connsiteX15" fmla="*/ 1514547 w 2205211"/>
              <a:gd name="connsiteY15" fmla="*/ 266229 h 489965"/>
              <a:gd name="connsiteX16" fmla="*/ 1621552 w 2205211"/>
              <a:gd name="connsiteY16" fmla="*/ 305139 h 489965"/>
              <a:gd name="connsiteX17" fmla="*/ 1728556 w 2205211"/>
              <a:gd name="connsiteY17" fmla="*/ 334322 h 489965"/>
              <a:gd name="connsiteX18" fmla="*/ 1757739 w 2205211"/>
              <a:gd name="connsiteY18" fmla="*/ 353778 h 489965"/>
              <a:gd name="connsiteX19" fmla="*/ 1816105 w 2205211"/>
              <a:gd name="connsiteY19" fmla="*/ 373233 h 489965"/>
              <a:gd name="connsiteX20" fmla="*/ 1884198 w 2205211"/>
              <a:gd name="connsiteY20" fmla="*/ 412144 h 489965"/>
              <a:gd name="connsiteX21" fmla="*/ 1952292 w 2205211"/>
              <a:gd name="connsiteY21" fmla="*/ 431599 h 489965"/>
              <a:gd name="connsiteX22" fmla="*/ 1971747 w 2205211"/>
              <a:gd name="connsiteY22" fmla="*/ 460782 h 489965"/>
              <a:gd name="connsiteX23" fmla="*/ 2030113 w 2205211"/>
              <a:gd name="connsiteY23" fmla="*/ 489965 h 489965"/>
              <a:gd name="connsiteX24" fmla="*/ 2059296 w 2205211"/>
              <a:gd name="connsiteY24" fmla="*/ 480237 h 489965"/>
              <a:gd name="connsiteX25" fmla="*/ 2107935 w 2205211"/>
              <a:gd name="connsiteY25" fmla="*/ 441326 h 489965"/>
              <a:gd name="connsiteX26" fmla="*/ 2137117 w 2205211"/>
              <a:gd name="connsiteY26" fmla="*/ 421871 h 489965"/>
              <a:gd name="connsiteX27" fmla="*/ 2146845 w 2205211"/>
              <a:gd name="connsiteY27" fmla="*/ 392688 h 489965"/>
              <a:gd name="connsiteX28" fmla="*/ 2166300 w 2205211"/>
              <a:gd name="connsiteY28" fmla="*/ 363505 h 489965"/>
              <a:gd name="connsiteX29" fmla="*/ 2185756 w 2205211"/>
              <a:gd name="connsiteY29" fmla="*/ 305139 h 489965"/>
              <a:gd name="connsiteX30" fmla="*/ 2195483 w 2205211"/>
              <a:gd name="connsiteY30" fmla="*/ 237046 h 489965"/>
              <a:gd name="connsiteX31" fmla="*/ 2205211 w 2205211"/>
              <a:gd name="connsiteY31" fmla="*/ 207863 h 489965"/>
              <a:gd name="connsiteX32" fmla="*/ 2176028 w 2205211"/>
              <a:gd name="connsiteY32" fmla="*/ 149497 h 489965"/>
              <a:gd name="connsiteX33" fmla="*/ 2137117 w 2205211"/>
              <a:gd name="connsiteY33" fmla="*/ 110586 h 489965"/>
              <a:gd name="connsiteX34" fmla="*/ 2098207 w 2205211"/>
              <a:gd name="connsiteY34" fmla="*/ 100858 h 489965"/>
              <a:gd name="connsiteX35" fmla="*/ 2069024 w 2205211"/>
              <a:gd name="connsiteY35" fmla="*/ 91131 h 489965"/>
              <a:gd name="connsiteX36" fmla="*/ 1942564 w 2205211"/>
              <a:gd name="connsiteY36" fmla="*/ 71675 h 489965"/>
              <a:gd name="connsiteX37" fmla="*/ 1621552 w 2205211"/>
              <a:gd name="connsiteY37" fmla="*/ 61948 h 489965"/>
              <a:gd name="connsiteX38" fmla="*/ 1534003 w 2205211"/>
              <a:gd name="connsiteY38" fmla="*/ 52220 h 489965"/>
              <a:gd name="connsiteX39" fmla="*/ 1417271 w 2205211"/>
              <a:gd name="connsiteY39" fmla="*/ 32765 h 489965"/>
              <a:gd name="connsiteX40" fmla="*/ 1310266 w 2205211"/>
              <a:gd name="connsiteY40" fmla="*/ 23037 h 489965"/>
              <a:gd name="connsiteX41" fmla="*/ 1281083 w 2205211"/>
              <a:gd name="connsiteY41" fmla="*/ 3582 h 489965"/>
              <a:gd name="connsiteX42" fmla="*/ 1300538 w 2205211"/>
              <a:gd name="connsiteY42" fmla="*/ 100858 h 489965"/>
              <a:gd name="connsiteX43" fmla="*/ 1067074 w 2205211"/>
              <a:gd name="connsiteY43" fmla="*/ 81403 h 489965"/>
              <a:gd name="connsiteX44" fmla="*/ 347228 w 2205211"/>
              <a:gd name="connsiteY44" fmla="*/ 71675 h 489965"/>
              <a:gd name="connsiteX45" fmla="*/ 240224 w 2205211"/>
              <a:gd name="connsiteY45" fmla="*/ 71675 h 489965"/>
              <a:gd name="connsiteX46" fmla="*/ 113764 w 2205211"/>
              <a:gd name="connsiteY46" fmla="*/ 100858 h 489965"/>
              <a:gd name="connsiteX47" fmla="*/ 65126 w 2205211"/>
              <a:gd name="connsiteY47" fmla="*/ 52220 h 489965"/>
              <a:gd name="connsiteX48" fmla="*/ 35943 w 2205211"/>
              <a:gd name="connsiteY48" fmla="*/ 71675 h 489965"/>
              <a:gd name="connsiteX49" fmla="*/ 26215 w 2205211"/>
              <a:gd name="connsiteY49" fmla="*/ 110586 h 489965"/>
              <a:gd name="connsiteX50" fmla="*/ 6760 w 2205211"/>
              <a:gd name="connsiteY50" fmla="*/ 178680 h 489965"/>
              <a:gd name="connsiteX51" fmla="*/ 35943 w 2205211"/>
              <a:gd name="connsiteY51" fmla="*/ 402416 h 489965"/>
              <a:gd name="connsiteX52" fmla="*/ 65126 w 2205211"/>
              <a:gd name="connsiteY52" fmla="*/ 431599 h 489965"/>
              <a:gd name="connsiteX53" fmla="*/ 94309 w 2205211"/>
              <a:gd name="connsiteY53" fmla="*/ 441326 h 489965"/>
              <a:gd name="connsiteX54" fmla="*/ 113764 w 2205211"/>
              <a:gd name="connsiteY54" fmla="*/ 460782 h 489965"/>
              <a:gd name="connsiteX55" fmla="*/ 152675 w 2205211"/>
              <a:gd name="connsiteY55" fmla="*/ 470509 h 489965"/>
              <a:gd name="connsiteX0" fmla="*/ 152675 w 2205211"/>
              <a:gd name="connsiteY0" fmla="*/ 470509 h 538604"/>
              <a:gd name="connsiteX1" fmla="*/ 172130 w 2205211"/>
              <a:gd name="connsiteY1" fmla="*/ 470509 h 538604"/>
              <a:gd name="connsiteX2" fmla="*/ 269407 w 2205211"/>
              <a:gd name="connsiteY2" fmla="*/ 402416 h 538604"/>
              <a:gd name="connsiteX3" fmla="*/ 298590 w 2205211"/>
              <a:gd name="connsiteY3" fmla="*/ 382961 h 538604"/>
              <a:gd name="connsiteX4" fmla="*/ 386139 w 2205211"/>
              <a:gd name="connsiteY4" fmla="*/ 344050 h 538604"/>
              <a:gd name="connsiteX5" fmla="*/ 454232 w 2205211"/>
              <a:gd name="connsiteY5" fmla="*/ 324595 h 538604"/>
              <a:gd name="connsiteX6" fmla="*/ 483415 w 2205211"/>
              <a:gd name="connsiteY6" fmla="*/ 314867 h 538604"/>
              <a:gd name="connsiteX7" fmla="*/ 522326 w 2205211"/>
              <a:gd name="connsiteY7" fmla="*/ 305139 h 538604"/>
              <a:gd name="connsiteX8" fmla="*/ 580692 w 2205211"/>
              <a:gd name="connsiteY8" fmla="*/ 285684 h 538604"/>
              <a:gd name="connsiteX9" fmla="*/ 697424 w 2205211"/>
              <a:gd name="connsiteY9" fmla="*/ 266229 h 538604"/>
              <a:gd name="connsiteX10" fmla="*/ 833611 w 2205211"/>
              <a:gd name="connsiteY10" fmla="*/ 246773 h 538604"/>
              <a:gd name="connsiteX11" fmla="*/ 862794 w 2205211"/>
              <a:gd name="connsiteY11" fmla="*/ 237046 h 538604"/>
              <a:gd name="connsiteX12" fmla="*/ 901705 w 2205211"/>
              <a:gd name="connsiteY12" fmla="*/ 227318 h 538604"/>
              <a:gd name="connsiteX13" fmla="*/ 1300539 w 2205211"/>
              <a:gd name="connsiteY13" fmla="*/ 237046 h 538604"/>
              <a:gd name="connsiteX14" fmla="*/ 1407543 w 2205211"/>
              <a:gd name="connsiteY14" fmla="*/ 256501 h 538604"/>
              <a:gd name="connsiteX15" fmla="*/ 1514547 w 2205211"/>
              <a:gd name="connsiteY15" fmla="*/ 266229 h 538604"/>
              <a:gd name="connsiteX16" fmla="*/ 1621552 w 2205211"/>
              <a:gd name="connsiteY16" fmla="*/ 305139 h 538604"/>
              <a:gd name="connsiteX17" fmla="*/ 1728556 w 2205211"/>
              <a:gd name="connsiteY17" fmla="*/ 334322 h 538604"/>
              <a:gd name="connsiteX18" fmla="*/ 1757739 w 2205211"/>
              <a:gd name="connsiteY18" fmla="*/ 353778 h 538604"/>
              <a:gd name="connsiteX19" fmla="*/ 1816105 w 2205211"/>
              <a:gd name="connsiteY19" fmla="*/ 373233 h 538604"/>
              <a:gd name="connsiteX20" fmla="*/ 1884198 w 2205211"/>
              <a:gd name="connsiteY20" fmla="*/ 412144 h 538604"/>
              <a:gd name="connsiteX21" fmla="*/ 1952292 w 2205211"/>
              <a:gd name="connsiteY21" fmla="*/ 431599 h 538604"/>
              <a:gd name="connsiteX22" fmla="*/ 1971747 w 2205211"/>
              <a:gd name="connsiteY22" fmla="*/ 460782 h 538604"/>
              <a:gd name="connsiteX23" fmla="*/ 2049569 w 2205211"/>
              <a:gd name="connsiteY23" fmla="*/ 538604 h 538604"/>
              <a:gd name="connsiteX24" fmla="*/ 2059296 w 2205211"/>
              <a:gd name="connsiteY24" fmla="*/ 480237 h 538604"/>
              <a:gd name="connsiteX25" fmla="*/ 2107935 w 2205211"/>
              <a:gd name="connsiteY25" fmla="*/ 441326 h 538604"/>
              <a:gd name="connsiteX26" fmla="*/ 2137117 w 2205211"/>
              <a:gd name="connsiteY26" fmla="*/ 421871 h 538604"/>
              <a:gd name="connsiteX27" fmla="*/ 2146845 w 2205211"/>
              <a:gd name="connsiteY27" fmla="*/ 392688 h 538604"/>
              <a:gd name="connsiteX28" fmla="*/ 2166300 w 2205211"/>
              <a:gd name="connsiteY28" fmla="*/ 363505 h 538604"/>
              <a:gd name="connsiteX29" fmla="*/ 2185756 w 2205211"/>
              <a:gd name="connsiteY29" fmla="*/ 305139 h 538604"/>
              <a:gd name="connsiteX30" fmla="*/ 2195483 w 2205211"/>
              <a:gd name="connsiteY30" fmla="*/ 237046 h 538604"/>
              <a:gd name="connsiteX31" fmla="*/ 2205211 w 2205211"/>
              <a:gd name="connsiteY31" fmla="*/ 207863 h 538604"/>
              <a:gd name="connsiteX32" fmla="*/ 2176028 w 2205211"/>
              <a:gd name="connsiteY32" fmla="*/ 149497 h 538604"/>
              <a:gd name="connsiteX33" fmla="*/ 2137117 w 2205211"/>
              <a:gd name="connsiteY33" fmla="*/ 110586 h 538604"/>
              <a:gd name="connsiteX34" fmla="*/ 2098207 w 2205211"/>
              <a:gd name="connsiteY34" fmla="*/ 100858 h 538604"/>
              <a:gd name="connsiteX35" fmla="*/ 2069024 w 2205211"/>
              <a:gd name="connsiteY35" fmla="*/ 91131 h 538604"/>
              <a:gd name="connsiteX36" fmla="*/ 1942564 w 2205211"/>
              <a:gd name="connsiteY36" fmla="*/ 71675 h 538604"/>
              <a:gd name="connsiteX37" fmla="*/ 1621552 w 2205211"/>
              <a:gd name="connsiteY37" fmla="*/ 61948 h 538604"/>
              <a:gd name="connsiteX38" fmla="*/ 1534003 w 2205211"/>
              <a:gd name="connsiteY38" fmla="*/ 52220 h 538604"/>
              <a:gd name="connsiteX39" fmla="*/ 1417271 w 2205211"/>
              <a:gd name="connsiteY39" fmla="*/ 32765 h 538604"/>
              <a:gd name="connsiteX40" fmla="*/ 1310266 w 2205211"/>
              <a:gd name="connsiteY40" fmla="*/ 23037 h 538604"/>
              <a:gd name="connsiteX41" fmla="*/ 1281083 w 2205211"/>
              <a:gd name="connsiteY41" fmla="*/ 3582 h 538604"/>
              <a:gd name="connsiteX42" fmla="*/ 1300538 w 2205211"/>
              <a:gd name="connsiteY42" fmla="*/ 100858 h 538604"/>
              <a:gd name="connsiteX43" fmla="*/ 1067074 w 2205211"/>
              <a:gd name="connsiteY43" fmla="*/ 81403 h 538604"/>
              <a:gd name="connsiteX44" fmla="*/ 347228 w 2205211"/>
              <a:gd name="connsiteY44" fmla="*/ 71675 h 538604"/>
              <a:gd name="connsiteX45" fmla="*/ 240224 w 2205211"/>
              <a:gd name="connsiteY45" fmla="*/ 71675 h 538604"/>
              <a:gd name="connsiteX46" fmla="*/ 113764 w 2205211"/>
              <a:gd name="connsiteY46" fmla="*/ 100858 h 538604"/>
              <a:gd name="connsiteX47" fmla="*/ 65126 w 2205211"/>
              <a:gd name="connsiteY47" fmla="*/ 52220 h 538604"/>
              <a:gd name="connsiteX48" fmla="*/ 35943 w 2205211"/>
              <a:gd name="connsiteY48" fmla="*/ 71675 h 538604"/>
              <a:gd name="connsiteX49" fmla="*/ 26215 w 2205211"/>
              <a:gd name="connsiteY49" fmla="*/ 110586 h 538604"/>
              <a:gd name="connsiteX50" fmla="*/ 6760 w 2205211"/>
              <a:gd name="connsiteY50" fmla="*/ 178680 h 538604"/>
              <a:gd name="connsiteX51" fmla="*/ 35943 w 2205211"/>
              <a:gd name="connsiteY51" fmla="*/ 402416 h 538604"/>
              <a:gd name="connsiteX52" fmla="*/ 65126 w 2205211"/>
              <a:gd name="connsiteY52" fmla="*/ 431599 h 538604"/>
              <a:gd name="connsiteX53" fmla="*/ 94309 w 2205211"/>
              <a:gd name="connsiteY53" fmla="*/ 441326 h 538604"/>
              <a:gd name="connsiteX54" fmla="*/ 113764 w 2205211"/>
              <a:gd name="connsiteY54" fmla="*/ 460782 h 538604"/>
              <a:gd name="connsiteX55" fmla="*/ 152675 w 2205211"/>
              <a:gd name="connsiteY55" fmla="*/ 470509 h 538604"/>
              <a:gd name="connsiteX0" fmla="*/ 152675 w 2205211"/>
              <a:gd name="connsiteY0" fmla="*/ 447949 h 516044"/>
              <a:gd name="connsiteX1" fmla="*/ 172130 w 2205211"/>
              <a:gd name="connsiteY1" fmla="*/ 447949 h 516044"/>
              <a:gd name="connsiteX2" fmla="*/ 269407 w 2205211"/>
              <a:gd name="connsiteY2" fmla="*/ 379856 h 516044"/>
              <a:gd name="connsiteX3" fmla="*/ 298590 w 2205211"/>
              <a:gd name="connsiteY3" fmla="*/ 360401 h 516044"/>
              <a:gd name="connsiteX4" fmla="*/ 386139 w 2205211"/>
              <a:gd name="connsiteY4" fmla="*/ 321490 h 516044"/>
              <a:gd name="connsiteX5" fmla="*/ 454232 w 2205211"/>
              <a:gd name="connsiteY5" fmla="*/ 302035 h 516044"/>
              <a:gd name="connsiteX6" fmla="*/ 483415 w 2205211"/>
              <a:gd name="connsiteY6" fmla="*/ 292307 h 516044"/>
              <a:gd name="connsiteX7" fmla="*/ 522326 w 2205211"/>
              <a:gd name="connsiteY7" fmla="*/ 282579 h 516044"/>
              <a:gd name="connsiteX8" fmla="*/ 580692 w 2205211"/>
              <a:gd name="connsiteY8" fmla="*/ 263124 h 516044"/>
              <a:gd name="connsiteX9" fmla="*/ 697424 w 2205211"/>
              <a:gd name="connsiteY9" fmla="*/ 243669 h 516044"/>
              <a:gd name="connsiteX10" fmla="*/ 833611 w 2205211"/>
              <a:gd name="connsiteY10" fmla="*/ 224213 h 516044"/>
              <a:gd name="connsiteX11" fmla="*/ 862794 w 2205211"/>
              <a:gd name="connsiteY11" fmla="*/ 214486 h 516044"/>
              <a:gd name="connsiteX12" fmla="*/ 901705 w 2205211"/>
              <a:gd name="connsiteY12" fmla="*/ 204758 h 516044"/>
              <a:gd name="connsiteX13" fmla="*/ 1300539 w 2205211"/>
              <a:gd name="connsiteY13" fmla="*/ 214486 h 516044"/>
              <a:gd name="connsiteX14" fmla="*/ 1407543 w 2205211"/>
              <a:gd name="connsiteY14" fmla="*/ 233941 h 516044"/>
              <a:gd name="connsiteX15" fmla="*/ 1514547 w 2205211"/>
              <a:gd name="connsiteY15" fmla="*/ 243669 h 516044"/>
              <a:gd name="connsiteX16" fmla="*/ 1621552 w 2205211"/>
              <a:gd name="connsiteY16" fmla="*/ 282579 h 516044"/>
              <a:gd name="connsiteX17" fmla="*/ 1728556 w 2205211"/>
              <a:gd name="connsiteY17" fmla="*/ 311762 h 516044"/>
              <a:gd name="connsiteX18" fmla="*/ 1757739 w 2205211"/>
              <a:gd name="connsiteY18" fmla="*/ 331218 h 516044"/>
              <a:gd name="connsiteX19" fmla="*/ 1816105 w 2205211"/>
              <a:gd name="connsiteY19" fmla="*/ 350673 h 516044"/>
              <a:gd name="connsiteX20" fmla="*/ 1884198 w 2205211"/>
              <a:gd name="connsiteY20" fmla="*/ 389584 h 516044"/>
              <a:gd name="connsiteX21" fmla="*/ 1952292 w 2205211"/>
              <a:gd name="connsiteY21" fmla="*/ 409039 h 516044"/>
              <a:gd name="connsiteX22" fmla="*/ 1971747 w 2205211"/>
              <a:gd name="connsiteY22" fmla="*/ 438222 h 516044"/>
              <a:gd name="connsiteX23" fmla="*/ 2049569 w 2205211"/>
              <a:gd name="connsiteY23" fmla="*/ 516044 h 516044"/>
              <a:gd name="connsiteX24" fmla="*/ 2059296 w 2205211"/>
              <a:gd name="connsiteY24" fmla="*/ 457677 h 516044"/>
              <a:gd name="connsiteX25" fmla="*/ 2107935 w 2205211"/>
              <a:gd name="connsiteY25" fmla="*/ 418766 h 516044"/>
              <a:gd name="connsiteX26" fmla="*/ 2137117 w 2205211"/>
              <a:gd name="connsiteY26" fmla="*/ 399311 h 516044"/>
              <a:gd name="connsiteX27" fmla="*/ 2146845 w 2205211"/>
              <a:gd name="connsiteY27" fmla="*/ 370128 h 516044"/>
              <a:gd name="connsiteX28" fmla="*/ 2166300 w 2205211"/>
              <a:gd name="connsiteY28" fmla="*/ 340945 h 516044"/>
              <a:gd name="connsiteX29" fmla="*/ 2185756 w 2205211"/>
              <a:gd name="connsiteY29" fmla="*/ 282579 h 516044"/>
              <a:gd name="connsiteX30" fmla="*/ 2195483 w 2205211"/>
              <a:gd name="connsiteY30" fmla="*/ 214486 h 516044"/>
              <a:gd name="connsiteX31" fmla="*/ 2205211 w 2205211"/>
              <a:gd name="connsiteY31" fmla="*/ 185303 h 516044"/>
              <a:gd name="connsiteX32" fmla="*/ 2176028 w 2205211"/>
              <a:gd name="connsiteY32" fmla="*/ 126937 h 516044"/>
              <a:gd name="connsiteX33" fmla="*/ 2137117 w 2205211"/>
              <a:gd name="connsiteY33" fmla="*/ 88026 h 516044"/>
              <a:gd name="connsiteX34" fmla="*/ 2098207 w 2205211"/>
              <a:gd name="connsiteY34" fmla="*/ 78298 h 516044"/>
              <a:gd name="connsiteX35" fmla="*/ 2069024 w 2205211"/>
              <a:gd name="connsiteY35" fmla="*/ 68571 h 516044"/>
              <a:gd name="connsiteX36" fmla="*/ 1942564 w 2205211"/>
              <a:gd name="connsiteY36" fmla="*/ 49115 h 516044"/>
              <a:gd name="connsiteX37" fmla="*/ 1621552 w 2205211"/>
              <a:gd name="connsiteY37" fmla="*/ 39388 h 516044"/>
              <a:gd name="connsiteX38" fmla="*/ 1534003 w 2205211"/>
              <a:gd name="connsiteY38" fmla="*/ 29660 h 516044"/>
              <a:gd name="connsiteX39" fmla="*/ 1417271 w 2205211"/>
              <a:gd name="connsiteY39" fmla="*/ 10205 h 516044"/>
              <a:gd name="connsiteX40" fmla="*/ 1310266 w 2205211"/>
              <a:gd name="connsiteY40" fmla="*/ 477 h 516044"/>
              <a:gd name="connsiteX41" fmla="*/ 1300539 w 2205211"/>
              <a:gd name="connsiteY41" fmla="*/ 68571 h 516044"/>
              <a:gd name="connsiteX42" fmla="*/ 1300538 w 2205211"/>
              <a:gd name="connsiteY42" fmla="*/ 78298 h 516044"/>
              <a:gd name="connsiteX43" fmla="*/ 1067074 w 2205211"/>
              <a:gd name="connsiteY43" fmla="*/ 58843 h 516044"/>
              <a:gd name="connsiteX44" fmla="*/ 347228 w 2205211"/>
              <a:gd name="connsiteY44" fmla="*/ 49115 h 516044"/>
              <a:gd name="connsiteX45" fmla="*/ 240224 w 2205211"/>
              <a:gd name="connsiteY45" fmla="*/ 49115 h 516044"/>
              <a:gd name="connsiteX46" fmla="*/ 113764 w 2205211"/>
              <a:gd name="connsiteY46" fmla="*/ 78298 h 516044"/>
              <a:gd name="connsiteX47" fmla="*/ 65126 w 2205211"/>
              <a:gd name="connsiteY47" fmla="*/ 29660 h 516044"/>
              <a:gd name="connsiteX48" fmla="*/ 35943 w 2205211"/>
              <a:gd name="connsiteY48" fmla="*/ 49115 h 516044"/>
              <a:gd name="connsiteX49" fmla="*/ 26215 w 2205211"/>
              <a:gd name="connsiteY49" fmla="*/ 88026 h 516044"/>
              <a:gd name="connsiteX50" fmla="*/ 6760 w 2205211"/>
              <a:gd name="connsiteY50" fmla="*/ 156120 h 516044"/>
              <a:gd name="connsiteX51" fmla="*/ 35943 w 2205211"/>
              <a:gd name="connsiteY51" fmla="*/ 379856 h 516044"/>
              <a:gd name="connsiteX52" fmla="*/ 65126 w 2205211"/>
              <a:gd name="connsiteY52" fmla="*/ 409039 h 516044"/>
              <a:gd name="connsiteX53" fmla="*/ 94309 w 2205211"/>
              <a:gd name="connsiteY53" fmla="*/ 418766 h 516044"/>
              <a:gd name="connsiteX54" fmla="*/ 113764 w 2205211"/>
              <a:gd name="connsiteY54" fmla="*/ 438222 h 516044"/>
              <a:gd name="connsiteX55" fmla="*/ 152675 w 2205211"/>
              <a:gd name="connsiteY55" fmla="*/ 447949 h 516044"/>
              <a:gd name="connsiteX0" fmla="*/ 152675 w 2205211"/>
              <a:gd name="connsiteY0" fmla="*/ 447972 h 516067"/>
              <a:gd name="connsiteX1" fmla="*/ 172130 w 2205211"/>
              <a:gd name="connsiteY1" fmla="*/ 447972 h 516067"/>
              <a:gd name="connsiteX2" fmla="*/ 269407 w 2205211"/>
              <a:gd name="connsiteY2" fmla="*/ 379879 h 516067"/>
              <a:gd name="connsiteX3" fmla="*/ 298590 w 2205211"/>
              <a:gd name="connsiteY3" fmla="*/ 360424 h 516067"/>
              <a:gd name="connsiteX4" fmla="*/ 386139 w 2205211"/>
              <a:gd name="connsiteY4" fmla="*/ 321513 h 516067"/>
              <a:gd name="connsiteX5" fmla="*/ 454232 w 2205211"/>
              <a:gd name="connsiteY5" fmla="*/ 302058 h 516067"/>
              <a:gd name="connsiteX6" fmla="*/ 483415 w 2205211"/>
              <a:gd name="connsiteY6" fmla="*/ 292330 h 516067"/>
              <a:gd name="connsiteX7" fmla="*/ 522326 w 2205211"/>
              <a:gd name="connsiteY7" fmla="*/ 282602 h 516067"/>
              <a:gd name="connsiteX8" fmla="*/ 580692 w 2205211"/>
              <a:gd name="connsiteY8" fmla="*/ 263147 h 516067"/>
              <a:gd name="connsiteX9" fmla="*/ 697424 w 2205211"/>
              <a:gd name="connsiteY9" fmla="*/ 243692 h 516067"/>
              <a:gd name="connsiteX10" fmla="*/ 833611 w 2205211"/>
              <a:gd name="connsiteY10" fmla="*/ 224236 h 516067"/>
              <a:gd name="connsiteX11" fmla="*/ 862794 w 2205211"/>
              <a:gd name="connsiteY11" fmla="*/ 214509 h 516067"/>
              <a:gd name="connsiteX12" fmla="*/ 901705 w 2205211"/>
              <a:gd name="connsiteY12" fmla="*/ 204781 h 516067"/>
              <a:gd name="connsiteX13" fmla="*/ 1300539 w 2205211"/>
              <a:gd name="connsiteY13" fmla="*/ 214509 h 516067"/>
              <a:gd name="connsiteX14" fmla="*/ 1407543 w 2205211"/>
              <a:gd name="connsiteY14" fmla="*/ 233964 h 516067"/>
              <a:gd name="connsiteX15" fmla="*/ 1514547 w 2205211"/>
              <a:gd name="connsiteY15" fmla="*/ 243692 h 516067"/>
              <a:gd name="connsiteX16" fmla="*/ 1621552 w 2205211"/>
              <a:gd name="connsiteY16" fmla="*/ 282602 h 516067"/>
              <a:gd name="connsiteX17" fmla="*/ 1728556 w 2205211"/>
              <a:gd name="connsiteY17" fmla="*/ 311785 h 516067"/>
              <a:gd name="connsiteX18" fmla="*/ 1757739 w 2205211"/>
              <a:gd name="connsiteY18" fmla="*/ 331241 h 516067"/>
              <a:gd name="connsiteX19" fmla="*/ 1816105 w 2205211"/>
              <a:gd name="connsiteY19" fmla="*/ 350696 h 516067"/>
              <a:gd name="connsiteX20" fmla="*/ 1884198 w 2205211"/>
              <a:gd name="connsiteY20" fmla="*/ 389607 h 516067"/>
              <a:gd name="connsiteX21" fmla="*/ 1952292 w 2205211"/>
              <a:gd name="connsiteY21" fmla="*/ 409062 h 516067"/>
              <a:gd name="connsiteX22" fmla="*/ 1971747 w 2205211"/>
              <a:gd name="connsiteY22" fmla="*/ 438245 h 516067"/>
              <a:gd name="connsiteX23" fmla="*/ 2049569 w 2205211"/>
              <a:gd name="connsiteY23" fmla="*/ 516067 h 516067"/>
              <a:gd name="connsiteX24" fmla="*/ 2059296 w 2205211"/>
              <a:gd name="connsiteY24" fmla="*/ 457700 h 516067"/>
              <a:gd name="connsiteX25" fmla="*/ 2107935 w 2205211"/>
              <a:gd name="connsiteY25" fmla="*/ 418789 h 516067"/>
              <a:gd name="connsiteX26" fmla="*/ 2137117 w 2205211"/>
              <a:gd name="connsiteY26" fmla="*/ 399334 h 516067"/>
              <a:gd name="connsiteX27" fmla="*/ 2146845 w 2205211"/>
              <a:gd name="connsiteY27" fmla="*/ 370151 h 516067"/>
              <a:gd name="connsiteX28" fmla="*/ 2166300 w 2205211"/>
              <a:gd name="connsiteY28" fmla="*/ 340968 h 516067"/>
              <a:gd name="connsiteX29" fmla="*/ 2185756 w 2205211"/>
              <a:gd name="connsiteY29" fmla="*/ 282602 h 516067"/>
              <a:gd name="connsiteX30" fmla="*/ 2195483 w 2205211"/>
              <a:gd name="connsiteY30" fmla="*/ 214509 h 516067"/>
              <a:gd name="connsiteX31" fmla="*/ 2205211 w 2205211"/>
              <a:gd name="connsiteY31" fmla="*/ 185326 h 516067"/>
              <a:gd name="connsiteX32" fmla="*/ 2176028 w 2205211"/>
              <a:gd name="connsiteY32" fmla="*/ 126960 h 516067"/>
              <a:gd name="connsiteX33" fmla="*/ 2137117 w 2205211"/>
              <a:gd name="connsiteY33" fmla="*/ 88049 h 516067"/>
              <a:gd name="connsiteX34" fmla="*/ 2098207 w 2205211"/>
              <a:gd name="connsiteY34" fmla="*/ 78321 h 516067"/>
              <a:gd name="connsiteX35" fmla="*/ 2069024 w 2205211"/>
              <a:gd name="connsiteY35" fmla="*/ 68594 h 516067"/>
              <a:gd name="connsiteX36" fmla="*/ 1942564 w 2205211"/>
              <a:gd name="connsiteY36" fmla="*/ 49138 h 516067"/>
              <a:gd name="connsiteX37" fmla="*/ 1621552 w 2205211"/>
              <a:gd name="connsiteY37" fmla="*/ 39411 h 516067"/>
              <a:gd name="connsiteX38" fmla="*/ 1534003 w 2205211"/>
              <a:gd name="connsiteY38" fmla="*/ 29683 h 516067"/>
              <a:gd name="connsiteX39" fmla="*/ 1417271 w 2205211"/>
              <a:gd name="connsiteY39" fmla="*/ 10228 h 516067"/>
              <a:gd name="connsiteX40" fmla="*/ 1310266 w 2205211"/>
              <a:gd name="connsiteY40" fmla="*/ 500 h 516067"/>
              <a:gd name="connsiteX41" fmla="*/ 1300539 w 2205211"/>
              <a:gd name="connsiteY41" fmla="*/ 68594 h 516067"/>
              <a:gd name="connsiteX42" fmla="*/ 1368632 w 2205211"/>
              <a:gd name="connsiteY42" fmla="*/ 97777 h 516067"/>
              <a:gd name="connsiteX43" fmla="*/ 1067074 w 2205211"/>
              <a:gd name="connsiteY43" fmla="*/ 58866 h 516067"/>
              <a:gd name="connsiteX44" fmla="*/ 347228 w 2205211"/>
              <a:gd name="connsiteY44" fmla="*/ 49138 h 516067"/>
              <a:gd name="connsiteX45" fmla="*/ 240224 w 2205211"/>
              <a:gd name="connsiteY45" fmla="*/ 49138 h 516067"/>
              <a:gd name="connsiteX46" fmla="*/ 113764 w 2205211"/>
              <a:gd name="connsiteY46" fmla="*/ 78321 h 516067"/>
              <a:gd name="connsiteX47" fmla="*/ 65126 w 2205211"/>
              <a:gd name="connsiteY47" fmla="*/ 29683 h 516067"/>
              <a:gd name="connsiteX48" fmla="*/ 35943 w 2205211"/>
              <a:gd name="connsiteY48" fmla="*/ 49138 h 516067"/>
              <a:gd name="connsiteX49" fmla="*/ 26215 w 2205211"/>
              <a:gd name="connsiteY49" fmla="*/ 88049 h 516067"/>
              <a:gd name="connsiteX50" fmla="*/ 6760 w 2205211"/>
              <a:gd name="connsiteY50" fmla="*/ 156143 h 516067"/>
              <a:gd name="connsiteX51" fmla="*/ 35943 w 2205211"/>
              <a:gd name="connsiteY51" fmla="*/ 379879 h 516067"/>
              <a:gd name="connsiteX52" fmla="*/ 65126 w 2205211"/>
              <a:gd name="connsiteY52" fmla="*/ 409062 h 516067"/>
              <a:gd name="connsiteX53" fmla="*/ 94309 w 2205211"/>
              <a:gd name="connsiteY53" fmla="*/ 418789 h 516067"/>
              <a:gd name="connsiteX54" fmla="*/ 113764 w 2205211"/>
              <a:gd name="connsiteY54" fmla="*/ 438245 h 516067"/>
              <a:gd name="connsiteX55" fmla="*/ 152675 w 2205211"/>
              <a:gd name="connsiteY55" fmla="*/ 447972 h 516067"/>
              <a:gd name="connsiteX0" fmla="*/ 152675 w 2205211"/>
              <a:gd name="connsiteY0" fmla="*/ 439519 h 507614"/>
              <a:gd name="connsiteX1" fmla="*/ 172130 w 2205211"/>
              <a:gd name="connsiteY1" fmla="*/ 439519 h 507614"/>
              <a:gd name="connsiteX2" fmla="*/ 269407 w 2205211"/>
              <a:gd name="connsiteY2" fmla="*/ 371426 h 507614"/>
              <a:gd name="connsiteX3" fmla="*/ 298590 w 2205211"/>
              <a:gd name="connsiteY3" fmla="*/ 351971 h 507614"/>
              <a:gd name="connsiteX4" fmla="*/ 386139 w 2205211"/>
              <a:gd name="connsiteY4" fmla="*/ 313060 h 507614"/>
              <a:gd name="connsiteX5" fmla="*/ 454232 w 2205211"/>
              <a:gd name="connsiteY5" fmla="*/ 293605 h 507614"/>
              <a:gd name="connsiteX6" fmla="*/ 483415 w 2205211"/>
              <a:gd name="connsiteY6" fmla="*/ 283877 h 507614"/>
              <a:gd name="connsiteX7" fmla="*/ 522326 w 2205211"/>
              <a:gd name="connsiteY7" fmla="*/ 274149 h 507614"/>
              <a:gd name="connsiteX8" fmla="*/ 580692 w 2205211"/>
              <a:gd name="connsiteY8" fmla="*/ 254694 h 507614"/>
              <a:gd name="connsiteX9" fmla="*/ 697424 w 2205211"/>
              <a:gd name="connsiteY9" fmla="*/ 235239 h 507614"/>
              <a:gd name="connsiteX10" fmla="*/ 833611 w 2205211"/>
              <a:gd name="connsiteY10" fmla="*/ 215783 h 507614"/>
              <a:gd name="connsiteX11" fmla="*/ 862794 w 2205211"/>
              <a:gd name="connsiteY11" fmla="*/ 206056 h 507614"/>
              <a:gd name="connsiteX12" fmla="*/ 901705 w 2205211"/>
              <a:gd name="connsiteY12" fmla="*/ 196328 h 507614"/>
              <a:gd name="connsiteX13" fmla="*/ 1300539 w 2205211"/>
              <a:gd name="connsiteY13" fmla="*/ 206056 h 507614"/>
              <a:gd name="connsiteX14" fmla="*/ 1407543 w 2205211"/>
              <a:gd name="connsiteY14" fmla="*/ 225511 h 507614"/>
              <a:gd name="connsiteX15" fmla="*/ 1514547 w 2205211"/>
              <a:gd name="connsiteY15" fmla="*/ 235239 h 507614"/>
              <a:gd name="connsiteX16" fmla="*/ 1621552 w 2205211"/>
              <a:gd name="connsiteY16" fmla="*/ 274149 h 507614"/>
              <a:gd name="connsiteX17" fmla="*/ 1728556 w 2205211"/>
              <a:gd name="connsiteY17" fmla="*/ 303332 h 507614"/>
              <a:gd name="connsiteX18" fmla="*/ 1757739 w 2205211"/>
              <a:gd name="connsiteY18" fmla="*/ 322788 h 507614"/>
              <a:gd name="connsiteX19" fmla="*/ 1816105 w 2205211"/>
              <a:gd name="connsiteY19" fmla="*/ 342243 h 507614"/>
              <a:gd name="connsiteX20" fmla="*/ 1884198 w 2205211"/>
              <a:gd name="connsiteY20" fmla="*/ 381154 h 507614"/>
              <a:gd name="connsiteX21" fmla="*/ 1952292 w 2205211"/>
              <a:gd name="connsiteY21" fmla="*/ 400609 h 507614"/>
              <a:gd name="connsiteX22" fmla="*/ 1971747 w 2205211"/>
              <a:gd name="connsiteY22" fmla="*/ 429792 h 507614"/>
              <a:gd name="connsiteX23" fmla="*/ 2049569 w 2205211"/>
              <a:gd name="connsiteY23" fmla="*/ 507614 h 507614"/>
              <a:gd name="connsiteX24" fmla="*/ 2059296 w 2205211"/>
              <a:gd name="connsiteY24" fmla="*/ 449247 h 507614"/>
              <a:gd name="connsiteX25" fmla="*/ 2107935 w 2205211"/>
              <a:gd name="connsiteY25" fmla="*/ 410336 h 507614"/>
              <a:gd name="connsiteX26" fmla="*/ 2137117 w 2205211"/>
              <a:gd name="connsiteY26" fmla="*/ 390881 h 507614"/>
              <a:gd name="connsiteX27" fmla="*/ 2146845 w 2205211"/>
              <a:gd name="connsiteY27" fmla="*/ 361698 h 507614"/>
              <a:gd name="connsiteX28" fmla="*/ 2166300 w 2205211"/>
              <a:gd name="connsiteY28" fmla="*/ 332515 h 507614"/>
              <a:gd name="connsiteX29" fmla="*/ 2185756 w 2205211"/>
              <a:gd name="connsiteY29" fmla="*/ 274149 h 507614"/>
              <a:gd name="connsiteX30" fmla="*/ 2195483 w 2205211"/>
              <a:gd name="connsiteY30" fmla="*/ 206056 h 507614"/>
              <a:gd name="connsiteX31" fmla="*/ 2205211 w 2205211"/>
              <a:gd name="connsiteY31" fmla="*/ 176873 h 507614"/>
              <a:gd name="connsiteX32" fmla="*/ 2176028 w 2205211"/>
              <a:gd name="connsiteY32" fmla="*/ 118507 h 507614"/>
              <a:gd name="connsiteX33" fmla="*/ 2137117 w 2205211"/>
              <a:gd name="connsiteY33" fmla="*/ 79596 h 507614"/>
              <a:gd name="connsiteX34" fmla="*/ 2098207 w 2205211"/>
              <a:gd name="connsiteY34" fmla="*/ 69868 h 507614"/>
              <a:gd name="connsiteX35" fmla="*/ 2069024 w 2205211"/>
              <a:gd name="connsiteY35" fmla="*/ 60141 h 507614"/>
              <a:gd name="connsiteX36" fmla="*/ 1942564 w 2205211"/>
              <a:gd name="connsiteY36" fmla="*/ 40685 h 507614"/>
              <a:gd name="connsiteX37" fmla="*/ 1621552 w 2205211"/>
              <a:gd name="connsiteY37" fmla="*/ 30958 h 507614"/>
              <a:gd name="connsiteX38" fmla="*/ 1534003 w 2205211"/>
              <a:gd name="connsiteY38" fmla="*/ 21230 h 507614"/>
              <a:gd name="connsiteX39" fmla="*/ 1417271 w 2205211"/>
              <a:gd name="connsiteY39" fmla="*/ 1775 h 507614"/>
              <a:gd name="connsiteX40" fmla="*/ 1465909 w 2205211"/>
              <a:gd name="connsiteY40" fmla="*/ 69868 h 507614"/>
              <a:gd name="connsiteX41" fmla="*/ 1300539 w 2205211"/>
              <a:gd name="connsiteY41" fmla="*/ 60141 h 507614"/>
              <a:gd name="connsiteX42" fmla="*/ 1368632 w 2205211"/>
              <a:gd name="connsiteY42" fmla="*/ 89324 h 507614"/>
              <a:gd name="connsiteX43" fmla="*/ 1067074 w 2205211"/>
              <a:gd name="connsiteY43" fmla="*/ 50413 h 507614"/>
              <a:gd name="connsiteX44" fmla="*/ 347228 w 2205211"/>
              <a:gd name="connsiteY44" fmla="*/ 40685 h 507614"/>
              <a:gd name="connsiteX45" fmla="*/ 240224 w 2205211"/>
              <a:gd name="connsiteY45" fmla="*/ 40685 h 507614"/>
              <a:gd name="connsiteX46" fmla="*/ 113764 w 2205211"/>
              <a:gd name="connsiteY46" fmla="*/ 69868 h 507614"/>
              <a:gd name="connsiteX47" fmla="*/ 65126 w 2205211"/>
              <a:gd name="connsiteY47" fmla="*/ 21230 h 507614"/>
              <a:gd name="connsiteX48" fmla="*/ 35943 w 2205211"/>
              <a:gd name="connsiteY48" fmla="*/ 40685 h 507614"/>
              <a:gd name="connsiteX49" fmla="*/ 26215 w 2205211"/>
              <a:gd name="connsiteY49" fmla="*/ 79596 h 507614"/>
              <a:gd name="connsiteX50" fmla="*/ 6760 w 2205211"/>
              <a:gd name="connsiteY50" fmla="*/ 147690 h 507614"/>
              <a:gd name="connsiteX51" fmla="*/ 35943 w 2205211"/>
              <a:gd name="connsiteY51" fmla="*/ 371426 h 507614"/>
              <a:gd name="connsiteX52" fmla="*/ 65126 w 2205211"/>
              <a:gd name="connsiteY52" fmla="*/ 400609 h 507614"/>
              <a:gd name="connsiteX53" fmla="*/ 94309 w 2205211"/>
              <a:gd name="connsiteY53" fmla="*/ 410336 h 507614"/>
              <a:gd name="connsiteX54" fmla="*/ 113764 w 2205211"/>
              <a:gd name="connsiteY54" fmla="*/ 429792 h 507614"/>
              <a:gd name="connsiteX55" fmla="*/ 152675 w 2205211"/>
              <a:gd name="connsiteY55" fmla="*/ 439519 h 507614"/>
              <a:gd name="connsiteX0" fmla="*/ 152675 w 2205211"/>
              <a:gd name="connsiteY0" fmla="*/ 420709 h 488804"/>
              <a:gd name="connsiteX1" fmla="*/ 172130 w 2205211"/>
              <a:gd name="connsiteY1" fmla="*/ 420709 h 488804"/>
              <a:gd name="connsiteX2" fmla="*/ 269407 w 2205211"/>
              <a:gd name="connsiteY2" fmla="*/ 352616 h 488804"/>
              <a:gd name="connsiteX3" fmla="*/ 298590 w 2205211"/>
              <a:gd name="connsiteY3" fmla="*/ 333161 h 488804"/>
              <a:gd name="connsiteX4" fmla="*/ 386139 w 2205211"/>
              <a:gd name="connsiteY4" fmla="*/ 294250 h 488804"/>
              <a:gd name="connsiteX5" fmla="*/ 454232 w 2205211"/>
              <a:gd name="connsiteY5" fmla="*/ 274795 h 488804"/>
              <a:gd name="connsiteX6" fmla="*/ 483415 w 2205211"/>
              <a:gd name="connsiteY6" fmla="*/ 265067 h 488804"/>
              <a:gd name="connsiteX7" fmla="*/ 522326 w 2205211"/>
              <a:gd name="connsiteY7" fmla="*/ 255339 h 488804"/>
              <a:gd name="connsiteX8" fmla="*/ 580692 w 2205211"/>
              <a:gd name="connsiteY8" fmla="*/ 235884 h 488804"/>
              <a:gd name="connsiteX9" fmla="*/ 697424 w 2205211"/>
              <a:gd name="connsiteY9" fmla="*/ 216429 h 488804"/>
              <a:gd name="connsiteX10" fmla="*/ 833611 w 2205211"/>
              <a:gd name="connsiteY10" fmla="*/ 196973 h 488804"/>
              <a:gd name="connsiteX11" fmla="*/ 862794 w 2205211"/>
              <a:gd name="connsiteY11" fmla="*/ 187246 h 488804"/>
              <a:gd name="connsiteX12" fmla="*/ 901705 w 2205211"/>
              <a:gd name="connsiteY12" fmla="*/ 177518 h 488804"/>
              <a:gd name="connsiteX13" fmla="*/ 1300539 w 2205211"/>
              <a:gd name="connsiteY13" fmla="*/ 187246 h 488804"/>
              <a:gd name="connsiteX14" fmla="*/ 1407543 w 2205211"/>
              <a:gd name="connsiteY14" fmla="*/ 206701 h 488804"/>
              <a:gd name="connsiteX15" fmla="*/ 1514547 w 2205211"/>
              <a:gd name="connsiteY15" fmla="*/ 216429 h 488804"/>
              <a:gd name="connsiteX16" fmla="*/ 1621552 w 2205211"/>
              <a:gd name="connsiteY16" fmla="*/ 255339 h 488804"/>
              <a:gd name="connsiteX17" fmla="*/ 1728556 w 2205211"/>
              <a:gd name="connsiteY17" fmla="*/ 284522 h 488804"/>
              <a:gd name="connsiteX18" fmla="*/ 1757739 w 2205211"/>
              <a:gd name="connsiteY18" fmla="*/ 303978 h 488804"/>
              <a:gd name="connsiteX19" fmla="*/ 1816105 w 2205211"/>
              <a:gd name="connsiteY19" fmla="*/ 323433 h 488804"/>
              <a:gd name="connsiteX20" fmla="*/ 1884198 w 2205211"/>
              <a:gd name="connsiteY20" fmla="*/ 362344 h 488804"/>
              <a:gd name="connsiteX21" fmla="*/ 1952292 w 2205211"/>
              <a:gd name="connsiteY21" fmla="*/ 381799 h 488804"/>
              <a:gd name="connsiteX22" fmla="*/ 1971747 w 2205211"/>
              <a:gd name="connsiteY22" fmla="*/ 410982 h 488804"/>
              <a:gd name="connsiteX23" fmla="*/ 2049569 w 2205211"/>
              <a:gd name="connsiteY23" fmla="*/ 488804 h 488804"/>
              <a:gd name="connsiteX24" fmla="*/ 2059296 w 2205211"/>
              <a:gd name="connsiteY24" fmla="*/ 430437 h 488804"/>
              <a:gd name="connsiteX25" fmla="*/ 2107935 w 2205211"/>
              <a:gd name="connsiteY25" fmla="*/ 391526 h 488804"/>
              <a:gd name="connsiteX26" fmla="*/ 2137117 w 2205211"/>
              <a:gd name="connsiteY26" fmla="*/ 372071 h 488804"/>
              <a:gd name="connsiteX27" fmla="*/ 2146845 w 2205211"/>
              <a:gd name="connsiteY27" fmla="*/ 342888 h 488804"/>
              <a:gd name="connsiteX28" fmla="*/ 2166300 w 2205211"/>
              <a:gd name="connsiteY28" fmla="*/ 313705 h 488804"/>
              <a:gd name="connsiteX29" fmla="*/ 2185756 w 2205211"/>
              <a:gd name="connsiteY29" fmla="*/ 255339 h 488804"/>
              <a:gd name="connsiteX30" fmla="*/ 2195483 w 2205211"/>
              <a:gd name="connsiteY30" fmla="*/ 187246 h 488804"/>
              <a:gd name="connsiteX31" fmla="*/ 2205211 w 2205211"/>
              <a:gd name="connsiteY31" fmla="*/ 158063 h 488804"/>
              <a:gd name="connsiteX32" fmla="*/ 2176028 w 2205211"/>
              <a:gd name="connsiteY32" fmla="*/ 99697 h 488804"/>
              <a:gd name="connsiteX33" fmla="*/ 2137117 w 2205211"/>
              <a:gd name="connsiteY33" fmla="*/ 60786 h 488804"/>
              <a:gd name="connsiteX34" fmla="*/ 2098207 w 2205211"/>
              <a:gd name="connsiteY34" fmla="*/ 51058 h 488804"/>
              <a:gd name="connsiteX35" fmla="*/ 2069024 w 2205211"/>
              <a:gd name="connsiteY35" fmla="*/ 41331 h 488804"/>
              <a:gd name="connsiteX36" fmla="*/ 1942564 w 2205211"/>
              <a:gd name="connsiteY36" fmla="*/ 21875 h 488804"/>
              <a:gd name="connsiteX37" fmla="*/ 1621552 w 2205211"/>
              <a:gd name="connsiteY37" fmla="*/ 12148 h 488804"/>
              <a:gd name="connsiteX38" fmla="*/ 1534003 w 2205211"/>
              <a:gd name="connsiteY38" fmla="*/ 2420 h 488804"/>
              <a:gd name="connsiteX39" fmla="*/ 1534003 w 2205211"/>
              <a:gd name="connsiteY39" fmla="*/ 60787 h 488804"/>
              <a:gd name="connsiteX40" fmla="*/ 1465909 w 2205211"/>
              <a:gd name="connsiteY40" fmla="*/ 51058 h 488804"/>
              <a:gd name="connsiteX41" fmla="*/ 1300539 w 2205211"/>
              <a:gd name="connsiteY41" fmla="*/ 41331 h 488804"/>
              <a:gd name="connsiteX42" fmla="*/ 1368632 w 2205211"/>
              <a:gd name="connsiteY42" fmla="*/ 70514 h 488804"/>
              <a:gd name="connsiteX43" fmla="*/ 1067074 w 2205211"/>
              <a:gd name="connsiteY43" fmla="*/ 31603 h 488804"/>
              <a:gd name="connsiteX44" fmla="*/ 347228 w 2205211"/>
              <a:gd name="connsiteY44" fmla="*/ 21875 h 488804"/>
              <a:gd name="connsiteX45" fmla="*/ 240224 w 2205211"/>
              <a:gd name="connsiteY45" fmla="*/ 21875 h 488804"/>
              <a:gd name="connsiteX46" fmla="*/ 113764 w 2205211"/>
              <a:gd name="connsiteY46" fmla="*/ 51058 h 488804"/>
              <a:gd name="connsiteX47" fmla="*/ 65126 w 2205211"/>
              <a:gd name="connsiteY47" fmla="*/ 2420 h 488804"/>
              <a:gd name="connsiteX48" fmla="*/ 35943 w 2205211"/>
              <a:gd name="connsiteY48" fmla="*/ 21875 h 488804"/>
              <a:gd name="connsiteX49" fmla="*/ 26215 w 2205211"/>
              <a:gd name="connsiteY49" fmla="*/ 60786 h 488804"/>
              <a:gd name="connsiteX50" fmla="*/ 6760 w 2205211"/>
              <a:gd name="connsiteY50" fmla="*/ 128880 h 488804"/>
              <a:gd name="connsiteX51" fmla="*/ 35943 w 2205211"/>
              <a:gd name="connsiteY51" fmla="*/ 352616 h 488804"/>
              <a:gd name="connsiteX52" fmla="*/ 65126 w 2205211"/>
              <a:gd name="connsiteY52" fmla="*/ 381799 h 488804"/>
              <a:gd name="connsiteX53" fmla="*/ 94309 w 2205211"/>
              <a:gd name="connsiteY53" fmla="*/ 391526 h 488804"/>
              <a:gd name="connsiteX54" fmla="*/ 113764 w 2205211"/>
              <a:gd name="connsiteY54" fmla="*/ 410982 h 488804"/>
              <a:gd name="connsiteX55" fmla="*/ 152675 w 2205211"/>
              <a:gd name="connsiteY55" fmla="*/ 420709 h 488804"/>
              <a:gd name="connsiteX0" fmla="*/ 152675 w 2205211"/>
              <a:gd name="connsiteY0" fmla="*/ 419119 h 487214"/>
              <a:gd name="connsiteX1" fmla="*/ 172130 w 2205211"/>
              <a:gd name="connsiteY1" fmla="*/ 419119 h 487214"/>
              <a:gd name="connsiteX2" fmla="*/ 269407 w 2205211"/>
              <a:gd name="connsiteY2" fmla="*/ 351026 h 487214"/>
              <a:gd name="connsiteX3" fmla="*/ 298590 w 2205211"/>
              <a:gd name="connsiteY3" fmla="*/ 331571 h 487214"/>
              <a:gd name="connsiteX4" fmla="*/ 386139 w 2205211"/>
              <a:gd name="connsiteY4" fmla="*/ 292660 h 487214"/>
              <a:gd name="connsiteX5" fmla="*/ 454232 w 2205211"/>
              <a:gd name="connsiteY5" fmla="*/ 273205 h 487214"/>
              <a:gd name="connsiteX6" fmla="*/ 483415 w 2205211"/>
              <a:gd name="connsiteY6" fmla="*/ 263477 h 487214"/>
              <a:gd name="connsiteX7" fmla="*/ 522326 w 2205211"/>
              <a:gd name="connsiteY7" fmla="*/ 253749 h 487214"/>
              <a:gd name="connsiteX8" fmla="*/ 580692 w 2205211"/>
              <a:gd name="connsiteY8" fmla="*/ 234294 h 487214"/>
              <a:gd name="connsiteX9" fmla="*/ 697424 w 2205211"/>
              <a:gd name="connsiteY9" fmla="*/ 214839 h 487214"/>
              <a:gd name="connsiteX10" fmla="*/ 833611 w 2205211"/>
              <a:gd name="connsiteY10" fmla="*/ 195383 h 487214"/>
              <a:gd name="connsiteX11" fmla="*/ 862794 w 2205211"/>
              <a:gd name="connsiteY11" fmla="*/ 185656 h 487214"/>
              <a:gd name="connsiteX12" fmla="*/ 901705 w 2205211"/>
              <a:gd name="connsiteY12" fmla="*/ 175928 h 487214"/>
              <a:gd name="connsiteX13" fmla="*/ 1300539 w 2205211"/>
              <a:gd name="connsiteY13" fmla="*/ 185656 h 487214"/>
              <a:gd name="connsiteX14" fmla="*/ 1407543 w 2205211"/>
              <a:gd name="connsiteY14" fmla="*/ 205111 h 487214"/>
              <a:gd name="connsiteX15" fmla="*/ 1514547 w 2205211"/>
              <a:gd name="connsiteY15" fmla="*/ 214839 h 487214"/>
              <a:gd name="connsiteX16" fmla="*/ 1621552 w 2205211"/>
              <a:gd name="connsiteY16" fmla="*/ 253749 h 487214"/>
              <a:gd name="connsiteX17" fmla="*/ 1728556 w 2205211"/>
              <a:gd name="connsiteY17" fmla="*/ 282932 h 487214"/>
              <a:gd name="connsiteX18" fmla="*/ 1757739 w 2205211"/>
              <a:gd name="connsiteY18" fmla="*/ 302388 h 487214"/>
              <a:gd name="connsiteX19" fmla="*/ 1816105 w 2205211"/>
              <a:gd name="connsiteY19" fmla="*/ 321843 h 487214"/>
              <a:gd name="connsiteX20" fmla="*/ 1884198 w 2205211"/>
              <a:gd name="connsiteY20" fmla="*/ 360754 h 487214"/>
              <a:gd name="connsiteX21" fmla="*/ 1952292 w 2205211"/>
              <a:gd name="connsiteY21" fmla="*/ 380209 h 487214"/>
              <a:gd name="connsiteX22" fmla="*/ 1971747 w 2205211"/>
              <a:gd name="connsiteY22" fmla="*/ 409392 h 487214"/>
              <a:gd name="connsiteX23" fmla="*/ 2049569 w 2205211"/>
              <a:gd name="connsiteY23" fmla="*/ 487214 h 487214"/>
              <a:gd name="connsiteX24" fmla="*/ 2059296 w 2205211"/>
              <a:gd name="connsiteY24" fmla="*/ 428847 h 487214"/>
              <a:gd name="connsiteX25" fmla="*/ 2107935 w 2205211"/>
              <a:gd name="connsiteY25" fmla="*/ 389936 h 487214"/>
              <a:gd name="connsiteX26" fmla="*/ 2137117 w 2205211"/>
              <a:gd name="connsiteY26" fmla="*/ 370481 h 487214"/>
              <a:gd name="connsiteX27" fmla="*/ 2146845 w 2205211"/>
              <a:gd name="connsiteY27" fmla="*/ 341298 h 487214"/>
              <a:gd name="connsiteX28" fmla="*/ 2166300 w 2205211"/>
              <a:gd name="connsiteY28" fmla="*/ 312115 h 487214"/>
              <a:gd name="connsiteX29" fmla="*/ 2185756 w 2205211"/>
              <a:gd name="connsiteY29" fmla="*/ 253749 h 487214"/>
              <a:gd name="connsiteX30" fmla="*/ 2195483 w 2205211"/>
              <a:gd name="connsiteY30" fmla="*/ 185656 h 487214"/>
              <a:gd name="connsiteX31" fmla="*/ 2205211 w 2205211"/>
              <a:gd name="connsiteY31" fmla="*/ 156473 h 487214"/>
              <a:gd name="connsiteX32" fmla="*/ 2176028 w 2205211"/>
              <a:gd name="connsiteY32" fmla="*/ 98107 h 487214"/>
              <a:gd name="connsiteX33" fmla="*/ 2137117 w 2205211"/>
              <a:gd name="connsiteY33" fmla="*/ 59196 h 487214"/>
              <a:gd name="connsiteX34" fmla="*/ 2098207 w 2205211"/>
              <a:gd name="connsiteY34" fmla="*/ 49468 h 487214"/>
              <a:gd name="connsiteX35" fmla="*/ 2069024 w 2205211"/>
              <a:gd name="connsiteY35" fmla="*/ 39741 h 487214"/>
              <a:gd name="connsiteX36" fmla="*/ 1942564 w 2205211"/>
              <a:gd name="connsiteY36" fmla="*/ 20285 h 487214"/>
              <a:gd name="connsiteX37" fmla="*/ 1621552 w 2205211"/>
              <a:gd name="connsiteY37" fmla="*/ 10558 h 487214"/>
              <a:gd name="connsiteX38" fmla="*/ 1611824 w 2205211"/>
              <a:gd name="connsiteY38" fmla="*/ 49469 h 487214"/>
              <a:gd name="connsiteX39" fmla="*/ 1534003 w 2205211"/>
              <a:gd name="connsiteY39" fmla="*/ 59197 h 487214"/>
              <a:gd name="connsiteX40" fmla="*/ 1465909 w 2205211"/>
              <a:gd name="connsiteY40" fmla="*/ 49468 h 487214"/>
              <a:gd name="connsiteX41" fmla="*/ 1300539 w 2205211"/>
              <a:gd name="connsiteY41" fmla="*/ 39741 h 487214"/>
              <a:gd name="connsiteX42" fmla="*/ 1368632 w 2205211"/>
              <a:gd name="connsiteY42" fmla="*/ 68924 h 487214"/>
              <a:gd name="connsiteX43" fmla="*/ 1067074 w 2205211"/>
              <a:gd name="connsiteY43" fmla="*/ 30013 h 487214"/>
              <a:gd name="connsiteX44" fmla="*/ 347228 w 2205211"/>
              <a:gd name="connsiteY44" fmla="*/ 20285 h 487214"/>
              <a:gd name="connsiteX45" fmla="*/ 240224 w 2205211"/>
              <a:gd name="connsiteY45" fmla="*/ 20285 h 487214"/>
              <a:gd name="connsiteX46" fmla="*/ 113764 w 2205211"/>
              <a:gd name="connsiteY46" fmla="*/ 49468 h 487214"/>
              <a:gd name="connsiteX47" fmla="*/ 65126 w 2205211"/>
              <a:gd name="connsiteY47" fmla="*/ 830 h 487214"/>
              <a:gd name="connsiteX48" fmla="*/ 35943 w 2205211"/>
              <a:gd name="connsiteY48" fmla="*/ 20285 h 487214"/>
              <a:gd name="connsiteX49" fmla="*/ 26215 w 2205211"/>
              <a:gd name="connsiteY49" fmla="*/ 59196 h 487214"/>
              <a:gd name="connsiteX50" fmla="*/ 6760 w 2205211"/>
              <a:gd name="connsiteY50" fmla="*/ 127290 h 487214"/>
              <a:gd name="connsiteX51" fmla="*/ 35943 w 2205211"/>
              <a:gd name="connsiteY51" fmla="*/ 351026 h 487214"/>
              <a:gd name="connsiteX52" fmla="*/ 65126 w 2205211"/>
              <a:gd name="connsiteY52" fmla="*/ 380209 h 487214"/>
              <a:gd name="connsiteX53" fmla="*/ 94309 w 2205211"/>
              <a:gd name="connsiteY53" fmla="*/ 389936 h 487214"/>
              <a:gd name="connsiteX54" fmla="*/ 113764 w 2205211"/>
              <a:gd name="connsiteY54" fmla="*/ 409392 h 487214"/>
              <a:gd name="connsiteX55" fmla="*/ 152675 w 2205211"/>
              <a:gd name="connsiteY55" fmla="*/ 419119 h 487214"/>
              <a:gd name="connsiteX0" fmla="*/ 152675 w 2205211"/>
              <a:gd name="connsiteY0" fmla="*/ 419119 h 487214"/>
              <a:gd name="connsiteX1" fmla="*/ 172130 w 2205211"/>
              <a:gd name="connsiteY1" fmla="*/ 419119 h 487214"/>
              <a:gd name="connsiteX2" fmla="*/ 269407 w 2205211"/>
              <a:gd name="connsiteY2" fmla="*/ 351026 h 487214"/>
              <a:gd name="connsiteX3" fmla="*/ 298590 w 2205211"/>
              <a:gd name="connsiteY3" fmla="*/ 331571 h 487214"/>
              <a:gd name="connsiteX4" fmla="*/ 386139 w 2205211"/>
              <a:gd name="connsiteY4" fmla="*/ 292660 h 487214"/>
              <a:gd name="connsiteX5" fmla="*/ 454232 w 2205211"/>
              <a:gd name="connsiteY5" fmla="*/ 273205 h 487214"/>
              <a:gd name="connsiteX6" fmla="*/ 483415 w 2205211"/>
              <a:gd name="connsiteY6" fmla="*/ 263477 h 487214"/>
              <a:gd name="connsiteX7" fmla="*/ 522326 w 2205211"/>
              <a:gd name="connsiteY7" fmla="*/ 253749 h 487214"/>
              <a:gd name="connsiteX8" fmla="*/ 580692 w 2205211"/>
              <a:gd name="connsiteY8" fmla="*/ 234294 h 487214"/>
              <a:gd name="connsiteX9" fmla="*/ 697424 w 2205211"/>
              <a:gd name="connsiteY9" fmla="*/ 214839 h 487214"/>
              <a:gd name="connsiteX10" fmla="*/ 833611 w 2205211"/>
              <a:gd name="connsiteY10" fmla="*/ 195383 h 487214"/>
              <a:gd name="connsiteX11" fmla="*/ 862794 w 2205211"/>
              <a:gd name="connsiteY11" fmla="*/ 185656 h 487214"/>
              <a:gd name="connsiteX12" fmla="*/ 901705 w 2205211"/>
              <a:gd name="connsiteY12" fmla="*/ 175928 h 487214"/>
              <a:gd name="connsiteX13" fmla="*/ 1300539 w 2205211"/>
              <a:gd name="connsiteY13" fmla="*/ 185656 h 487214"/>
              <a:gd name="connsiteX14" fmla="*/ 1407543 w 2205211"/>
              <a:gd name="connsiteY14" fmla="*/ 205111 h 487214"/>
              <a:gd name="connsiteX15" fmla="*/ 1514547 w 2205211"/>
              <a:gd name="connsiteY15" fmla="*/ 214839 h 487214"/>
              <a:gd name="connsiteX16" fmla="*/ 1621552 w 2205211"/>
              <a:gd name="connsiteY16" fmla="*/ 253749 h 487214"/>
              <a:gd name="connsiteX17" fmla="*/ 1728556 w 2205211"/>
              <a:gd name="connsiteY17" fmla="*/ 282932 h 487214"/>
              <a:gd name="connsiteX18" fmla="*/ 1757739 w 2205211"/>
              <a:gd name="connsiteY18" fmla="*/ 302388 h 487214"/>
              <a:gd name="connsiteX19" fmla="*/ 1816105 w 2205211"/>
              <a:gd name="connsiteY19" fmla="*/ 321843 h 487214"/>
              <a:gd name="connsiteX20" fmla="*/ 1884198 w 2205211"/>
              <a:gd name="connsiteY20" fmla="*/ 360754 h 487214"/>
              <a:gd name="connsiteX21" fmla="*/ 1952292 w 2205211"/>
              <a:gd name="connsiteY21" fmla="*/ 380209 h 487214"/>
              <a:gd name="connsiteX22" fmla="*/ 1971747 w 2205211"/>
              <a:gd name="connsiteY22" fmla="*/ 409392 h 487214"/>
              <a:gd name="connsiteX23" fmla="*/ 2049569 w 2205211"/>
              <a:gd name="connsiteY23" fmla="*/ 487214 h 487214"/>
              <a:gd name="connsiteX24" fmla="*/ 2059296 w 2205211"/>
              <a:gd name="connsiteY24" fmla="*/ 428847 h 487214"/>
              <a:gd name="connsiteX25" fmla="*/ 2107935 w 2205211"/>
              <a:gd name="connsiteY25" fmla="*/ 389936 h 487214"/>
              <a:gd name="connsiteX26" fmla="*/ 2137117 w 2205211"/>
              <a:gd name="connsiteY26" fmla="*/ 370481 h 487214"/>
              <a:gd name="connsiteX27" fmla="*/ 2146845 w 2205211"/>
              <a:gd name="connsiteY27" fmla="*/ 341298 h 487214"/>
              <a:gd name="connsiteX28" fmla="*/ 2166300 w 2205211"/>
              <a:gd name="connsiteY28" fmla="*/ 312115 h 487214"/>
              <a:gd name="connsiteX29" fmla="*/ 2185756 w 2205211"/>
              <a:gd name="connsiteY29" fmla="*/ 253749 h 487214"/>
              <a:gd name="connsiteX30" fmla="*/ 2195483 w 2205211"/>
              <a:gd name="connsiteY30" fmla="*/ 185656 h 487214"/>
              <a:gd name="connsiteX31" fmla="*/ 2205211 w 2205211"/>
              <a:gd name="connsiteY31" fmla="*/ 156473 h 487214"/>
              <a:gd name="connsiteX32" fmla="*/ 2176028 w 2205211"/>
              <a:gd name="connsiteY32" fmla="*/ 98107 h 487214"/>
              <a:gd name="connsiteX33" fmla="*/ 2137117 w 2205211"/>
              <a:gd name="connsiteY33" fmla="*/ 59196 h 487214"/>
              <a:gd name="connsiteX34" fmla="*/ 2098207 w 2205211"/>
              <a:gd name="connsiteY34" fmla="*/ 49468 h 487214"/>
              <a:gd name="connsiteX35" fmla="*/ 2069024 w 2205211"/>
              <a:gd name="connsiteY35" fmla="*/ 39741 h 487214"/>
              <a:gd name="connsiteX36" fmla="*/ 1942564 w 2205211"/>
              <a:gd name="connsiteY36" fmla="*/ 20285 h 487214"/>
              <a:gd name="connsiteX37" fmla="*/ 1621552 w 2205211"/>
              <a:gd name="connsiteY37" fmla="*/ 10558 h 487214"/>
              <a:gd name="connsiteX38" fmla="*/ 1679917 w 2205211"/>
              <a:gd name="connsiteY38" fmla="*/ 68925 h 487214"/>
              <a:gd name="connsiteX39" fmla="*/ 1534003 w 2205211"/>
              <a:gd name="connsiteY39" fmla="*/ 59197 h 487214"/>
              <a:gd name="connsiteX40" fmla="*/ 1465909 w 2205211"/>
              <a:gd name="connsiteY40" fmla="*/ 49468 h 487214"/>
              <a:gd name="connsiteX41" fmla="*/ 1300539 w 2205211"/>
              <a:gd name="connsiteY41" fmla="*/ 39741 h 487214"/>
              <a:gd name="connsiteX42" fmla="*/ 1368632 w 2205211"/>
              <a:gd name="connsiteY42" fmla="*/ 68924 h 487214"/>
              <a:gd name="connsiteX43" fmla="*/ 1067074 w 2205211"/>
              <a:gd name="connsiteY43" fmla="*/ 30013 h 487214"/>
              <a:gd name="connsiteX44" fmla="*/ 347228 w 2205211"/>
              <a:gd name="connsiteY44" fmla="*/ 20285 h 487214"/>
              <a:gd name="connsiteX45" fmla="*/ 240224 w 2205211"/>
              <a:gd name="connsiteY45" fmla="*/ 20285 h 487214"/>
              <a:gd name="connsiteX46" fmla="*/ 113764 w 2205211"/>
              <a:gd name="connsiteY46" fmla="*/ 49468 h 487214"/>
              <a:gd name="connsiteX47" fmla="*/ 65126 w 2205211"/>
              <a:gd name="connsiteY47" fmla="*/ 830 h 487214"/>
              <a:gd name="connsiteX48" fmla="*/ 35943 w 2205211"/>
              <a:gd name="connsiteY48" fmla="*/ 20285 h 487214"/>
              <a:gd name="connsiteX49" fmla="*/ 26215 w 2205211"/>
              <a:gd name="connsiteY49" fmla="*/ 59196 h 487214"/>
              <a:gd name="connsiteX50" fmla="*/ 6760 w 2205211"/>
              <a:gd name="connsiteY50" fmla="*/ 127290 h 487214"/>
              <a:gd name="connsiteX51" fmla="*/ 35943 w 2205211"/>
              <a:gd name="connsiteY51" fmla="*/ 351026 h 487214"/>
              <a:gd name="connsiteX52" fmla="*/ 65126 w 2205211"/>
              <a:gd name="connsiteY52" fmla="*/ 380209 h 487214"/>
              <a:gd name="connsiteX53" fmla="*/ 94309 w 2205211"/>
              <a:gd name="connsiteY53" fmla="*/ 389936 h 487214"/>
              <a:gd name="connsiteX54" fmla="*/ 113764 w 2205211"/>
              <a:gd name="connsiteY54" fmla="*/ 409392 h 487214"/>
              <a:gd name="connsiteX55" fmla="*/ 152675 w 2205211"/>
              <a:gd name="connsiteY55" fmla="*/ 419119 h 487214"/>
              <a:gd name="connsiteX0" fmla="*/ 152675 w 2205211"/>
              <a:gd name="connsiteY0" fmla="*/ 418602 h 486697"/>
              <a:gd name="connsiteX1" fmla="*/ 172130 w 2205211"/>
              <a:gd name="connsiteY1" fmla="*/ 418602 h 486697"/>
              <a:gd name="connsiteX2" fmla="*/ 269407 w 2205211"/>
              <a:gd name="connsiteY2" fmla="*/ 350509 h 486697"/>
              <a:gd name="connsiteX3" fmla="*/ 298590 w 2205211"/>
              <a:gd name="connsiteY3" fmla="*/ 331054 h 486697"/>
              <a:gd name="connsiteX4" fmla="*/ 386139 w 2205211"/>
              <a:gd name="connsiteY4" fmla="*/ 292143 h 486697"/>
              <a:gd name="connsiteX5" fmla="*/ 454232 w 2205211"/>
              <a:gd name="connsiteY5" fmla="*/ 272688 h 486697"/>
              <a:gd name="connsiteX6" fmla="*/ 483415 w 2205211"/>
              <a:gd name="connsiteY6" fmla="*/ 262960 h 486697"/>
              <a:gd name="connsiteX7" fmla="*/ 522326 w 2205211"/>
              <a:gd name="connsiteY7" fmla="*/ 253232 h 486697"/>
              <a:gd name="connsiteX8" fmla="*/ 580692 w 2205211"/>
              <a:gd name="connsiteY8" fmla="*/ 233777 h 486697"/>
              <a:gd name="connsiteX9" fmla="*/ 697424 w 2205211"/>
              <a:gd name="connsiteY9" fmla="*/ 214322 h 486697"/>
              <a:gd name="connsiteX10" fmla="*/ 833611 w 2205211"/>
              <a:gd name="connsiteY10" fmla="*/ 194866 h 486697"/>
              <a:gd name="connsiteX11" fmla="*/ 862794 w 2205211"/>
              <a:gd name="connsiteY11" fmla="*/ 185139 h 486697"/>
              <a:gd name="connsiteX12" fmla="*/ 901705 w 2205211"/>
              <a:gd name="connsiteY12" fmla="*/ 175411 h 486697"/>
              <a:gd name="connsiteX13" fmla="*/ 1300539 w 2205211"/>
              <a:gd name="connsiteY13" fmla="*/ 185139 h 486697"/>
              <a:gd name="connsiteX14" fmla="*/ 1407543 w 2205211"/>
              <a:gd name="connsiteY14" fmla="*/ 204594 h 486697"/>
              <a:gd name="connsiteX15" fmla="*/ 1514547 w 2205211"/>
              <a:gd name="connsiteY15" fmla="*/ 214322 h 486697"/>
              <a:gd name="connsiteX16" fmla="*/ 1621552 w 2205211"/>
              <a:gd name="connsiteY16" fmla="*/ 253232 h 486697"/>
              <a:gd name="connsiteX17" fmla="*/ 1728556 w 2205211"/>
              <a:gd name="connsiteY17" fmla="*/ 282415 h 486697"/>
              <a:gd name="connsiteX18" fmla="*/ 1757739 w 2205211"/>
              <a:gd name="connsiteY18" fmla="*/ 301871 h 486697"/>
              <a:gd name="connsiteX19" fmla="*/ 1816105 w 2205211"/>
              <a:gd name="connsiteY19" fmla="*/ 321326 h 486697"/>
              <a:gd name="connsiteX20" fmla="*/ 1884198 w 2205211"/>
              <a:gd name="connsiteY20" fmla="*/ 360237 h 486697"/>
              <a:gd name="connsiteX21" fmla="*/ 1952292 w 2205211"/>
              <a:gd name="connsiteY21" fmla="*/ 379692 h 486697"/>
              <a:gd name="connsiteX22" fmla="*/ 1971747 w 2205211"/>
              <a:gd name="connsiteY22" fmla="*/ 408875 h 486697"/>
              <a:gd name="connsiteX23" fmla="*/ 2049569 w 2205211"/>
              <a:gd name="connsiteY23" fmla="*/ 486697 h 486697"/>
              <a:gd name="connsiteX24" fmla="*/ 2059296 w 2205211"/>
              <a:gd name="connsiteY24" fmla="*/ 428330 h 486697"/>
              <a:gd name="connsiteX25" fmla="*/ 2107935 w 2205211"/>
              <a:gd name="connsiteY25" fmla="*/ 389419 h 486697"/>
              <a:gd name="connsiteX26" fmla="*/ 2137117 w 2205211"/>
              <a:gd name="connsiteY26" fmla="*/ 369964 h 486697"/>
              <a:gd name="connsiteX27" fmla="*/ 2146845 w 2205211"/>
              <a:gd name="connsiteY27" fmla="*/ 340781 h 486697"/>
              <a:gd name="connsiteX28" fmla="*/ 2166300 w 2205211"/>
              <a:gd name="connsiteY28" fmla="*/ 311598 h 486697"/>
              <a:gd name="connsiteX29" fmla="*/ 2185756 w 2205211"/>
              <a:gd name="connsiteY29" fmla="*/ 253232 h 486697"/>
              <a:gd name="connsiteX30" fmla="*/ 2195483 w 2205211"/>
              <a:gd name="connsiteY30" fmla="*/ 185139 h 486697"/>
              <a:gd name="connsiteX31" fmla="*/ 2205211 w 2205211"/>
              <a:gd name="connsiteY31" fmla="*/ 155956 h 486697"/>
              <a:gd name="connsiteX32" fmla="*/ 2176028 w 2205211"/>
              <a:gd name="connsiteY32" fmla="*/ 97590 h 486697"/>
              <a:gd name="connsiteX33" fmla="*/ 2137117 w 2205211"/>
              <a:gd name="connsiteY33" fmla="*/ 58679 h 486697"/>
              <a:gd name="connsiteX34" fmla="*/ 2098207 w 2205211"/>
              <a:gd name="connsiteY34" fmla="*/ 48951 h 486697"/>
              <a:gd name="connsiteX35" fmla="*/ 2069024 w 2205211"/>
              <a:gd name="connsiteY35" fmla="*/ 39224 h 486697"/>
              <a:gd name="connsiteX36" fmla="*/ 1942564 w 2205211"/>
              <a:gd name="connsiteY36" fmla="*/ 19768 h 486697"/>
              <a:gd name="connsiteX37" fmla="*/ 1621552 w 2205211"/>
              <a:gd name="connsiteY37" fmla="*/ 10041 h 486697"/>
              <a:gd name="connsiteX38" fmla="*/ 1679917 w 2205211"/>
              <a:gd name="connsiteY38" fmla="*/ 68408 h 486697"/>
              <a:gd name="connsiteX39" fmla="*/ 1534003 w 2205211"/>
              <a:gd name="connsiteY39" fmla="*/ 58680 h 486697"/>
              <a:gd name="connsiteX40" fmla="*/ 1465909 w 2205211"/>
              <a:gd name="connsiteY40" fmla="*/ 48951 h 486697"/>
              <a:gd name="connsiteX41" fmla="*/ 1300539 w 2205211"/>
              <a:gd name="connsiteY41" fmla="*/ 39224 h 486697"/>
              <a:gd name="connsiteX42" fmla="*/ 1368632 w 2205211"/>
              <a:gd name="connsiteY42" fmla="*/ 68407 h 486697"/>
              <a:gd name="connsiteX43" fmla="*/ 1067074 w 2205211"/>
              <a:gd name="connsiteY43" fmla="*/ 29496 h 486697"/>
              <a:gd name="connsiteX44" fmla="*/ 347228 w 2205211"/>
              <a:gd name="connsiteY44" fmla="*/ 19768 h 486697"/>
              <a:gd name="connsiteX45" fmla="*/ 240224 w 2205211"/>
              <a:gd name="connsiteY45" fmla="*/ 19768 h 486697"/>
              <a:gd name="connsiteX46" fmla="*/ 113764 w 2205211"/>
              <a:gd name="connsiteY46" fmla="*/ 48951 h 486697"/>
              <a:gd name="connsiteX47" fmla="*/ 65126 w 2205211"/>
              <a:gd name="connsiteY47" fmla="*/ 313 h 486697"/>
              <a:gd name="connsiteX48" fmla="*/ 26215 w 2205211"/>
              <a:gd name="connsiteY48" fmla="*/ 78134 h 486697"/>
              <a:gd name="connsiteX49" fmla="*/ 26215 w 2205211"/>
              <a:gd name="connsiteY49" fmla="*/ 58679 h 486697"/>
              <a:gd name="connsiteX50" fmla="*/ 6760 w 2205211"/>
              <a:gd name="connsiteY50" fmla="*/ 126773 h 486697"/>
              <a:gd name="connsiteX51" fmla="*/ 35943 w 2205211"/>
              <a:gd name="connsiteY51" fmla="*/ 350509 h 486697"/>
              <a:gd name="connsiteX52" fmla="*/ 65126 w 2205211"/>
              <a:gd name="connsiteY52" fmla="*/ 379692 h 486697"/>
              <a:gd name="connsiteX53" fmla="*/ 94309 w 2205211"/>
              <a:gd name="connsiteY53" fmla="*/ 389419 h 486697"/>
              <a:gd name="connsiteX54" fmla="*/ 113764 w 2205211"/>
              <a:gd name="connsiteY54" fmla="*/ 408875 h 486697"/>
              <a:gd name="connsiteX55" fmla="*/ 152675 w 2205211"/>
              <a:gd name="connsiteY55" fmla="*/ 418602 h 486697"/>
              <a:gd name="connsiteX0" fmla="*/ 152675 w 2205211"/>
              <a:gd name="connsiteY0" fmla="*/ 408703 h 476798"/>
              <a:gd name="connsiteX1" fmla="*/ 172130 w 2205211"/>
              <a:gd name="connsiteY1" fmla="*/ 408703 h 476798"/>
              <a:gd name="connsiteX2" fmla="*/ 269407 w 2205211"/>
              <a:gd name="connsiteY2" fmla="*/ 340610 h 476798"/>
              <a:gd name="connsiteX3" fmla="*/ 298590 w 2205211"/>
              <a:gd name="connsiteY3" fmla="*/ 321155 h 476798"/>
              <a:gd name="connsiteX4" fmla="*/ 386139 w 2205211"/>
              <a:gd name="connsiteY4" fmla="*/ 282244 h 476798"/>
              <a:gd name="connsiteX5" fmla="*/ 454232 w 2205211"/>
              <a:gd name="connsiteY5" fmla="*/ 262789 h 476798"/>
              <a:gd name="connsiteX6" fmla="*/ 483415 w 2205211"/>
              <a:gd name="connsiteY6" fmla="*/ 253061 h 476798"/>
              <a:gd name="connsiteX7" fmla="*/ 522326 w 2205211"/>
              <a:gd name="connsiteY7" fmla="*/ 243333 h 476798"/>
              <a:gd name="connsiteX8" fmla="*/ 580692 w 2205211"/>
              <a:gd name="connsiteY8" fmla="*/ 223878 h 476798"/>
              <a:gd name="connsiteX9" fmla="*/ 697424 w 2205211"/>
              <a:gd name="connsiteY9" fmla="*/ 204423 h 476798"/>
              <a:gd name="connsiteX10" fmla="*/ 833611 w 2205211"/>
              <a:gd name="connsiteY10" fmla="*/ 184967 h 476798"/>
              <a:gd name="connsiteX11" fmla="*/ 862794 w 2205211"/>
              <a:gd name="connsiteY11" fmla="*/ 175240 h 476798"/>
              <a:gd name="connsiteX12" fmla="*/ 901705 w 2205211"/>
              <a:gd name="connsiteY12" fmla="*/ 165512 h 476798"/>
              <a:gd name="connsiteX13" fmla="*/ 1300539 w 2205211"/>
              <a:gd name="connsiteY13" fmla="*/ 175240 h 476798"/>
              <a:gd name="connsiteX14" fmla="*/ 1407543 w 2205211"/>
              <a:gd name="connsiteY14" fmla="*/ 194695 h 476798"/>
              <a:gd name="connsiteX15" fmla="*/ 1514547 w 2205211"/>
              <a:gd name="connsiteY15" fmla="*/ 204423 h 476798"/>
              <a:gd name="connsiteX16" fmla="*/ 1621552 w 2205211"/>
              <a:gd name="connsiteY16" fmla="*/ 243333 h 476798"/>
              <a:gd name="connsiteX17" fmla="*/ 1728556 w 2205211"/>
              <a:gd name="connsiteY17" fmla="*/ 272516 h 476798"/>
              <a:gd name="connsiteX18" fmla="*/ 1757739 w 2205211"/>
              <a:gd name="connsiteY18" fmla="*/ 291972 h 476798"/>
              <a:gd name="connsiteX19" fmla="*/ 1816105 w 2205211"/>
              <a:gd name="connsiteY19" fmla="*/ 311427 h 476798"/>
              <a:gd name="connsiteX20" fmla="*/ 1884198 w 2205211"/>
              <a:gd name="connsiteY20" fmla="*/ 350338 h 476798"/>
              <a:gd name="connsiteX21" fmla="*/ 1952292 w 2205211"/>
              <a:gd name="connsiteY21" fmla="*/ 369793 h 476798"/>
              <a:gd name="connsiteX22" fmla="*/ 1971747 w 2205211"/>
              <a:gd name="connsiteY22" fmla="*/ 398976 h 476798"/>
              <a:gd name="connsiteX23" fmla="*/ 2049569 w 2205211"/>
              <a:gd name="connsiteY23" fmla="*/ 476798 h 476798"/>
              <a:gd name="connsiteX24" fmla="*/ 2059296 w 2205211"/>
              <a:gd name="connsiteY24" fmla="*/ 418431 h 476798"/>
              <a:gd name="connsiteX25" fmla="*/ 2107935 w 2205211"/>
              <a:gd name="connsiteY25" fmla="*/ 379520 h 476798"/>
              <a:gd name="connsiteX26" fmla="*/ 2137117 w 2205211"/>
              <a:gd name="connsiteY26" fmla="*/ 360065 h 476798"/>
              <a:gd name="connsiteX27" fmla="*/ 2146845 w 2205211"/>
              <a:gd name="connsiteY27" fmla="*/ 330882 h 476798"/>
              <a:gd name="connsiteX28" fmla="*/ 2166300 w 2205211"/>
              <a:gd name="connsiteY28" fmla="*/ 301699 h 476798"/>
              <a:gd name="connsiteX29" fmla="*/ 2185756 w 2205211"/>
              <a:gd name="connsiteY29" fmla="*/ 243333 h 476798"/>
              <a:gd name="connsiteX30" fmla="*/ 2195483 w 2205211"/>
              <a:gd name="connsiteY30" fmla="*/ 175240 h 476798"/>
              <a:gd name="connsiteX31" fmla="*/ 2205211 w 2205211"/>
              <a:gd name="connsiteY31" fmla="*/ 146057 h 476798"/>
              <a:gd name="connsiteX32" fmla="*/ 2176028 w 2205211"/>
              <a:gd name="connsiteY32" fmla="*/ 87691 h 476798"/>
              <a:gd name="connsiteX33" fmla="*/ 2137117 w 2205211"/>
              <a:gd name="connsiteY33" fmla="*/ 48780 h 476798"/>
              <a:gd name="connsiteX34" fmla="*/ 2098207 w 2205211"/>
              <a:gd name="connsiteY34" fmla="*/ 39052 h 476798"/>
              <a:gd name="connsiteX35" fmla="*/ 2069024 w 2205211"/>
              <a:gd name="connsiteY35" fmla="*/ 29325 h 476798"/>
              <a:gd name="connsiteX36" fmla="*/ 1942564 w 2205211"/>
              <a:gd name="connsiteY36" fmla="*/ 9869 h 476798"/>
              <a:gd name="connsiteX37" fmla="*/ 1621552 w 2205211"/>
              <a:gd name="connsiteY37" fmla="*/ 142 h 476798"/>
              <a:gd name="connsiteX38" fmla="*/ 1679917 w 2205211"/>
              <a:gd name="connsiteY38" fmla="*/ 58509 h 476798"/>
              <a:gd name="connsiteX39" fmla="*/ 1534003 w 2205211"/>
              <a:gd name="connsiteY39" fmla="*/ 48781 h 476798"/>
              <a:gd name="connsiteX40" fmla="*/ 1465909 w 2205211"/>
              <a:gd name="connsiteY40" fmla="*/ 39052 h 476798"/>
              <a:gd name="connsiteX41" fmla="*/ 1300539 w 2205211"/>
              <a:gd name="connsiteY41" fmla="*/ 29325 h 476798"/>
              <a:gd name="connsiteX42" fmla="*/ 1368632 w 2205211"/>
              <a:gd name="connsiteY42" fmla="*/ 58508 h 476798"/>
              <a:gd name="connsiteX43" fmla="*/ 1067074 w 2205211"/>
              <a:gd name="connsiteY43" fmla="*/ 19597 h 476798"/>
              <a:gd name="connsiteX44" fmla="*/ 347228 w 2205211"/>
              <a:gd name="connsiteY44" fmla="*/ 9869 h 476798"/>
              <a:gd name="connsiteX45" fmla="*/ 240224 w 2205211"/>
              <a:gd name="connsiteY45" fmla="*/ 9869 h 476798"/>
              <a:gd name="connsiteX46" fmla="*/ 113764 w 2205211"/>
              <a:gd name="connsiteY46" fmla="*/ 39052 h 476798"/>
              <a:gd name="connsiteX47" fmla="*/ 65126 w 2205211"/>
              <a:gd name="connsiteY47" fmla="*/ 77963 h 476798"/>
              <a:gd name="connsiteX48" fmla="*/ 26215 w 2205211"/>
              <a:gd name="connsiteY48" fmla="*/ 68235 h 476798"/>
              <a:gd name="connsiteX49" fmla="*/ 26215 w 2205211"/>
              <a:gd name="connsiteY49" fmla="*/ 48780 h 476798"/>
              <a:gd name="connsiteX50" fmla="*/ 6760 w 2205211"/>
              <a:gd name="connsiteY50" fmla="*/ 116874 h 476798"/>
              <a:gd name="connsiteX51" fmla="*/ 35943 w 2205211"/>
              <a:gd name="connsiteY51" fmla="*/ 340610 h 476798"/>
              <a:gd name="connsiteX52" fmla="*/ 65126 w 2205211"/>
              <a:gd name="connsiteY52" fmla="*/ 369793 h 476798"/>
              <a:gd name="connsiteX53" fmla="*/ 94309 w 2205211"/>
              <a:gd name="connsiteY53" fmla="*/ 379520 h 476798"/>
              <a:gd name="connsiteX54" fmla="*/ 113764 w 2205211"/>
              <a:gd name="connsiteY54" fmla="*/ 398976 h 476798"/>
              <a:gd name="connsiteX55" fmla="*/ 152675 w 2205211"/>
              <a:gd name="connsiteY55" fmla="*/ 408703 h 476798"/>
              <a:gd name="connsiteX0" fmla="*/ 152675 w 2205211"/>
              <a:gd name="connsiteY0" fmla="*/ 408654 h 476749"/>
              <a:gd name="connsiteX1" fmla="*/ 172130 w 2205211"/>
              <a:gd name="connsiteY1" fmla="*/ 408654 h 476749"/>
              <a:gd name="connsiteX2" fmla="*/ 269407 w 2205211"/>
              <a:gd name="connsiteY2" fmla="*/ 340561 h 476749"/>
              <a:gd name="connsiteX3" fmla="*/ 298590 w 2205211"/>
              <a:gd name="connsiteY3" fmla="*/ 321106 h 476749"/>
              <a:gd name="connsiteX4" fmla="*/ 386139 w 2205211"/>
              <a:gd name="connsiteY4" fmla="*/ 282195 h 476749"/>
              <a:gd name="connsiteX5" fmla="*/ 454232 w 2205211"/>
              <a:gd name="connsiteY5" fmla="*/ 262740 h 476749"/>
              <a:gd name="connsiteX6" fmla="*/ 483415 w 2205211"/>
              <a:gd name="connsiteY6" fmla="*/ 253012 h 476749"/>
              <a:gd name="connsiteX7" fmla="*/ 522326 w 2205211"/>
              <a:gd name="connsiteY7" fmla="*/ 243284 h 476749"/>
              <a:gd name="connsiteX8" fmla="*/ 580692 w 2205211"/>
              <a:gd name="connsiteY8" fmla="*/ 223829 h 476749"/>
              <a:gd name="connsiteX9" fmla="*/ 697424 w 2205211"/>
              <a:gd name="connsiteY9" fmla="*/ 204374 h 476749"/>
              <a:gd name="connsiteX10" fmla="*/ 833611 w 2205211"/>
              <a:gd name="connsiteY10" fmla="*/ 184918 h 476749"/>
              <a:gd name="connsiteX11" fmla="*/ 862794 w 2205211"/>
              <a:gd name="connsiteY11" fmla="*/ 175191 h 476749"/>
              <a:gd name="connsiteX12" fmla="*/ 901705 w 2205211"/>
              <a:gd name="connsiteY12" fmla="*/ 165463 h 476749"/>
              <a:gd name="connsiteX13" fmla="*/ 1300539 w 2205211"/>
              <a:gd name="connsiteY13" fmla="*/ 175191 h 476749"/>
              <a:gd name="connsiteX14" fmla="*/ 1407543 w 2205211"/>
              <a:gd name="connsiteY14" fmla="*/ 194646 h 476749"/>
              <a:gd name="connsiteX15" fmla="*/ 1514547 w 2205211"/>
              <a:gd name="connsiteY15" fmla="*/ 204374 h 476749"/>
              <a:gd name="connsiteX16" fmla="*/ 1621552 w 2205211"/>
              <a:gd name="connsiteY16" fmla="*/ 243284 h 476749"/>
              <a:gd name="connsiteX17" fmla="*/ 1728556 w 2205211"/>
              <a:gd name="connsiteY17" fmla="*/ 272467 h 476749"/>
              <a:gd name="connsiteX18" fmla="*/ 1757739 w 2205211"/>
              <a:gd name="connsiteY18" fmla="*/ 291923 h 476749"/>
              <a:gd name="connsiteX19" fmla="*/ 1816105 w 2205211"/>
              <a:gd name="connsiteY19" fmla="*/ 311378 h 476749"/>
              <a:gd name="connsiteX20" fmla="*/ 1884198 w 2205211"/>
              <a:gd name="connsiteY20" fmla="*/ 350289 h 476749"/>
              <a:gd name="connsiteX21" fmla="*/ 1952292 w 2205211"/>
              <a:gd name="connsiteY21" fmla="*/ 369744 h 476749"/>
              <a:gd name="connsiteX22" fmla="*/ 1971747 w 2205211"/>
              <a:gd name="connsiteY22" fmla="*/ 398927 h 476749"/>
              <a:gd name="connsiteX23" fmla="*/ 2049569 w 2205211"/>
              <a:gd name="connsiteY23" fmla="*/ 476749 h 476749"/>
              <a:gd name="connsiteX24" fmla="*/ 2059296 w 2205211"/>
              <a:gd name="connsiteY24" fmla="*/ 418382 h 476749"/>
              <a:gd name="connsiteX25" fmla="*/ 2107935 w 2205211"/>
              <a:gd name="connsiteY25" fmla="*/ 379471 h 476749"/>
              <a:gd name="connsiteX26" fmla="*/ 2137117 w 2205211"/>
              <a:gd name="connsiteY26" fmla="*/ 360016 h 476749"/>
              <a:gd name="connsiteX27" fmla="*/ 2146845 w 2205211"/>
              <a:gd name="connsiteY27" fmla="*/ 330833 h 476749"/>
              <a:gd name="connsiteX28" fmla="*/ 2166300 w 2205211"/>
              <a:gd name="connsiteY28" fmla="*/ 301650 h 476749"/>
              <a:gd name="connsiteX29" fmla="*/ 2185756 w 2205211"/>
              <a:gd name="connsiteY29" fmla="*/ 243284 h 476749"/>
              <a:gd name="connsiteX30" fmla="*/ 2195483 w 2205211"/>
              <a:gd name="connsiteY30" fmla="*/ 175191 h 476749"/>
              <a:gd name="connsiteX31" fmla="*/ 2205211 w 2205211"/>
              <a:gd name="connsiteY31" fmla="*/ 146008 h 476749"/>
              <a:gd name="connsiteX32" fmla="*/ 2176028 w 2205211"/>
              <a:gd name="connsiteY32" fmla="*/ 87642 h 476749"/>
              <a:gd name="connsiteX33" fmla="*/ 2137117 w 2205211"/>
              <a:gd name="connsiteY33" fmla="*/ 48731 h 476749"/>
              <a:gd name="connsiteX34" fmla="*/ 2098207 w 2205211"/>
              <a:gd name="connsiteY34" fmla="*/ 39003 h 476749"/>
              <a:gd name="connsiteX35" fmla="*/ 2069024 w 2205211"/>
              <a:gd name="connsiteY35" fmla="*/ 29276 h 476749"/>
              <a:gd name="connsiteX36" fmla="*/ 1942564 w 2205211"/>
              <a:gd name="connsiteY36" fmla="*/ 9820 h 476749"/>
              <a:gd name="connsiteX37" fmla="*/ 1621552 w 2205211"/>
              <a:gd name="connsiteY37" fmla="*/ 93 h 476749"/>
              <a:gd name="connsiteX38" fmla="*/ 1689645 w 2205211"/>
              <a:gd name="connsiteY38" fmla="*/ 87643 h 476749"/>
              <a:gd name="connsiteX39" fmla="*/ 1534003 w 2205211"/>
              <a:gd name="connsiteY39" fmla="*/ 48732 h 476749"/>
              <a:gd name="connsiteX40" fmla="*/ 1465909 w 2205211"/>
              <a:gd name="connsiteY40" fmla="*/ 39003 h 476749"/>
              <a:gd name="connsiteX41" fmla="*/ 1300539 w 2205211"/>
              <a:gd name="connsiteY41" fmla="*/ 29276 h 476749"/>
              <a:gd name="connsiteX42" fmla="*/ 1368632 w 2205211"/>
              <a:gd name="connsiteY42" fmla="*/ 58459 h 476749"/>
              <a:gd name="connsiteX43" fmla="*/ 1067074 w 2205211"/>
              <a:gd name="connsiteY43" fmla="*/ 19548 h 476749"/>
              <a:gd name="connsiteX44" fmla="*/ 347228 w 2205211"/>
              <a:gd name="connsiteY44" fmla="*/ 9820 h 476749"/>
              <a:gd name="connsiteX45" fmla="*/ 240224 w 2205211"/>
              <a:gd name="connsiteY45" fmla="*/ 9820 h 476749"/>
              <a:gd name="connsiteX46" fmla="*/ 113764 w 2205211"/>
              <a:gd name="connsiteY46" fmla="*/ 39003 h 476749"/>
              <a:gd name="connsiteX47" fmla="*/ 65126 w 2205211"/>
              <a:gd name="connsiteY47" fmla="*/ 77914 h 476749"/>
              <a:gd name="connsiteX48" fmla="*/ 26215 w 2205211"/>
              <a:gd name="connsiteY48" fmla="*/ 68186 h 476749"/>
              <a:gd name="connsiteX49" fmla="*/ 26215 w 2205211"/>
              <a:gd name="connsiteY49" fmla="*/ 48731 h 476749"/>
              <a:gd name="connsiteX50" fmla="*/ 6760 w 2205211"/>
              <a:gd name="connsiteY50" fmla="*/ 116825 h 476749"/>
              <a:gd name="connsiteX51" fmla="*/ 35943 w 2205211"/>
              <a:gd name="connsiteY51" fmla="*/ 340561 h 476749"/>
              <a:gd name="connsiteX52" fmla="*/ 65126 w 2205211"/>
              <a:gd name="connsiteY52" fmla="*/ 369744 h 476749"/>
              <a:gd name="connsiteX53" fmla="*/ 94309 w 2205211"/>
              <a:gd name="connsiteY53" fmla="*/ 379471 h 476749"/>
              <a:gd name="connsiteX54" fmla="*/ 113764 w 2205211"/>
              <a:gd name="connsiteY54" fmla="*/ 398927 h 476749"/>
              <a:gd name="connsiteX55" fmla="*/ 152675 w 2205211"/>
              <a:gd name="connsiteY55" fmla="*/ 408654 h 476749"/>
              <a:gd name="connsiteX0" fmla="*/ 152675 w 2205211"/>
              <a:gd name="connsiteY0" fmla="*/ 408654 h 476749"/>
              <a:gd name="connsiteX1" fmla="*/ 172130 w 2205211"/>
              <a:gd name="connsiteY1" fmla="*/ 408654 h 476749"/>
              <a:gd name="connsiteX2" fmla="*/ 269407 w 2205211"/>
              <a:gd name="connsiteY2" fmla="*/ 340561 h 476749"/>
              <a:gd name="connsiteX3" fmla="*/ 298590 w 2205211"/>
              <a:gd name="connsiteY3" fmla="*/ 321106 h 476749"/>
              <a:gd name="connsiteX4" fmla="*/ 386139 w 2205211"/>
              <a:gd name="connsiteY4" fmla="*/ 282195 h 476749"/>
              <a:gd name="connsiteX5" fmla="*/ 454232 w 2205211"/>
              <a:gd name="connsiteY5" fmla="*/ 262740 h 476749"/>
              <a:gd name="connsiteX6" fmla="*/ 483415 w 2205211"/>
              <a:gd name="connsiteY6" fmla="*/ 253012 h 476749"/>
              <a:gd name="connsiteX7" fmla="*/ 522326 w 2205211"/>
              <a:gd name="connsiteY7" fmla="*/ 243284 h 476749"/>
              <a:gd name="connsiteX8" fmla="*/ 580692 w 2205211"/>
              <a:gd name="connsiteY8" fmla="*/ 223829 h 476749"/>
              <a:gd name="connsiteX9" fmla="*/ 697424 w 2205211"/>
              <a:gd name="connsiteY9" fmla="*/ 204374 h 476749"/>
              <a:gd name="connsiteX10" fmla="*/ 833611 w 2205211"/>
              <a:gd name="connsiteY10" fmla="*/ 184918 h 476749"/>
              <a:gd name="connsiteX11" fmla="*/ 862794 w 2205211"/>
              <a:gd name="connsiteY11" fmla="*/ 175191 h 476749"/>
              <a:gd name="connsiteX12" fmla="*/ 901705 w 2205211"/>
              <a:gd name="connsiteY12" fmla="*/ 165463 h 476749"/>
              <a:gd name="connsiteX13" fmla="*/ 1300539 w 2205211"/>
              <a:gd name="connsiteY13" fmla="*/ 175191 h 476749"/>
              <a:gd name="connsiteX14" fmla="*/ 1407543 w 2205211"/>
              <a:gd name="connsiteY14" fmla="*/ 194646 h 476749"/>
              <a:gd name="connsiteX15" fmla="*/ 1514547 w 2205211"/>
              <a:gd name="connsiteY15" fmla="*/ 204374 h 476749"/>
              <a:gd name="connsiteX16" fmla="*/ 1621552 w 2205211"/>
              <a:gd name="connsiteY16" fmla="*/ 243284 h 476749"/>
              <a:gd name="connsiteX17" fmla="*/ 1728556 w 2205211"/>
              <a:gd name="connsiteY17" fmla="*/ 272467 h 476749"/>
              <a:gd name="connsiteX18" fmla="*/ 1757739 w 2205211"/>
              <a:gd name="connsiteY18" fmla="*/ 291923 h 476749"/>
              <a:gd name="connsiteX19" fmla="*/ 1816105 w 2205211"/>
              <a:gd name="connsiteY19" fmla="*/ 311378 h 476749"/>
              <a:gd name="connsiteX20" fmla="*/ 1884198 w 2205211"/>
              <a:gd name="connsiteY20" fmla="*/ 350289 h 476749"/>
              <a:gd name="connsiteX21" fmla="*/ 1952292 w 2205211"/>
              <a:gd name="connsiteY21" fmla="*/ 369744 h 476749"/>
              <a:gd name="connsiteX22" fmla="*/ 1971747 w 2205211"/>
              <a:gd name="connsiteY22" fmla="*/ 398927 h 476749"/>
              <a:gd name="connsiteX23" fmla="*/ 2049569 w 2205211"/>
              <a:gd name="connsiteY23" fmla="*/ 476749 h 476749"/>
              <a:gd name="connsiteX24" fmla="*/ 2059296 w 2205211"/>
              <a:gd name="connsiteY24" fmla="*/ 418382 h 476749"/>
              <a:gd name="connsiteX25" fmla="*/ 2107935 w 2205211"/>
              <a:gd name="connsiteY25" fmla="*/ 379471 h 476749"/>
              <a:gd name="connsiteX26" fmla="*/ 2137117 w 2205211"/>
              <a:gd name="connsiteY26" fmla="*/ 360016 h 476749"/>
              <a:gd name="connsiteX27" fmla="*/ 2146845 w 2205211"/>
              <a:gd name="connsiteY27" fmla="*/ 330833 h 476749"/>
              <a:gd name="connsiteX28" fmla="*/ 2166300 w 2205211"/>
              <a:gd name="connsiteY28" fmla="*/ 301650 h 476749"/>
              <a:gd name="connsiteX29" fmla="*/ 2185756 w 2205211"/>
              <a:gd name="connsiteY29" fmla="*/ 243284 h 476749"/>
              <a:gd name="connsiteX30" fmla="*/ 2195483 w 2205211"/>
              <a:gd name="connsiteY30" fmla="*/ 175191 h 476749"/>
              <a:gd name="connsiteX31" fmla="*/ 2205211 w 2205211"/>
              <a:gd name="connsiteY31" fmla="*/ 146008 h 476749"/>
              <a:gd name="connsiteX32" fmla="*/ 2176028 w 2205211"/>
              <a:gd name="connsiteY32" fmla="*/ 87642 h 476749"/>
              <a:gd name="connsiteX33" fmla="*/ 2137117 w 2205211"/>
              <a:gd name="connsiteY33" fmla="*/ 48731 h 476749"/>
              <a:gd name="connsiteX34" fmla="*/ 2098207 w 2205211"/>
              <a:gd name="connsiteY34" fmla="*/ 39003 h 476749"/>
              <a:gd name="connsiteX35" fmla="*/ 2069024 w 2205211"/>
              <a:gd name="connsiteY35" fmla="*/ 29276 h 476749"/>
              <a:gd name="connsiteX36" fmla="*/ 1962020 w 2205211"/>
              <a:gd name="connsiteY36" fmla="*/ 29275 h 476749"/>
              <a:gd name="connsiteX37" fmla="*/ 1621552 w 2205211"/>
              <a:gd name="connsiteY37" fmla="*/ 93 h 476749"/>
              <a:gd name="connsiteX38" fmla="*/ 1689645 w 2205211"/>
              <a:gd name="connsiteY38" fmla="*/ 87643 h 476749"/>
              <a:gd name="connsiteX39" fmla="*/ 1534003 w 2205211"/>
              <a:gd name="connsiteY39" fmla="*/ 48732 h 476749"/>
              <a:gd name="connsiteX40" fmla="*/ 1465909 w 2205211"/>
              <a:gd name="connsiteY40" fmla="*/ 39003 h 476749"/>
              <a:gd name="connsiteX41" fmla="*/ 1300539 w 2205211"/>
              <a:gd name="connsiteY41" fmla="*/ 29276 h 476749"/>
              <a:gd name="connsiteX42" fmla="*/ 1368632 w 2205211"/>
              <a:gd name="connsiteY42" fmla="*/ 58459 h 476749"/>
              <a:gd name="connsiteX43" fmla="*/ 1067074 w 2205211"/>
              <a:gd name="connsiteY43" fmla="*/ 19548 h 476749"/>
              <a:gd name="connsiteX44" fmla="*/ 347228 w 2205211"/>
              <a:gd name="connsiteY44" fmla="*/ 9820 h 476749"/>
              <a:gd name="connsiteX45" fmla="*/ 240224 w 2205211"/>
              <a:gd name="connsiteY45" fmla="*/ 9820 h 476749"/>
              <a:gd name="connsiteX46" fmla="*/ 113764 w 2205211"/>
              <a:gd name="connsiteY46" fmla="*/ 39003 h 476749"/>
              <a:gd name="connsiteX47" fmla="*/ 65126 w 2205211"/>
              <a:gd name="connsiteY47" fmla="*/ 77914 h 476749"/>
              <a:gd name="connsiteX48" fmla="*/ 26215 w 2205211"/>
              <a:gd name="connsiteY48" fmla="*/ 68186 h 476749"/>
              <a:gd name="connsiteX49" fmla="*/ 26215 w 2205211"/>
              <a:gd name="connsiteY49" fmla="*/ 48731 h 476749"/>
              <a:gd name="connsiteX50" fmla="*/ 6760 w 2205211"/>
              <a:gd name="connsiteY50" fmla="*/ 116825 h 476749"/>
              <a:gd name="connsiteX51" fmla="*/ 35943 w 2205211"/>
              <a:gd name="connsiteY51" fmla="*/ 340561 h 476749"/>
              <a:gd name="connsiteX52" fmla="*/ 65126 w 2205211"/>
              <a:gd name="connsiteY52" fmla="*/ 369744 h 476749"/>
              <a:gd name="connsiteX53" fmla="*/ 94309 w 2205211"/>
              <a:gd name="connsiteY53" fmla="*/ 379471 h 476749"/>
              <a:gd name="connsiteX54" fmla="*/ 113764 w 2205211"/>
              <a:gd name="connsiteY54" fmla="*/ 398927 h 476749"/>
              <a:gd name="connsiteX55" fmla="*/ 152675 w 2205211"/>
              <a:gd name="connsiteY55" fmla="*/ 408654 h 476749"/>
              <a:gd name="connsiteX0" fmla="*/ 152675 w 2205211"/>
              <a:gd name="connsiteY0" fmla="*/ 401636 h 469731"/>
              <a:gd name="connsiteX1" fmla="*/ 172130 w 2205211"/>
              <a:gd name="connsiteY1" fmla="*/ 401636 h 469731"/>
              <a:gd name="connsiteX2" fmla="*/ 269407 w 2205211"/>
              <a:gd name="connsiteY2" fmla="*/ 333543 h 469731"/>
              <a:gd name="connsiteX3" fmla="*/ 298590 w 2205211"/>
              <a:gd name="connsiteY3" fmla="*/ 314088 h 469731"/>
              <a:gd name="connsiteX4" fmla="*/ 386139 w 2205211"/>
              <a:gd name="connsiteY4" fmla="*/ 275177 h 469731"/>
              <a:gd name="connsiteX5" fmla="*/ 454232 w 2205211"/>
              <a:gd name="connsiteY5" fmla="*/ 255722 h 469731"/>
              <a:gd name="connsiteX6" fmla="*/ 483415 w 2205211"/>
              <a:gd name="connsiteY6" fmla="*/ 245994 h 469731"/>
              <a:gd name="connsiteX7" fmla="*/ 522326 w 2205211"/>
              <a:gd name="connsiteY7" fmla="*/ 236266 h 469731"/>
              <a:gd name="connsiteX8" fmla="*/ 580692 w 2205211"/>
              <a:gd name="connsiteY8" fmla="*/ 216811 h 469731"/>
              <a:gd name="connsiteX9" fmla="*/ 697424 w 2205211"/>
              <a:gd name="connsiteY9" fmla="*/ 197356 h 469731"/>
              <a:gd name="connsiteX10" fmla="*/ 833611 w 2205211"/>
              <a:gd name="connsiteY10" fmla="*/ 177900 h 469731"/>
              <a:gd name="connsiteX11" fmla="*/ 862794 w 2205211"/>
              <a:gd name="connsiteY11" fmla="*/ 168173 h 469731"/>
              <a:gd name="connsiteX12" fmla="*/ 901705 w 2205211"/>
              <a:gd name="connsiteY12" fmla="*/ 158445 h 469731"/>
              <a:gd name="connsiteX13" fmla="*/ 1300539 w 2205211"/>
              <a:gd name="connsiteY13" fmla="*/ 168173 h 469731"/>
              <a:gd name="connsiteX14" fmla="*/ 1407543 w 2205211"/>
              <a:gd name="connsiteY14" fmla="*/ 187628 h 469731"/>
              <a:gd name="connsiteX15" fmla="*/ 1514547 w 2205211"/>
              <a:gd name="connsiteY15" fmla="*/ 197356 h 469731"/>
              <a:gd name="connsiteX16" fmla="*/ 1621552 w 2205211"/>
              <a:gd name="connsiteY16" fmla="*/ 236266 h 469731"/>
              <a:gd name="connsiteX17" fmla="*/ 1728556 w 2205211"/>
              <a:gd name="connsiteY17" fmla="*/ 265449 h 469731"/>
              <a:gd name="connsiteX18" fmla="*/ 1757739 w 2205211"/>
              <a:gd name="connsiteY18" fmla="*/ 284905 h 469731"/>
              <a:gd name="connsiteX19" fmla="*/ 1816105 w 2205211"/>
              <a:gd name="connsiteY19" fmla="*/ 304360 h 469731"/>
              <a:gd name="connsiteX20" fmla="*/ 1884198 w 2205211"/>
              <a:gd name="connsiteY20" fmla="*/ 343271 h 469731"/>
              <a:gd name="connsiteX21" fmla="*/ 1952292 w 2205211"/>
              <a:gd name="connsiteY21" fmla="*/ 362726 h 469731"/>
              <a:gd name="connsiteX22" fmla="*/ 1971747 w 2205211"/>
              <a:gd name="connsiteY22" fmla="*/ 391909 h 469731"/>
              <a:gd name="connsiteX23" fmla="*/ 2049569 w 2205211"/>
              <a:gd name="connsiteY23" fmla="*/ 469731 h 469731"/>
              <a:gd name="connsiteX24" fmla="*/ 2059296 w 2205211"/>
              <a:gd name="connsiteY24" fmla="*/ 411364 h 469731"/>
              <a:gd name="connsiteX25" fmla="*/ 2107935 w 2205211"/>
              <a:gd name="connsiteY25" fmla="*/ 372453 h 469731"/>
              <a:gd name="connsiteX26" fmla="*/ 2137117 w 2205211"/>
              <a:gd name="connsiteY26" fmla="*/ 352998 h 469731"/>
              <a:gd name="connsiteX27" fmla="*/ 2146845 w 2205211"/>
              <a:gd name="connsiteY27" fmla="*/ 323815 h 469731"/>
              <a:gd name="connsiteX28" fmla="*/ 2166300 w 2205211"/>
              <a:gd name="connsiteY28" fmla="*/ 294632 h 469731"/>
              <a:gd name="connsiteX29" fmla="*/ 2185756 w 2205211"/>
              <a:gd name="connsiteY29" fmla="*/ 236266 h 469731"/>
              <a:gd name="connsiteX30" fmla="*/ 2195483 w 2205211"/>
              <a:gd name="connsiteY30" fmla="*/ 168173 h 469731"/>
              <a:gd name="connsiteX31" fmla="*/ 2205211 w 2205211"/>
              <a:gd name="connsiteY31" fmla="*/ 138990 h 469731"/>
              <a:gd name="connsiteX32" fmla="*/ 2176028 w 2205211"/>
              <a:gd name="connsiteY32" fmla="*/ 80624 h 469731"/>
              <a:gd name="connsiteX33" fmla="*/ 2137117 w 2205211"/>
              <a:gd name="connsiteY33" fmla="*/ 41713 h 469731"/>
              <a:gd name="connsiteX34" fmla="*/ 2098207 w 2205211"/>
              <a:gd name="connsiteY34" fmla="*/ 31985 h 469731"/>
              <a:gd name="connsiteX35" fmla="*/ 2069024 w 2205211"/>
              <a:gd name="connsiteY35" fmla="*/ 22258 h 469731"/>
              <a:gd name="connsiteX36" fmla="*/ 1962020 w 2205211"/>
              <a:gd name="connsiteY36" fmla="*/ 22257 h 469731"/>
              <a:gd name="connsiteX37" fmla="*/ 1641008 w 2205211"/>
              <a:gd name="connsiteY37" fmla="*/ 22258 h 469731"/>
              <a:gd name="connsiteX38" fmla="*/ 1689645 w 2205211"/>
              <a:gd name="connsiteY38" fmla="*/ 80625 h 469731"/>
              <a:gd name="connsiteX39" fmla="*/ 1534003 w 2205211"/>
              <a:gd name="connsiteY39" fmla="*/ 41714 h 469731"/>
              <a:gd name="connsiteX40" fmla="*/ 1465909 w 2205211"/>
              <a:gd name="connsiteY40" fmla="*/ 31985 h 469731"/>
              <a:gd name="connsiteX41" fmla="*/ 1300539 w 2205211"/>
              <a:gd name="connsiteY41" fmla="*/ 22258 h 469731"/>
              <a:gd name="connsiteX42" fmla="*/ 1368632 w 2205211"/>
              <a:gd name="connsiteY42" fmla="*/ 51441 h 469731"/>
              <a:gd name="connsiteX43" fmla="*/ 1067074 w 2205211"/>
              <a:gd name="connsiteY43" fmla="*/ 12530 h 469731"/>
              <a:gd name="connsiteX44" fmla="*/ 347228 w 2205211"/>
              <a:gd name="connsiteY44" fmla="*/ 2802 h 469731"/>
              <a:gd name="connsiteX45" fmla="*/ 240224 w 2205211"/>
              <a:gd name="connsiteY45" fmla="*/ 2802 h 469731"/>
              <a:gd name="connsiteX46" fmla="*/ 113764 w 2205211"/>
              <a:gd name="connsiteY46" fmla="*/ 31985 h 469731"/>
              <a:gd name="connsiteX47" fmla="*/ 65126 w 2205211"/>
              <a:gd name="connsiteY47" fmla="*/ 70896 h 469731"/>
              <a:gd name="connsiteX48" fmla="*/ 26215 w 2205211"/>
              <a:gd name="connsiteY48" fmla="*/ 61168 h 469731"/>
              <a:gd name="connsiteX49" fmla="*/ 26215 w 2205211"/>
              <a:gd name="connsiteY49" fmla="*/ 41713 h 469731"/>
              <a:gd name="connsiteX50" fmla="*/ 6760 w 2205211"/>
              <a:gd name="connsiteY50" fmla="*/ 109807 h 469731"/>
              <a:gd name="connsiteX51" fmla="*/ 35943 w 2205211"/>
              <a:gd name="connsiteY51" fmla="*/ 333543 h 469731"/>
              <a:gd name="connsiteX52" fmla="*/ 65126 w 2205211"/>
              <a:gd name="connsiteY52" fmla="*/ 362726 h 469731"/>
              <a:gd name="connsiteX53" fmla="*/ 94309 w 2205211"/>
              <a:gd name="connsiteY53" fmla="*/ 372453 h 469731"/>
              <a:gd name="connsiteX54" fmla="*/ 113764 w 2205211"/>
              <a:gd name="connsiteY54" fmla="*/ 391909 h 469731"/>
              <a:gd name="connsiteX55" fmla="*/ 152675 w 2205211"/>
              <a:gd name="connsiteY55" fmla="*/ 401636 h 469731"/>
              <a:gd name="connsiteX0" fmla="*/ 152675 w 2205211"/>
              <a:gd name="connsiteY0" fmla="*/ 401636 h 469731"/>
              <a:gd name="connsiteX1" fmla="*/ 172130 w 2205211"/>
              <a:gd name="connsiteY1" fmla="*/ 401636 h 469731"/>
              <a:gd name="connsiteX2" fmla="*/ 269407 w 2205211"/>
              <a:gd name="connsiteY2" fmla="*/ 333543 h 469731"/>
              <a:gd name="connsiteX3" fmla="*/ 298590 w 2205211"/>
              <a:gd name="connsiteY3" fmla="*/ 314088 h 469731"/>
              <a:gd name="connsiteX4" fmla="*/ 386139 w 2205211"/>
              <a:gd name="connsiteY4" fmla="*/ 275177 h 469731"/>
              <a:gd name="connsiteX5" fmla="*/ 454232 w 2205211"/>
              <a:gd name="connsiteY5" fmla="*/ 255722 h 469731"/>
              <a:gd name="connsiteX6" fmla="*/ 483415 w 2205211"/>
              <a:gd name="connsiteY6" fmla="*/ 245994 h 469731"/>
              <a:gd name="connsiteX7" fmla="*/ 522326 w 2205211"/>
              <a:gd name="connsiteY7" fmla="*/ 236266 h 469731"/>
              <a:gd name="connsiteX8" fmla="*/ 580692 w 2205211"/>
              <a:gd name="connsiteY8" fmla="*/ 216811 h 469731"/>
              <a:gd name="connsiteX9" fmla="*/ 697424 w 2205211"/>
              <a:gd name="connsiteY9" fmla="*/ 197356 h 469731"/>
              <a:gd name="connsiteX10" fmla="*/ 833611 w 2205211"/>
              <a:gd name="connsiteY10" fmla="*/ 177900 h 469731"/>
              <a:gd name="connsiteX11" fmla="*/ 862794 w 2205211"/>
              <a:gd name="connsiteY11" fmla="*/ 168173 h 469731"/>
              <a:gd name="connsiteX12" fmla="*/ 901705 w 2205211"/>
              <a:gd name="connsiteY12" fmla="*/ 158445 h 469731"/>
              <a:gd name="connsiteX13" fmla="*/ 1300539 w 2205211"/>
              <a:gd name="connsiteY13" fmla="*/ 168173 h 469731"/>
              <a:gd name="connsiteX14" fmla="*/ 1407543 w 2205211"/>
              <a:gd name="connsiteY14" fmla="*/ 187628 h 469731"/>
              <a:gd name="connsiteX15" fmla="*/ 1514547 w 2205211"/>
              <a:gd name="connsiteY15" fmla="*/ 197356 h 469731"/>
              <a:gd name="connsiteX16" fmla="*/ 1621552 w 2205211"/>
              <a:gd name="connsiteY16" fmla="*/ 236266 h 469731"/>
              <a:gd name="connsiteX17" fmla="*/ 1728556 w 2205211"/>
              <a:gd name="connsiteY17" fmla="*/ 265449 h 469731"/>
              <a:gd name="connsiteX18" fmla="*/ 1757739 w 2205211"/>
              <a:gd name="connsiteY18" fmla="*/ 284905 h 469731"/>
              <a:gd name="connsiteX19" fmla="*/ 1816105 w 2205211"/>
              <a:gd name="connsiteY19" fmla="*/ 304360 h 469731"/>
              <a:gd name="connsiteX20" fmla="*/ 1884198 w 2205211"/>
              <a:gd name="connsiteY20" fmla="*/ 343271 h 469731"/>
              <a:gd name="connsiteX21" fmla="*/ 1952292 w 2205211"/>
              <a:gd name="connsiteY21" fmla="*/ 362726 h 469731"/>
              <a:gd name="connsiteX22" fmla="*/ 1971747 w 2205211"/>
              <a:gd name="connsiteY22" fmla="*/ 391909 h 469731"/>
              <a:gd name="connsiteX23" fmla="*/ 2049569 w 2205211"/>
              <a:gd name="connsiteY23" fmla="*/ 469731 h 469731"/>
              <a:gd name="connsiteX24" fmla="*/ 2059296 w 2205211"/>
              <a:gd name="connsiteY24" fmla="*/ 411364 h 469731"/>
              <a:gd name="connsiteX25" fmla="*/ 2107935 w 2205211"/>
              <a:gd name="connsiteY25" fmla="*/ 372453 h 469731"/>
              <a:gd name="connsiteX26" fmla="*/ 2137117 w 2205211"/>
              <a:gd name="connsiteY26" fmla="*/ 352998 h 469731"/>
              <a:gd name="connsiteX27" fmla="*/ 2146845 w 2205211"/>
              <a:gd name="connsiteY27" fmla="*/ 323815 h 469731"/>
              <a:gd name="connsiteX28" fmla="*/ 2166300 w 2205211"/>
              <a:gd name="connsiteY28" fmla="*/ 294632 h 469731"/>
              <a:gd name="connsiteX29" fmla="*/ 2185756 w 2205211"/>
              <a:gd name="connsiteY29" fmla="*/ 236266 h 469731"/>
              <a:gd name="connsiteX30" fmla="*/ 2195483 w 2205211"/>
              <a:gd name="connsiteY30" fmla="*/ 168173 h 469731"/>
              <a:gd name="connsiteX31" fmla="*/ 2205211 w 2205211"/>
              <a:gd name="connsiteY31" fmla="*/ 138990 h 469731"/>
              <a:gd name="connsiteX32" fmla="*/ 2176028 w 2205211"/>
              <a:gd name="connsiteY32" fmla="*/ 80624 h 469731"/>
              <a:gd name="connsiteX33" fmla="*/ 2137117 w 2205211"/>
              <a:gd name="connsiteY33" fmla="*/ 41713 h 469731"/>
              <a:gd name="connsiteX34" fmla="*/ 2098207 w 2205211"/>
              <a:gd name="connsiteY34" fmla="*/ 31985 h 469731"/>
              <a:gd name="connsiteX35" fmla="*/ 2069024 w 2205211"/>
              <a:gd name="connsiteY35" fmla="*/ 22258 h 469731"/>
              <a:gd name="connsiteX36" fmla="*/ 1962020 w 2205211"/>
              <a:gd name="connsiteY36" fmla="*/ 22257 h 469731"/>
              <a:gd name="connsiteX37" fmla="*/ 1641008 w 2205211"/>
              <a:gd name="connsiteY37" fmla="*/ 22258 h 469731"/>
              <a:gd name="connsiteX38" fmla="*/ 1650735 w 2205211"/>
              <a:gd name="connsiteY38" fmla="*/ 2804 h 469731"/>
              <a:gd name="connsiteX39" fmla="*/ 1534003 w 2205211"/>
              <a:gd name="connsiteY39" fmla="*/ 41714 h 469731"/>
              <a:gd name="connsiteX40" fmla="*/ 1465909 w 2205211"/>
              <a:gd name="connsiteY40" fmla="*/ 31985 h 469731"/>
              <a:gd name="connsiteX41" fmla="*/ 1300539 w 2205211"/>
              <a:gd name="connsiteY41" fmla="*/ 22258 h 469731"/>
              <a:gd name="connsiteX42" fmla="*/ 1368632 w 2205211"/>
              <a:gd name="connsiteY42" fmla="*/ 51441 h 469731"/>
              <a:gd name="connsiteX43" fmla="*/ 1067074 w 2205211"/>
              <a:gd name="connsiteY43" fmla="*/ 12530 h 469731"/>
              <a:gd name="connsiteX44" fmla="*/ 347228 w 2205211"/>
              <a:gd name="connsiteY44" fmla="*/ 2802 h 469731"/>
              <a:gd name="connsiteX45" fmla="*/ 240224 w 2205211"/>
              <a:gd name="connsiteY45" fmla="*/ 2802 h 469731"/>
              <a:gd name="connsiteX46" fmla="*/ 113764 w 2205211"/>
              <a:gd name="connsiteY46" fmla="*/ 31985 h 469731"/>
              <a:gd name="connsiteX47" fmla="*/ 65126 w 2205211"/>
              <a:gd name="connsiteY47" fmla="*/ 70896 h 469731"/>
              <a:gd name="connsiteX48" fmla="*/ 26215 w 2205211"/>
              <a:gd name="connsiteY48" fmla="*/ 61168 h 469731"/>
              <a:gd name="connsiteX49" fmla="*/ 26215 w 2205211"/>
              <a:gd name="connsiteY49" fmla="*/ 41713 h 469731"/>
              <a:gd name="connsiteX50" fmla="*/ 6760 w 2205211"/>
              <a:gd name="connsiteY50" fmla="*/ 109807 h 469731"/>
              <a:gd name="connsiteX51" fmla="*/ 35943 w 2205211"/>
              <a:gd name="connsiteY51" fmla="*/ 333543 h 469731"/>
              <a:gd name="connsiteX52" fmla="*/ 65126 w 2205211"/>
              <a:gd name="connsiteY52" fmla="*/ 362726 h 469731"/>
              <a:gd name="connsiteX53" fmla="*/ 94309 w 2205211"/>
              <a:gd name="connsiteY53" fmla="*/ 372453 h 469731"/>
              <a:gd name="connsiteX54" fmla="*/ 113764 w 2205211"/>
              <a:gd name="connsiteY54" fmla="*/ 391909 h 469731"/>
              <a:gd name="connsiteX55" fmla="*/ 152675 w 2205211"/>
              <a:gd name="connsiteY55" fmla="*/ 401636 h 469731"/>
              <a:gd name="connsiteX0" fmla="*/ 175412 w 2227948"/>
              <a:gd name="connsiteY0" fmla="*/ 401636 h 469731"/>
              <a:gd name="connsiteX1" fmla="*/ 194867 w 2227948"/>
              <a:gd name="connsiteY1" fmla="*/ 401636 h 469731"/>
              <a:gd name="connsiteX2" fmla="*/ 292144 w 2227948"/>
              <a:gd name="connsiteY2" fmla="*/ 333543 h 469731"/>
              <a:gd name="connsiteX3" fmla="*/ 321327 w 2227948"/>
              <a:gd name="connsiteY3" fmla="*/ 314088 h 469731"/>
              <a:gd name="connsiteX4" fmla="*/ 408876 w 2227948"/>
              <a:gd name="connsiteY4" fmla="*/ 275177 h 469731"/>
              <a:gd name="connsiteX5" fmla="*/ 476969 w 2227948"/>
              <a:gd name="connsiteY5" fmla="*/ 255722 h 469731"/>
              <a:gd name="connsiteX6" fmla="*/ 506152 w 2227948"/>
              <a:gd name="connsiteY6" fmla="*/ 245994 h 469731"/>
              <a:gd name="connsiteX7" fmla="*/ 545063 w 2227948"/>
              <a:gd name="connsiteY7" fmla="*/ 236266 h 469731"/>
              <a:gd name="connsiteX8" fmla="*/ 603429 w 2227948"/>
              <a:gd name="connsiteY8" fmla="*/ 216811 h 469731"/>
              <a:gd name="connsiteX9" fmla="*/ 720161 w 2227948"/>
              <a:gd name="connsiteY9" fmla="*/ 197356 h 469731"/>
              <a:gd name="connsiteX10" fmla="*/ 856348 w 2227948"/>
              <a:gd name="connsiteY10" fmla="*/ 177900 h 469731"/>
              <a:gd name="connsiteX11" fmla="*/ 885531 w 2227948"/>
              <a:gd name="connsiteY11" fmla="*/ 168173 h 469731"/>
              <a:gd name="connsiteX12" fmla="*/ 924442 w 2227948"/>
              <a:gd name="connsiteY12" fmla="*/ 158445 h 469731"/>
              <a:gd name="connsiteX13" fmla="*/ 1323276 w 2227948"/>
              <a:gd name="connsiteY13" fmla="*/ 168173 h 469731"/>
              <a:gd name="connsiteX14" fmla="*/ 1430280 w 2227948"/>
              <a:gd name="connsiteY14" fmla="*/ 187628 h 469731"/>
              <a:gd name="connsiteX15" fmla="*/ 1537284 w 2227948"/>
              <a:gd name="connsiteY15" fmla="*/ 197356 h 469731"/>
              <a:gd name="connsiteX16" fmla="*/ 1644289 w 2227948"/>
              <a:gd name="connsiteY16" fmla="*/ 236266 h 469731"/>
              <a:gd name="connsiteX17" fmla="*/ 1751293 w 2227948"/>
              <a:gd name="connsiteY17" fmla="*/ 265449 h 469731"/>
              <a:gd name="connsiteX18" fmla="*/ 1780476 w 2227948"/>
              <a:gd name="connsiteY18" fmla="*/ 284905 h 469731"/>
              <a:gd name="connsiteX19" fmla="*/ 1838842 w 2227948"/>
              <a:gd name="connsiteY19" fmla="*/ 304360 h 469731"/>
              <a:gd name="connsiteX20" fmla="*/ 1906935 w 2227948"/>
              <a:gd name="connsiteY20" fmla="*/ 343271 h 469731"/>
              <a:gd name="connsiteX21" fmla="*/ 1975029 w 2227948"/>
              <a:gd name="connsiteY21" fmla="*/ 362726 h 469731"/>
              <a:gd name="connsiteX22" fmla="*/ 1994484 w 2227948"/>
              <a:gd name="connsiteY22" fmla="*/ 391909 h 469731"/>
              <a:gd name="connsiteX23" fmla="*/ 2072306 w 2227948"/>
              <a:gd name="connsiteY23" fmla="*/ 469731 h 469731"/>
              <a:gd name="connsiteX24" fmla="*/ 2082033 w 2227948"/>
              <a:gd name="connsiteY24" fmla="*/ 411364 h 469731"/>
              <a:gd name="connsiteX25" fmla="*/ 2130672 w 2227948"/>
              <a:gd name="connsiteY25" fmla="*/ 372453 h 469731"/>
              <a:gd name="connsiteX26" fmla="*/ 2159854 w 2227948"/>
              <a:gd name="connsiteY26" fmla="*/ 352998 h 469731"/>
              <a:gd name="connsiteX27" fmla="*/ 2169582 w 2227948"/>
              <a:gd name="connsiteY27" fmla="*/ 323815 h 469731"/>
              <a:gd name="connsiteX28" fmla="*/ 2189037 w 2227948"/>
              <a:gd name="connsiteY28" fmla="*/ 294632 h 469731"/>
              <a:gd name="connsiteX29" fmla="*/ 2208493 w 2227948"/>
              <a:gd name="connsiteY29" fmla="*/ 236266 h 469731"/>
              <a:gd name="connsiteX30" fmla="*/ 2218220 w 2227948"/>
              <a:gd name="connsiteY30" fmla="*/ 168173 h 469731"/>
              <a:gd name="connsiteX31" fmla="*/ 2227948 w 2227948"/>
              <a:gd name="connsiteY31" fmla="*/ 138990 h 469731"/>
              <a:gd name="connsiteX32" fmla="*/ 2198765 w 2227948"/>
              <a:gd name="connsiteY32" fmla="*/ 80624 h 469731"/>
              <a:gd name="connsiteX33" fmla="*/ 2159854 w 2227948"/>
              <a:gd name="connsiteY33" fmla="*/ 41713 h 469731"/>
              <a:gd name="connsiteX34" fmla="*/ 2120944 w 2227948"/>
              <a:gd name="connsiteY34" fmla="*/ 31985 h 469731"/>
              <a:gd name="connsiteX35" fmla="*/ 2091761 w 2227948"/>
              <a:gd name="connsiteY35" fmla="*/ 22258 h 469731"/>
              <a:gd name="connsiteX36" fmla="*/ 1984757 w 2227948"/>
              <a:gd name="connsiteY36" fmla="*/ 22257 h 469731"/>
              <a:gd name="connsiteX37" fmla="*/ 1663745 w 2227948"/>
              <a:gd name="connsiteY37" fmla="*/ 22258 h 469731"/>
              <a:gd name="connsiteX38" fmla="*/ 1673472 w 2227948"/>
              <a:gd name="connsiteY38" fmla="*/ 2804 h 469731"/>
              <a:gd name="connsiteX39" fmla="*/ 1556740 w 2227948"/>
              <a:gd name="connsiteY39" fmla="*/ 41714 h 469731"/>
              <a:gd name="connsiteX40" fmla="*/ 1488646 w 2227948"/>
              <a:gd name="connsiteY40" fmla="*/ 31985 h 469731"/>
              <a:gd name="connsiteX41" fmla="*/ 1323276 w 2227948"/>
              <a:gd name="connsiteY41" fmla="*/ 22258 h 469731"/>
              <a:gd name="connsiteX42" fmla="*/ 1391369 w 2227948"/>
              <a:gd name="connsiteY42" fmla="*/ 51441 h 469731"/>
              <a:gd name="connsiteX43" fmla="*/ 1089811 w 2227948"/>
              <a:gd name="connsiteY43" fmla="*/ 12530 h 469731"/>
              <a:gd name="connsiteX44" fmla="*/ 369965 w 2227948"/>
              <a:gd name="connsiteY44" fmla="*/ 2802 h 469731"/>
              <a:gd name="connsiteX45" fmla="*/ 262961 w 2227948"/>
              <a:gd name="connsiteY45" fmla="*/ 2802 h 469731"/>
              <a:gd name="connsiteX46" fmla="*/ 136501 w 2227948"/>
              <a:gd name="connsiteY46" fmla="*/ 31985 h 469731"/>
              <a:gd name="connsiteX47" fmla="*/ 87863 w 2227948"/>
              <a:gd name="connsiteY47" fmla="*/ 70896 h 469731"/>
              <a:gd name="connsiteX48" fmla="*/ 48952 w 2227948"/>
              <a:gd name="connsiteY48" fmla="*/ 61168 h 469731"/>
              <a:gd name="connsiteX49" fmla="*/ 314 w 2227948"/>
              <a:gd name="connsiteY49" fmla="*/ 41713 h 469731"/>
              <a:gd name="connsiteX50" fmla="*/ 29497 w 2227948"/>
              <a:gd name="connsiteY50" fmla="*/ 109807 h 469731"/>
              <a:gd name="connsiteX51" fmla="*/ 58680 w 2227948"/>
              <a:gd name="connsiteY51" fmla="*/ 333543 h 469731"/>
              <a:gd name="connsiteX52" fmla="*/ 87863 w 2227948"/>
              <a:gd name="connsiteY52" fmla="*/ 362726 h 469731"/>
              <a:gd name="connsiteX53" fmla="*/ 117046 w 2227948"/>
              <a:gd name="connsiteY53" fmla="*/ 372453 h 469731"/>
              <a:gd name="connsiteX54" fmla="*/ 136501 w 2227948"/>
              <a:gd name="connsiteY54" fmla="*/ 391909 h 469731"/>
              <a:gd name="connsiteX55" fmla="*/ 175412 w 2227948"/>
              <a:gd name="connsiteY55" fmla="*/ 401636 h 469731"/>
              <a:gd name="connsiteX0" fmla="*/ 175412 w 2227948"/>
              <a:gd name="connsiteY0" fmla="*/ 400965 h 469060"/>
              <a:gd name="connsiteX1" fmla="*/ 194867 w 2227948"/>
              <a:gd name="connsiteY1" fmla="*/ 400965 h 469060"/>
              <a:gd name="connsiteX2" fmla="*/ 292144 w 2227948"/>
              <a:gd name="connsiteY2" fmla="*/ 332872 h 469060"/>
              <a:gd name="connsiteX3" fmla="*/ 321327 w 2227948"/>
              <a:gd name="connsiteY3" fmla="*/ 313417 h 469060"/>
              <a:gd name="connsiteX4" fmla="*/ 408876 w 2227948"/>
              <a:gd name="connsiteY4" fmla="*/ 274506 h 469060"/>
              <a:gd name="connsiteX5" fmla="*/ 476969 w 2227948"/>
              <a:gd name="connsiteY5" fmla="*/ 255051 h 469060"/>
              <a:gd name="connsiteX6" fmla="*/ 506152 w 2227948"/>
              <a:gd name="connsiteY6" fmla="*/ 245323 h 469060"/>
              <a:gd name="connsiteX7" fmla="*/ 545063 w 2227948"/>
              <a:gd name="connsiteY7" fmla="*/ 235595 h 469060"/>
              <a:gd name="connsiteX8" fmla="*/ 603429 w 2227948"/>
              <a:gd name="connsiteY8" fmla="*/ 216140 h 469060"/>
              <a:gd name="connsiteX9" fmla="*/ 720161 w 2227948"/>
              <a:gd name="connsiteY9" fmla="*/ 196685 h 469060"/>
              <a:gd name="connsiteX10" fmla="*/ 856348 w 2227948"/>
              <a:gd name="connsiteY10" fmla="*/ 177229 h 469060"/>
              <a:gd name="connsiteX11" fmla="*/ 885531 w 2227948"/>
              <a:gd name="connsiteY11" fmla="*/ 167502 h 469060"/>
              <a:gd name="connsiteX12" fmla="*/ 924442 w 2227948"/>
              <a:gd name="connsiteY12" fmla="*/ 157774 h 469060"/>
              <a:gd name="connsiteX13" fmla="*/ 1323276 w 2227948"/>
              <a:gd name="connsiteY13" fmla="*/ 167502 h 469060"/>
              <a:gd name="connsiteX14" fmla="*/ 1430280 w 2227948"/>
              <a:gd name="connsiteY14" fmla="*/ 186957 h 469060"/>
              <a:gd name="connsiteX15" fmla="*/ 1537284 w 2227948"/>
              <a:gd name="connsiteY15" fmla="*/ 196685 h 469060"/>
              <a:gd name="connsiteX16" fmla="*/ 1644289 w 2227948"/>
              <a:gd name="connsiteY16" fmla="*/ 235595 h 469060"/>
              <a:gd name="connsiteX17" fmla="*/ 1751293 w 2227948"/>
              <a:gd name="connsiteY17" fmla="*/ 264778 h 469060"/>
              <a:gd name="connsiteX18" fmla="*/ 1780476 w 2227948"/>
              <a:gd name="connsiteY18" fmla="*/ 284234 h 469060"/>
              <a:gd name="connsiteX19" fmla="*/ 1838842 w 2227948"/>
              <a:gd name="connsiteY19" fmla="*/ 303689 h 469060"/>
              <a:gd name="connsiteX20" fmla="*/ 1906935 w 2227948"/>
              <a:gd name="connsiteY20" fmla="*/ 342600 h 469060"/>
              <a:gd name="connsiteX21" fmla="*/ 1975029 w 2227948"/>
              <a:gd name="connsiteY21" fmla="*/ 362055 h 469060"/>
              <a:gd name="connsiteX22" fmla="*/ 1994484 w 2227948"/>
              <a:gd name="connsiteY22" fmla="*/ 391238 h 469060"/>
              <a:gd name="connsiteX23" fmla="*/ 2072306 w 2227948"/>
              <a:gd name="connsiteY23" fmla="*/ 469060 h 469060"/>
              <a:gd name="connsiteX24" fmla="*/ 2082033 w 2227948"/>
              <a:gd name="connsiteY24" fmla="*/ 410693 h 469060"/>
              <a:gd name="connsiteX25" fmla="*/ 2130672 w 2227948"/>
              <a:gd name="connsiteY25" fmla="*/ 371782 h 469060"/>
              <a:gd name="connsiteX26" fmla="*/ 2159854 w 2227948"/>
              <a:gd name="connsiteY26" fmla="*/ 352327 h 469060"/>
              <a:gd name="connsiteX27" fmla="*/ 2169582 w 2227948"/>
              <a:gd name="connsiteY27" fmla="*/ 323144 h 469060"/>
              <a:gd name="connsiteX28" fmla="*/ 2189037 w 2227948"/>
              <a:gd name="connsiteY28" fmla="*/ 293961 h 469060"/>
              <a:gd name="connsiteX29" fmla="*/ 2208493 w 2227948"/>
              <a:gd name="connsiteY29" fmla="*/ 235595 h 469060"/>
              <a:gd name="connsiteX30" fmla="*/ 2218220 w 2227948"/>
              <a:gd name="connsiteY30" fmla="*/ 167502 h 469060"/>
              <a:gd name="connsiteX31" fmla="*/ 2227948 w 2227948"/>
              <a:gd name="connsiteY31" fmla="*/ 138319 h 469060"/>
              <a:gd name="connsiteX32" fmla="*/ 2198765 w 2227948"/>
              <a:gd name="connsiteY32" fmla="*/ 79953 h 469060"/>
              <a:gd name="connsiteX33" fmla="*/ 2159854 w 2227948"/>
              <a:gd name="connsiteY33" fmla="*/ 41042 h 469060"/>
              <a:gd name="connsiteX34" fmla="*/ 2120944 w 2227948"/>
              <a:gd name="connsiteY34" fmla="*/ 31314 h 469060"/>
              <a:gd name="connsiteX35" fmla="*/ 2091761 w 2227948"/>
              <a:gd name="connsiteY35" fmla="*/ 21587 h 469060"/>
              <a:gd name="connsiteX36" fmla="*/ 1984757 w 2227948"/>
              <a:gd name="connsiteY36" fmla="*/ 21586 h 469060"/>
              <a:gd name="connsiteX37" fmla="*/ 1663745 w 2227948"/>
              <a:gd name="connsiteY37" fmla="*/ 21587 h 469060"/>
              <a:gd name="connsiteX38" fmla="*/ 1673472 w 2227948"/>
              <a:gd name="connsiteY38" fmla="*/ 2133 h 469060"/>
              <a:gd name="connsiteX39" fmla="*/ 1556740 w 2227948"/>
              <a:gd name="connsiteY39" fmla="*/ 41043 h 469060"/>
              <a:gd name="connsiteX40" fmla="*/ 1488646 w 2227948"/>
              <a:gd name="connsiteY40" fmla="*/ 31314 h 469060"/>
              <a:gd name="connsiteX41" fmla="*/ 1323276 w 2227948"/>
              <a:gd name="connsiteY41" fmla="*/ 21587 h 469060"/>
              <a:gd name="connsiteX42" fmla="*/ 1391369 w 2227948"/>
              <a:gd name="connsiteY42" fmla="*/ 50770 h 469060"/>
              <a:gd name="connsiteX43" fmla="*/ 1089811 w 2227948"/>
              <a:gd name="connsiteY43" fmla="*/ 11859 h 469060"/>
              <a:gd name="connsiteX44" fmla="*/ 369965 w 2227948"/>
              <a:gd name="connsiteY44" fmla="*/ 2131 h 469060"/>
              <a:gd name="connsiteX45" fmla="*/ 262961 w 2227948"/>
              <a:gd name="connsiteY45" fmla="*/ 2131 h 469060"/>
              <a:gd name="connsiteX46" fmla="*/ 78135 w 2227948"/>
              <a:gd name="connsiteY46" fmla="*/ 21586 h 469060"/>
              <a:gd name="connsiteX47" fmla="*/ 87863 w 2227948"/>
              <a:gd name="connsiteY47" fmla="*/ 70225 h 469060"/>
              <a:gd name="connsiteX48" fmla="*/ 48952 w 2227948"/>
              <a:gd name="connsiteY48" fmla="*/ 60497 h 469060"/>
              <a:gd name="connsiteX49" fmla="*/ 314 w 2227948"/>
              <a:gd name="connsiteY49" fmla="*/ 41042 h 469060"/>
              <a:gd name="connsiteX50" fmla="*/ 29497 w 2227948"/>
              <a:gd name="connsiteY50" fmla="*/ 109136 h 469060"/>
              <a:gd name="connsiteX51" fmla="*/ 58680 w 2227948"/>
              <a:gd name="connsiteY51" fmla="*/ 332872 h 469060"/>
              <a:gd name="connsiteX52" fmla="*/ 87863 w 2227948"/>
              <a:gd name="connsiteY52" fmla="*/ 362055 h 469060"/>
              <a:gd name="connsiteX53" fmla="*/ 117046 w 2227948"/>
              <a:gd name="connsiteY53" fmla="*/ 371782 h 469060"/>
              <a:gd name="connsiteX54" fmla="*/ 136501 w 2227948"/>
              <a:gd name="connsiteY54" fmla="*/ 391238 h 469060"/>
              <a:gd name="connsiteX55" fmla="*/ 175412 w 2227948"/>
              <a:gd name="connsiteY55" fmla="*/ 400965 h 469060"/>
              <a:gd name="connsiteX0" fmla="*/ 206415 w 2258951"/>
              <a:gd name="connsiteY0" fmla="*/ 400965 h 469060"/>
              <a:gd name="connsiteX1" fmla="*/ 225870 w 2258951"/>
              <a:gd name="connsiteY1" fmla="*/ 400965 h 469060"/>
              <a:gd name="connsiteX2" fmla="*/ 323147 w 2258951"/>
              <a:gd name="connsiteY2" fmla="*/ 332872 h 469060"/>
              <a:gd name="connsiteX3" fmla="*/ 352330 w 2258951"/>
              <a:gd name="connsiteY3" fmla="*/ 313417 h 469060"/>
              <a:gd name="connsiteX4" fmla="*/ 439879 w 2258951"/>
              <a:gd name="connsiteY4" fmla="*/ 274506 h 469060"/>
              <a:gd name="connsiteX5" fmla="*/ 507972 w 2258951"/>
              <a:gd name="connsiteY5" fmla="*/ 255051 h 469060"/>
              <a:gd name="connsiteX6" fmla="*/ 537155 w 2258951"/>
              <a:gd name="connsiteY6" fmla="*/ 245323 h 469060"/>
              <a:gd name="connsiteX7" fmla="*/ 576066 w 2258951"/>
              <a:gd name="connsiteY7" fmla="*/ 235595 h 469060"/>
              <a:gd name="connsiteX8" fmla="*/ 634432 w 2258951"/>
              <a:gd name="connsiteY8" fmla="*/ 216140 h 469060"/>
              <a:gd name="connsiteX9" fmla="*/ 751164 w 2258951"/>
              <a:gd name="connsiteY9" fmla="*/ 196685 h 469060"/>
              <a:gd name="connsiteX10" fmla="*/ 887351 w 2258951"/>
              <a:gd name="connsiteY10" fmla="*/ 177229 h 469060"/>
              <a:gd name="connsiteX11" fmla="*/ 916534 w 2258951"/>
              <a:gd name="connsiteY11" fmla="*/ 167502 h 469060"/>
              <a:gd name="connsiteX12" fmla="*/ 955445 w 2258951"/>
              <a:gd name="connsiteY12" fmla="*/ 157774 h 469060"/>
              <a:gd name="connsiteX13" fmla="*/ 1354279 w 2258951"/>
              <a:gd name="connsiteY13" fmla="*/ 167502 h 469060"/>
              <a:gd name="connsiteX14" fmla="*/ 1461283 w 2258951"/>
              <a:gd name="connsiteY14" fmla="*/ 186957 h 469060"/>
              <a:gd name="connsiteX15" fmla="*/ 1568287 w 2258951"/>
              <a:gd name="connsiteY15" fmla="*/ 196685 h 469060"/>
              <a:gd name="connsiteX16" fmla="*/ 1675292 w 2258951"/>
              <a:gd name="connsiteY16" fmla="*/ 235595 h 469060"/>
              <a:gd name="connsiteX17" fmla="*/ 1782296 w 2258951"/>
              <a:gd name="connsiteY17" fmla="*/ 264778 h 469060"/>
              <a:gd name="connsiteX18" fmla="*/ 1811479 w 2258951"/>
              <a:gd name="connsiteY18" fmla="*/ 284234 h 469060"/>
              <a:gd name="connsiteX19" fmla="*/ 1869845 w 2258951"/>
              <a:gd name="connsiteY19" fmla="*/ 303689 h 469060"/>
              <a:gd name="connsiteX20" fmla="*/ 1937938 w 2258951"/>
              <a:gd name="connsiteY20" fmla="*/ 342600 h 469060"/>
              <a:gd name="connsiteX21" fmla="*/ 2006032 w 2258951"/>
              <a:gd name="connsiteY21" fmla="*/ 362055 h 469060"/>
              <a:gd name="connsiteX22" fmla="*/ 2025487 w 2258951"/>
              <a:gd name="connsiteY22" fmla="*/ 391238 h 469060"/>
              <a:gd name="connsiteX23" fmla="*/ 2103309 w 2258951"/>
              <a:gd name="connsiteY23" fmla="*/ 469060 h 469060"/>
              <a:gd name="connsiteX24" fmla="*/ 2113036 w 2258951"/>
              <a:gd name="connsiteY24" fmla="*/ 410693 h 469060"/>
              <a:gd name="connsiteX25" fmla="*/ 2161675 w 2258951"/>
              <a:gd name="connsiteY25" fmla="*/ 371782 h 469060"/>
              <a:gd name="connsiteX26" fmla="*/ 2190857 w 2258951"/>
              <a:gd name="connsiteY26" fmla="*/ 352327 h 469060"/>
              <a:gd name="connsiteX27" fmla="*/ 2200585 w 2258951"/>
              <a:gd name="connsiteY27" fmla="*/ 323144 h 469060"/>
              <a:gd name="connsiteX28" fmla="*/ 2220040 w 2258951"/>
              <a:gd name="connsiteY28" fmla="*/ 293961 h 469060"/>
              <a:gd name="connsiteX29" fmla="*/ 2239496 w 2258951"/>
              <a:gd name="connsiteY29" fmla="*/ 235595 h 469060"/>
              <a:gd name="connsiteX30" fmla="*/ 2249223 w 2258951"/>
              <a:gd name="connsiteY30" fmla="*/ 167502 h 469060"/>
              <a:gd name="connsiteX31" fmla="*/ 2258951 w 2258951"/>
              <a:gd name="connsiteY31" fmla="*/ 138319 h 469060"/>
              <a:gd name="connsiteX32" fmla="*/ 2229768 w 2258951"/>
              <a:gd name="connsiteY32" fmla="*/ 79953 h 469060"/>
              <a:gd name="connsiteX33" fmla="*/ 2190857 w 2258951"/>
              <a:gd name="connsiteY33" fmla="*/ 41042 h 469060"/>
              <a:gd name="connsiteX34" fmla="*/ 2151947 w 2258951"/>
              <a:gd name="connsiteY34" fmla="*/ 31314 h 469060"/>
              <a:gd name="connsiteX35" fmla="*/ 2122764 w 2258951"/>
              <a:gd name="connsiteY35" fmla="*/ 21587 h 469060"/>
              <a:gd name="connsiteX36" fmla="*/ 2015760 w 2258951"/>
              <a:gd name="connsiteY36" fmla="*/ 21586 h 469060"/>
              <a:gd name="connsiteX37" fmla="*/ 1694748 w 2258951"/>
              <a:gd name="connsiteY37" fmla="*/ 21587 h 469060"/>
              <a:gd name="connsiteX38" fmla="*/ 1704475 w 2258951"/>
              <a:gd name="connsiteY38" fmla="*/ 2133 h 469060"/>
              <a:gd name="connsiteX39" fmla="*/ 1587743 w 2258951"/>
              <a:gd name="connsiteY39" fmla="*/ 41043 h 469060"/>
              <a:gd name="connsiteX40" fmla="*/ 1519649 w 2258951"/>
              <a:gd name="connsiteY40" fmla="*/ 31314 h 469060"/>
              <a:gd name="connsiteX41" fmla="*/ 1354279 w 2258951"/>
              <a:gd name="connsiteY41" fmla="*/ 21587 h 469060"/>
              <a:gd name="connsiteX42" fmla="*/ 1422372 w 2258951"/>
              <a:gd name="connsiteY42" fmla="*/ 50770 h 469060"/>
              <a:gd name="connsiteX43" fmla="*/ 1120814 w 2258951"/>
              <a:gd name="connsiteY43" fmla="*/ 11859 h 469060"/>
              <a:gd name="connsiteX44" fmla="*/ 400968 w 2258951"/>
              <a:gd name="connsiteY44" fmla="*/ 2131 h 469060"/>
              <a:gd name="connsiteX45" fmla="*/ 293964 w 2258951"/>
              <a:gd name="connsiteY45" fmla="*/ 2131 h 469060"/>
              <a:gd name="connsiteX46" fmla="*/ 109138 w 2258951"/>
              <a:gd name="connsiteY46" fmla="*/ 21586 h 469060"/>
              <a:gd name="connsiteX47" fmla="*/ 118866 w 2258951"/>
              <a:gd name="connsiteY47" fmla="*/ 70225 h 469060"/>
              <a:gd name="connsiteX48" fmla="*/ 79955 w 2258951"/>
              <a:gd name="connsiteY48" fmla="*/ 60497 h 469060"/>
              <a:gd name="connsiteX49" fmla="*/ 31317 w 2258951"/>
              <a:gd name="connsiteY49" fmla="*/ 41042 h 469060"/>
              <a:gd name="connsiteX50" fmla="*/ 2134 w 2258951"/>
              <a:gd name="connsiteY50" fmla="*/ 118864 h 469060"/>
              <a:gd name="connsiteX51" fmla="*/ 89683 w 2258951"/>
              <a:gd name="connsiteY51" fmla="*/ 332872 h 469060"/>
              <a:gd name="connsiteX52" fmla="*/ 118866 w 2258951"/>
              <a:gd name="connsiteY52" fmla="*/ 362055 h 469060"/>
              <a:gd name="connsiteX53" fmla="*/ 148049 w 2258951"/>
              <a:gd name="connsiteY53" fmla="*/ 371782 h 469060"/>
              <a:gd name="connsiteX54" fmla="*/ 167504 w 2258951"/>
              <a:gd name="connsiteY54" fmla="*/ 391238 h 469060"/>
              <a:gd name="connsiteX55" fmla="*/ 206415 w 2258951"/>
              <a:gd name="connsiteY55" fmla="*/ 400965 h 469060"/>
              <a:gd name="connsiteX0" fmla="*/ 206415 w 2258951"/>
              <a:gd name="connsiteY0" fmla="*/ 400965 h 469060"/>
              <a:gd name="connsiteX1" fmla="*/ 225870 w 2258951"/>
              <a:gd name="connsiteY1" fmla="*/ 400965 h 469060"/>
              <a:gd name="connsiteX2" fmla="*/ 323147 w 2258951"/>
              <a:gd name="connsiteY2" fmla="*/ 332872 h 469060"/>
              <a:gd name="connsiteX3" fmla="*/ 352330 w 2258951"/>
              <a:gd name="connsiteY3" fmla="*/ 313417 h 469060"/>
              <a:gd name="connsiteX4" fmla="*/ 439879 w 2258951"/>
              <a:gd name="connsiteY4" fmla="*/ 274506 h 469060"/>
              <a:gd name="connsiteX5" fmla="*/ 507972 w 2258951"/>
              <a:gd name="connsiteY5" fmla="*/ 255051 h 469060"/>
              <a:gd name="connsiteX6" fmla="*/ 537155 w 2258951"/>
              <a:gd name="connsiteY6" fmla="*/ 245323 h 469060"/>
              <a:gd name="connsiteX7" fmla="*/ 576066 w 2258951"/>
              <a:gd name="connsiteY7" fmla="*/ 235595 h 469060"/>
              <a:gd name="connsiteX8" fmla="*/ 634432 w 2258951"/>
              <a:gd name="connsiteY8" fmla="*/ 216140 h 469060"/>
              <a:gd name="connsiteX9" fmla="*/ 751164 w 2258951"/>
              <a:gd name="connsiteY9" fmla="*/ 196685 h 469060"/>
              <a:gd name="connsiteX10" fmla="*/ 887351 w 2258951"/>
              <a:gd name="connsiteY10" fmla="*/ 177229 h 469060"/>
              <a:gd name="connsiteX11" fmla="*/ 916534 w 2258951"/>
              <a:gd name="connsiteY11" fmla="*/ 167502 h 469060"/>
              <a:gd name="connsiteX12" fmla="*/ 955445 w 2258951"/>
              <a:gd name="connsiteY12" fmla="*/ 157774 h 469060"/>
              <a:gd name="connsiteX13" fmla="*/ 1354279 w 2258951"/>
              <a:gd name="connsiteY13" fmla="*/ 167502 h 469060"/>
              <a:gd name="connsiteX14" fmla="*/ 1461283 w 2258951"/>
              <a:gd name="connsiteY14" fmla="*/ 186957 h 469060"/>
              <a:gd name="connsiteX15" fmla="*/ 1568287 w 2258951"/>
              <a:gd name="connsiteY15" fmla="*/ 196685 h 469060"/>
              <a:gd name="connsiteX16" fmla="*/ 1675292 w 2258951"/>
              <a:gd name="connsiteY16" fmla="*/ 235595 h 469060"/>
              <a:gd name="connsiteX17" fmla="*/ 1782296 w 2258951"/>
              <a:gd name="connsiteY17" fmla="*/ 264778 h 469060"/>
              <a:gd name="connsiteX18" fmla="*/ 1811479 w 2258951"/>
              <a:gd name="connsiteY18" fmla="*/ 284234 h 469060"/>
              <a:gd name="connsiteX19" fmla="*/ 1869845 w 2258951"/>
              <a:gd name="connsiteY19" fmla="*/ 303689 h 469060"/>
              <a:gd name="connsiteX20" fmla="*/ 1937938 w 2258951"/>
              <a:gd name="connsiteY20" fmla="*/ 342600 h 469060"/>
              <a:gd name="connsiteX21" fmla="*/ 2006032 w 2258951"/>
              <a:gd name="connsiteY21" fmla="*/ 362055 h 469060"/>
              <a:gd name="connsiteX22" fmla="*/ 2025487 w 2258951"/>
              <a:gd name="connsiteY22" fmla="*/ 449604 h 469060"/>
              <a:gd name="connsiteX23" fmla="*/ 2103309 w 2258951"/>
              <a:gd name="connsiteY23" fmla="*/ 469060 h 469060"/>
              <a:gd name="connsiteX24" fmla="*/ 2113036 w 2258951"/>
              <a:gd name="connsiteY24" fmla="*/ 410693 h 469060"/>
              <a:gd name="connsiteX25" fmla="*/ 2161675 w 2258951"/>
              <a:gd name="connsiteY25" fmla="*/ 371782 h 469060"/>
              <a:gd name="connsiteX26" fmla="*/ 2190857 w 2258951"/>
              <a:gd name="connsiteY26" fmla="*/ 352327 h 469060"/>
              <a:gd name="connsiteX27" fmla="*/ 2200585 w 2258951"/>
              <a:gd name="connsiteY27" fmla="*/ 323144 h 469060"/>
              <a:gd name="connsiteX28" fmla="*/ 2220040 w 2258951"/>
              <a:gd name="connsiteY28" fmla="*/ 293961 h 469060"/>
              <a:gd name="connsiteX29" fmla="*/ 2239496 w 2258951"/>
              <a:gd name="connsiteY29" fmla="*/ 235595 h 469060"/>
              <a:gd name="connsiteX30" fmla="*/ 2249223 w 2258951"/>
              <a:gd name="connsiteY30" fmla="*/ 167502 h 469060"/>
              <a:gd name="connsiteX31" fmla="*/ 2258951 w 2258951"/>
              <a:gd name="connsiteY31" fmla="*/ 138319 h 469060"/>
              <a:gd name="connsiteX32" fmla="*/ 2229768 w 2258951"/>
              <a:gd name="connsiteY32" fmla="*/ 79953 h 469060"/>
              <a:gd name="connsiteX33" fmla="*/ 2190857 w 2258951"/>
              <a:gd name="connsiteY33" fmla="*/ 41042 h 469060"/>
              <a:gd name="connsiteX34" fmla="*/ 2151947 w 2258951"/>
              <a:gd name="connsiteY34" fmla="*/ 31314 h 469060"/>
              <a:gd name="connsiteX35" fmla="*/ 2122764 w 2258951"/>
              <a:gd name="connsiteY35" fmla="*/ 21587 h 469060"/>
              <a:gd name="connsiteX36" fmla="*/ 2015760 w 2258951"/>
              <a:gd name="connsiteY36" fmla="*/ 21586 h 469060"/>
              <a:gd name="connsiteX37" fmla="*/ 1694748 w 2258951"/>
              <a:gd name="connsiteY37" fmla="*/ 21587 h 469060"/>
              <a:gd name="connsiteX38" fmla="*/ 1704475 w 2258951"/>
              <a:gd name="connsiteY38" fmla="*/ 2133 h 469060"/>
              <a:gd name="connsiteX39" fmla="*/ 1587743 w 2258951"/>
              <a:gd name="connsiteY39" fmla="*/ 41043 h 469060"/>
              <a:gd name="connsiteX40" fmla="*/ 1519649 w 2258951"/>
              <a:gd name="connsiteY40" fmla="*/ 31314 h 469060"/>
              <a:gd name="connsiteX41" fmla="*/ 1354279 w 2258951"/>
              <a:gd name="connsiteY41" fmla="*/ 21587 h 469060"/>
              <a:gd name="connsiteX42" fmla="*/ 1422372 w 2258951"/>
              <a:gd name="connsiteY42" fmla="*/ 50770 h 469060"/>
              <a:gd name="connsiteX43" fmla="*/ 1120814 w 2258951"/>
              <a:gd name="connsiteY43" fmla="*/ 11859 h 469060"/>
              <a:gd name="connsiteX44" fmla="*/ 400968 w 2258951"/>
              <a:gd name="connsiteY44" fmla="*/ 2131 h 469060"/>
              <a:gd name="connsiteX45" fmla="*/ 293964 w 2258951"/>
              <a:gd name="connsiteY45" fmla="*/ 2131 h 469060"/>
              <a:gd name="connsiteX46" fmla="*/ 109138 w 2258951"/>
              <a:gd name="connsiteY46" fmla="*/ 21586 h 469060"/>
              <a:gd name="connsiteX47" fmla="*/ 118866 w 2258951"/>
              <a:gd name="connsiteY47" fmla="*/ 70225 h 469060"/>
              <a:gd name="connsiteX48" fmla="*/ 79955 w 2258951"/>
              <a:gd name="connsiteY48" fmla="*/ 60497 h 469060"/>
              <a:gd name="connsiteX49" fmla="*/ 31317 w 2258951"/>
              <a:gd name="connsiteY49" fmla="*/ 41042 h 469060"/>
              <a:gd name="connsiteX50" fmla="*/ 2134 w 2258951"/>
              <a:gd name="connsiteY50" fmla="*/ 118864 h 469060"/>
              <a:gd name="connsiteX51" fmla="*/ 89683 w 2258951"/>
              <a:gd name="connsiteY51" fmla="*/ 332872 h 469060"/>
              <a:gd name="connsiteX52" fmla="*/ 118866 w 2258951"/>
              <a:gd name="connsiteY52" fmla="*/ 362055 h 469060"/>
              <a:gd name="connsiteX53" fmla="*/ 148049 w 2258951"/>
              <a:gd name="connsiteY53" fmla="*/ 371782 h 469060"/>
              <a:gd name="connsiteX54" fmla="*/ 167504 w 2258951"/>
              <a:gd name="connsiteY54" fmla="*/ 391238 h 469060"/>
              <a:gd name="connsiteX55" fmla="*/ 206415 w 2258951"/>
              <a:gd name="connsiteY55" fmla="*/ 400965 h 469060"/>
              <a:gd name="connsiteX0" fmla="*/ 206415 w 2258951"/>
              <a:gd name="connsiteY0" fmla="*/ 400965 h 469060"/>
              <a:gd name="connsiteX1" fmla="*/ 225870 w 2258951"/>
              <a:gd name="connsiteY1" fmla="*/ 400965 h 469060"/>
              <a:gd name="connsiteX2" fmla="*/ 323147 w 2258951"/>
              <a:gd name="connsiteY2" fmla="*/ 332872 h 469060"/>
              <a:gd name="connsiteX3" fmla="*/ 352330 w 2258951"/>
              <a:gd name="connsiteY3" fmla="*/ 313417 h 469060"/>
              <a:gd name="connsiteX4" fmla="*/ 439879 w 2258951"/>
              <a:gd name="connsiteY4" fmla="*/ 274506 h 469060"/>
              <a:gd name="connsiteX5" fmla="*/ 507972 w 2258951"/>
              <a:gd name="connsiteY5" fmla="*/ 255051 h 469060"/>
              <a:gd name="connsiteX6" fmla="*/ 537155 w 2258951"/>
              <a:gd name="connsiteY6" fmla="*/ 245323 h 469060"/>
              <a:gd name="connsiteX7" fmla="*/ 576066 w 2258951"/>
              <a:gd name="connsiteY7" fmla="*/ 235595 h 469060"/>
              <a:gd name="connsiteX8" fmla="*/ 634432 w 2258951"/>
              <a:gd name="connsiteY8" fmla="*/ 216140 h 469060"/>
              <a:gd name="connsiteX9" fmla="*/ 751164 w 2258951"/>
              <a:gd name="connsiteY9" fmla="*/ 196685 h 469060"/>
              <a:gd name="connsiteX10" fmla="*/ 887351 w 2258951"/>
              <a:gd name="connsiteY10" fmla="*/ 177229 h 469060"/>
              <a:gd name="connsiteX11" fmla="*/ 916534 w 2258951"/>
              <a:gd name="connsiteY11" fmla="*/ 167502 h 469060"/>
              <a:gd name="connsiteX12" fmla="*/ 955445 w 2258951"/>
              <a:gd name="connsiteY12" fmla="*/ 157774 h 469060"/>
              <a:gd name="connsiteX13" fmla="*/ 1354279 w 2258951"/>
              <a:gd name="connsiteY13" fmla="*/ 167502 h 469060"/>
              <a:gd name="connsiteX14" fmla="*/ 1461283 w 2258951"/>
              <a:gd name="connsiteY14" fmla="*/ 186957 h 469060"/>
              <a:gd name="connsiteX15" fmla="*/ 1568287 w 2258951"/>
              <a:gd name="connsiteY15" fmla="*/ 196685 h 469060"/>
              <a:gd name="connsiteX16" fmla="*/ 1675292 w 2258951"/>
              <a:gd name="connsiteY16" fmla="*/ 235595 h 469060"/>
              <a:gd name="connsiteX17" fmla="*/ 1782296 w 2258951"/>
              <a:gd name="connsiteY17" fmla="*/ 264778 h 469060"/>
              <a:gd name="connsiteX18" fmla="*/ 1811479 w 2258951"/>
              <a:gd name="connsiteY18" fmla="*/ 284234 h 469060"/>
              <a:gd name="connsiteX19" fmla="*/ 1869845 w 2258951"/>
              <a:gd name="connsiteY19" fmla="*/ 303689 h 469060"/>
              <a:gd name="connsiteX20" fmla="*/ 1937938 w 2258951"/>
              <a:gd name="connsiteY20" fmla="*/ 342600 h 469060"/>
              <a:gd name="connsiteX21" fmla="*/ 2006032 w 2258951"/>
              <a:gd name="connsiteY21" fmla="*/ 362055 h 469060"/>
              <a:gd name="connsiteX22" fmla="*/ 2083853 w 2258951"/>
              <a:gd name="connsiteY22" fmla="*/ 420421 h 469060"/>
              <a:gd name="connsiteX23" fmla="*/ 2103309 w 2258951"/>
              <a:gd name="connsiteY23" fmla="*/ 469060 h 469060"/>
              <a:gd name="connsiteX24" fmla="*/ 2113036 w 2258951"/>
              <a:gd name="connsiteY24" fmla="*/ 410693 h 469060"/>
              <a:gd name="connsiteX25" fmla="*/ 2161675 w 2258951"/>
              <a:gd name="connsiteY25" fmla="*/ 371782 h 469060"/>
              <a:gd name="connsiteX26" fmla="*/ 2190857 w 2258951"/>
              <a:gd name="connsiteY26" fmla="*/ 352327 h 469060"/>
              <a:gd name="connsiteX27" fmla="*/ 2200585 w 2258951"/>
              <a:gd name="connsiteY27" fmla="*/ 323144 h 469060"/>
              <a:gd name="connsiteX28" fmla="*/ 2220040 w 2258951"/>
              <a:gd name="connsiteY28" fmla="*/ 293961 h 469060"/>
              <a:gd name="connsiteX29" fmla="*/ 2239496 w 2258951"/>
              <a:gd name="connsiteY29" fmla="*/ 235595 h 469060"/>
              <a:gd name="connsiteX30" fmla="*/ 2249223 w 2258951"/>
              <a:gd name="connsiteY30" fmla="*/ 167502 h 469060"/>
              <a:gd name="connsiteX31" fmla="*/ 2258951 w 2258951"/>
              <a:gd name="connsiteY31" fmla="*/ 138319 h 469060"/>
              <a:gd name="connsiteX32" fmla="*/ 2229768 w 2258951"/>
              <a:gd name="connsiteY32" fmla="*/ 79953 h 469060"/>
              <a:gd name="connsiteX33" fmla="*/ 2190857 w 2258951"/>
              <a:gd name="connsiteY33" fmla="*/ 41042 h 469060"/>
              <a:gd name="connsiteX34" fmla="*/ 2151947 w 2258951"/>
              <a:gd name="connsiteY34" fmla="*/ 31314 h 469060"/>
              <a:gd name="connsiteX35" fmla="*/ 2122764 w 2258951"/>
              <a:gd name="connsiteY35" fmla="*/ 21587 h 469060"/>
              <a:gd name="connsiteX36" fmla="*/ 2015760 w 2258951"/>
              <a:gd name="connsiteY36" fmla="*/ 21586 h 469060"/>
              <a:gd name="connsiteX37" fmla="*/ 1694748 w 2258951"/>
              <a:gd name="connsiteY37" fmla="*/ 21587 h 469060"/>
              <a:gd name="connsiteX38" fmla="*/ 1704475 w 2258951"/>
              <a:gd name="connsiteY38" fmla="*/ 2133 h 469060"/>
              <a:gd name="connsiteX39" fmla="*/ 1587743 w 2258951"/>
              <a:gd name="connsiteY39" fmla="*/ 41043 h 469060"/>
              <a:gd name="connsiteX40" fmla="*/ 1519649 w 2258951"/>
              <a:gd name="connsiteY40" fmla="*/ 31314 h 469060"/>
              <a:gd name="connsiteX41" fmla="*/ 1354279 w 2258951"/>
              <a:gd name="connsiteY41" fmla="*/ 21587 h 469060"/>
              <a:gd name="connsiteX42" fmla="*/ 1422372 w 2258951"/>
              <a:gd name="connsiteY42" fmla="*/ 50770 h 469060"/>
              <a:gd name="connsiteX43" fmla="*/ 1120814 w 2258951"/>
              <a:gd name="connsiteY43" fmla="*/ 11859 h 469060"/>
              <a:gd name="connsiteX44" fmla="*/ 400968 w 2258951"/>
              <a:gd name="connsiteY44" fmla="*/ 2131 h 469060"/>
              <a:gd name="connsiteX45" fmla="*/ 293964 w 2258951"/>
              <a:gd name="connsiteY45" fmla="*/ 2131 h 469060"/>
              <a:gd name="connsiteX46" fmla="*/ 109138 w 2258951"/>
              <a:gd name="connsiteY46" fmla="*/ 21586 h 469060"/>
              <a:gd name="connsiteX47" fmla="*/ 118866 w 2258951"/>
              <a:gd name="connsiteY47" fmla="*/ 70225 h 469060"/>
              <a:gd name="connsiteX48" fmla="*/ 79955 w 2258951"/>
              <a:gd name="connsiteY48" fmla="*/ 60497 h 469060"/>
              <a:gd name="connsiteX49" fmla="*/ 31317 w 2258951"/>
              <a:gd name="connsiteY49" fmla="*/ 41042 h 469060"/>
              <a:gd name="connsiteX50" fmla="*/ 2134 w 2258951"/>
              <a:gd name="connsiteY50" fmla="*/ 118864 h 469060"/>
              <a:gd name="connsiteX51" fmla="*/ 89683 w 2258951"/>
              <a:gd name="connsiteY51" fmla="*/ 332872 h 469060"/>
              <a:gd name="connsiteX52" fmla="*/ 118866 w 2258951"/>
              <a:gd name="connsiteY52" fmla="*/ 362055 h 469060"/>
              <a:gd name="connsiteX53" fmla="*/ 148049 w 2258951"/>
              <a:gd name="connsiteY53" fmla="*/ 371782 h 469060"/>
              <a:gd name="connsiteX54" fmla="*/ 167504 w 2258951"/>
              <a:gd name="connsiteY54" fmla="*/ 391238 h 469060"/>
              <a:gd name="connsiteX55" fmla="*/ 206415 w 2258951"/>
              <a:gd name="connsiteY55" fmla="*/ 400965 h 46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58951" h="469060">
                <a:moveTo>
                  <a:pt x="206415" y="400965"/>
                </a:moveTo>
                <a:lnTo>
                  <a:pt x="225870" y="400965"/>
                </a:lnTo>
                <a:lnTo>
                  <a:pt x="323147" y="332872"/>
                </a:lnTo>
                <a:cubicBezTo>
                  <a:pt x="332759" y="326217"/>
                  <a:pt x="341239" y="317114"/>
                  <a:pt x="352330" y="313417"/>
                </a:cubicBezTo>
                <a:cubicBezTo>
                  <a:pt x="502910" y="263222"/>
                  <a:pt x="347386" y="320753"/>
                  <a:pt x="439879" y="274506"/>
                </a:cubicBezTo>
                <a:cubicBezTo>
                  <a:pt x="455432" y="266729"/>
                  <a:pt x="493421" y="259208"/>
                  <a:pt x="507972" y="255051"/>
                </a:cubicBezTo>
                <a:cubicBezTo>
                  <a:pt x="517831" y="252234"/>
                  <a:pt x="527296" y="248140"/>
                  <a:pt x="537155" y="245323"/>
                </a:cubicBezTo>
                <a:cubicBezTo>
                  <a:pt x="550010" y="241650"/>
                  <a:pt x="563260" y="239437"/>
                  <a:pt x="576066" y="235595"/>
                </a:cubicBezTo>
                <a:cubicBezTo>
                  <a:pt x="595709" y="229702"/>
                  <a:pt x="614203" y="219511"/>
                  <a:pt x="634432" y="216140"/>
                </a:cubicBezTo>
                <a:lnTo>
                  <a:pt x="751164" y="196685"/>
                </a:lnTo>
                <a:cubicBezTo>
                  <a:pt x="823475" y="172581"/>
                  <a:pt x="738173" y="198540"/>
                  <a:pt x="887351" y="177229"/>
                </a:cubicBezTo>
                <a:cubicBezTo>
                  <a:pt x="897502" y="175779"/>
                  <a:pt x="906675" y="170319"/>
                  <a:pt x="916534" y="167502"/>
                </a:cubicBezTo>
                <a:cubicBezTo>
                  <a:pt x="929389" y="163829"/>
                  <a:pt x="942475" y="161017"/>
                  <a:pt x="955445" y="157774"/>
                </a:cubicBezTo>
                <a:lnTo>
                  <a:pt x="1354279" y="167502"/>
                </a:lnTo>
                <a:cubicBezTo>
                  <a:pt x="1626592" y="178617"/>
                  <a:pt x="1335003" y="168916"/>
                  <a:pt x="1461283" y="186957"/>
                </a:cubicBezTo>
                <a:cubicBezTo>
                  <a:pt x="1496738" y="192022"/>
                  <a:pt x="1532619" y="193442"/>
                  <a:pt x="1568287" y="196685"/>
                </a:cubicBezTo>
                <a:cubicBezTo>
                  <a:pt x="1600522" y="209579"/>
                  <a:pt x="1641987" y="227269"/>
                  <a:pt x="1675292" y="235595"/>
                </a:cubicBezTo>
                <a:cubicBezTo>
                  <a:pt x="1763061" y="257538"/>
                  <a:pt x="1727746" y="246596"/>
                  <a:pt x="1782296" y="264778"/>
                </a:cubicBezTo>
                <a:cubicBezTo>
                  <a:pt x="1792024" y="271263"/>
                  <a:pt x="1800795" y="279486"/>
                  <a:pt x="1811479" y="284234"/>
                </a:cubicBezTo>
                <a:cubicBezTo>
                  <a:pt x="1830219" y="292563"/>
                  <a:pt x="1852781" y="292314"/>
                  <a:pt x="1869845" y="303689"/>
                </a:cubicBezTo>
                <a:cubicBezTo>
                  <a:pt x="1899149" y="323225"/>
                  <a:pt x="1903387" y="327792"/>
                  <a:pt x="1937938" y="342600"/>
                </a:cubicBezTo>
                <a:cubicBezTo>
                  <a:pt x="1957469" y="350971"/>
                  <a:pt x="1986296" y="357121"/>
                  <a:pt x="2006032" y="362055"/>
                </a:cubicBezTo>
                <a:cubicBezTo>
                  <a:pt x="2012517" y="371783"/>
                  <a:pt x="2067640" y="402587"/>
                  <a:pt x="2083853" y="420421"/>
                </a:cubicBezTo>
                <a:cubicBezTo>
                  <a:pt x="2100066" y="438255"/>
                  <a:pt x="2079575" y="461148"/>
                  <a:pt x="2103309" y="469060"/>
                </a:cubicBezTo>
                <a:cubicBezTo>
                  <a:pt x="2113037" y="465817"/>
                  <a:pt x="2103308" y="426906"/>
                  <a:pt x="2113036" y="410693"/>
                </a:cubicBezTo>
                <a:cubicBezTo>
                  <a:pt x="2122764" y="394480"/>
                  <a:pt x="2131515" y="395910"/>
                  <a:pt x="2161675" y="371782"/>
                </a:cubicBezTo>
                <a:cubicBezTo>
                  <a:pt x="2170804" y="364479"/>
                  <a:pt x="2181130" y="358812"/>
                  <a:pt x="2190857" y="352327"/>
                </a:cubicBezTo>
                <a:cubicBezTo>
                  <a:pt x="2194100" y="342599"/>
                  <a:pt x="2195999" y="332315"/>
                  <a:pt x="2200585" y="323144"/>
                </a:cubicBezTo>
                <a:cubicBezTo>
                  <a:pt x="2205813" y="312687"/>
                  <a:pt x="2215292" y="304644"/>
                  <a:pt x="2220040" y="293961"/>
                </a:cubicBezTo>
                <a:cubicBezTo>
                  <a:pt x="2228369" y="275221"/>
                  <a:pt x="2239496" y="235595"/>
                  <a:pt x="2239496" y="235595"/>
                </a:cubicBezTo>
                <a:cubicBezTo>
                  <a:pt x="2242738" y="212897"/>
                  <a:pt x="2244726" y="189985"/>
                  <a:pt x="2249223" y="167502"/>
                </a:cubicBezTo>
                <a:cubicBezTo>
                  <a:pt x="2251234" y="157447"/>
                  <a:pt x="2258951" y="148573"/>
                  <a:pt x="2258951" y="138319"/>
                </a:cubicBezTo>
                <a:cubicBezTo>
                  <a:pt x="2258951" y="121059"/>
                  <a:pt x="2239604" y="91428"/>
                  <a:pt x="2229768" y="79953"/>
                </a:cubicBezTo>
                <a:cubicBezTo>
                  <a:pt x="2217831" y="66026"/>
                  <a:pt x="2208652" y="45491"/>
                  <a:pt x="2190857" y="41042"/>
                </a:cubicBezTo>
                <a:cubicBezTo>
                  <a:pt x="2177887" y="37799"/>
                  <a:pt x="2164802" y="34987"/>
                  <a:pt x="2151947" y="31314"/>
                </a:cubicBezTo>
                <a:cubicBezTo>
                  <a:pt x="2142088" y="28497"/>
                  <a:pt x="2145462" y="23208"/>
                  <a:pt x="2122764" y="21587"/>
                </a:cubicBezTo>
                <a:cubicBezTo>
                  <a:pt x="2100066" y="19966"/>
                  <a:pt x="2087096" y="21586"/>
                  <a:pt x="2015760" y="21586"/>
                </a:cubicBezTo>
                <a:cubicBezTo>
                  <a:pt x="1944424" y="21586"/>
                  <a:pt x="1801752" y="24829"/>
                  <a:pt x="1694748" y="21587"/>
                </a:cubicBezTo>
                <a:cubicBezTo>
                  <a:pt x="1665565" y="18344"/>
                  <a:pt x="1722309" y="-1110"/>
                  <a:pt x="1704475" y="2133"/>
                </a:cubicBezTo>
                <a:cubicBezTo>
                  <a:pt x="1686641" y="5376"/>
                  <a:pt x="1618547" y="36180"/>
                  <a:pt x="1587743" y="41043"/>
                </a:cubicBezTo>
                <a:cubicBezTo>
                  <a:pt x="1556939" y="45906"/>
                  <a:pt x="1503436" y="8616"/>
                  <a:pt x="1519649" y="31314"/>
                </a:cubicBezTo>
                <a:cubicBezTo>
                  <a:pt x="1509921" y="24829"/>
                  <a:pt x="1370492" y="18344"/>
                  <a:pt x="1354279" y="21587"/>
                </a:cubicBezTo>
                <a:cubicBezTo>
                  <a:pt x="1338066" y="24830"/>
                  <a:pt x="1023538" y="24830"/>
                  <a:pt x="1422372" y="50770"/>
                </a:cubicBezTo>
                <a:cubicBezTo>
                  <a:pt x="1412644" y="47528"/>
                  <a:pt x="1291048" y="19966"/>
                  <a:pt x="1120814" y="11859"/>
                </a:cubicBezTo>
                <a:cubicBezTo>
                  <a:pt x="950580" y="3753"/>
                  <a:pt x="2163295" y="32935"/>
                  <a:pt x="400968" y="2131"/>
                </a:cubicBezTo>
                <a:cubicBezTo>
                  <a:pt x="263172" y="-278"/>
                  <a:pt x="342602" y="-1111"/>
                  <a:pt x="293964" y="2131"/>
                </a:cubicBezTo>
                <a:cubicBezTo>
                  <a:pt x="245326" y="5373"/>
                  <a:pt x="183196" y="-3100"/>
                  <a:pt x="109138" y="21586"/>
                </a:cubicBezTo>
                <a:cubicBezTo>
                  <a:pt x="109133" y="21588"/>
                  <a:pt x="123730" y="63740"/>
                  <a:pt x="118866" y="70225"/>
                </a:cubicBezTo>
                <a:cubicBezTo>
                  <a:pt x="114002" y="76710"/>
                  <a:pt x="89683" y="54012"/>
                  <a:pt x="79955" y="60497"/>
                </a:cubicBezTo>
                <a:cubicBezTo>
                  <a:pt x="76712" y="73467"/>
                  <a:pt x="44287" y="31314"/>
                  <a:pt x="31317" y="41042"/>
                </a:cubicBezTo>
                <a:cubicBezTo>
                  <a:pt x="18347" y="50770"/>
                  <a:pt x="-7594" y="70226"/>
                  <a:pt x="2134" y="118864"/>
                </a:cubicBezTo>
                <a:cubicBezTo>
                  <a:pt x="11862" y="167502"/>
                  <a:pt x="70228" y="292340"/>
                  <a:pt x="89683" y="332872"/>
                </a:cubicBezTo>
                <a:cubicBezTo>
                  <a:pt x="109138" y="373404"/>
                  <a:pt x="107419" y="354424"/>
                  <a:pt x="118866" y="362055"/>
                </a:cubicBezTo>
                <a:cubicBezTo>
                  <a:pt x="127398" y="367743"/>
                  <a:pt x="138321" y="368540"/>
                  <a:pt x="148049" y="371782"/>
                </a:cubicBezTo>
                <a:cubicBezTo>
                  <a:pt x="154534" y="378267"/>
                  <a:pt x="159640" y="386519"/>
                  <a:pt x="167504" y="391238"/>
                </a:cubicBezTo>
                <a:cubicBezTo>
                  <a:pt x="190551" y="405066"/>
                  <a:pt x="209760" y="400965"/>
                  <a:pt x="206415" y="40096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5015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5" name="Title 2"/>
          <p:cNvSpPr>
            <a:spLocks noGrp="1"/>
          </p:cNvSpPr>
          <p:nvPr>
            <p:ph type="title"/>
          </p:nvPr>
        </p:nvSpPr>
        <p:spPr/>
        <p:txBody>
          <a:bodyPr>
            <a:normAutofit/>
          </a:bodyPr>
          <a:lstStyle/>
          <a:p>
            <a:r>
              <a:rPr lang="en-US" dirty="0"/>
              <a:t>Revised Colorado Academic Standards Document</a:t>
            </a:r>
          </a:p>
        </p:txBody>
      </p:sp>
      <p:graphicFrame>
        <p:nvGraphicFramePr>
          <p:cNvPr id="2" name="Object 1"/>
          <p:cNvGraphicFramePr>
            <a:graphicFrameLocks noChangeAspect="1"/>
          </p:cNvGraphicFramePr>
          <p:nvPr>
            <p:extLst>
              <p:ext uri="{D42A27DB-BD31-4B8C-83A1-F6EECF244321}">
                <p14:modId xmlns:p14="http://schemas.microsoft.com/office/powerpoint/2010/main" val="470627675"/>
              </p:ext>
            </p:extLst>
          </p:nvPr>
        </p:nvGraphicFramePr>
        <p:xfrm>
          <a:off x="158443" y="1300616"/>
          <a:ext cx="7049753" cy="5422698"/>
        </p:xfrm>
        <a:graphic>
          <a:graphicData uri="http://schemas.openxmlformats.org/presentationml/2006/ole">
            <mc:AlternateContent xmlns:mc="http://schemas.openxmlformats.org/markup-compatibility/2006">
              <mc:Choice xmlns:v="urn:schemas-microsoft-com:vml" Requires="v">
                <p:oleObj spid="_x0000_s1034" name="Acrobat Document" r:id="rId4" imgW="4588560" imgH="3529080" progId="Acrobat.Document.2015">
                  <p:embed/>
                </p:oleObj>
              </mc:Choice>
              <mc:Fallback>
                <p:oleObj name="Acrobat Document" r:id="rId4" imgW="4588560" imgH="3529080" progId="Acrobat.Document.2015">
                  <p:embed/>
                  <p:pic>
                    <p:nvPicPr>
                      <p:cNvPr id="0" name=""/>
                      <p:cNvPicPr/>
                      <p:nvPr/>
                    </p:nvPicPr>
                    <p:blipFill>
                      <a:blip r:embed="rId5"/>
                      <a:stretch>
                        <a:fillRect/>
                      </a:stretch>
                    </p:blipFill>
                    <p:spPr>
                      <a:xfrm>
                        <a:off x="158443" y="1300616"/>
                        <a:ext cx="7049753" cy="5422698"/>
                      </a:xfrm>
                      <a:prstGeom prst="rect">
                        <a:avLst/>
                      </a:prstGeom>
                    </p:spPr>
                  </p:pic>
                </p:oleObj>
              </mc:Fallback>
            </mc:AlternateContent>
          </a:graphicData>
        </a:graphic>
      </p:graphicFrame>
    </p:spTree>
    <p:extLst>
      <p:ext uri="{BB962C8B-B14F-4D97-AF65-F5344CB8AC3E}">
        <p14:creationId xmlns:p14="http://schemas.microsoft.com/office/powerpoint/2010/main" val="2989111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20" y="243840"/>
            <a:ext cx="7886700" cy="710141"/>
          </a:xfrm>
        </p:spPr>
        <p:txBody>
          <a:bodyPr>
            <a:normAutofit/>
          </a:bodyPr>
          <a:lstStyle/>
          <a:p>
            <a:r>
              <a:rPr lang="en-US" sz="2800" dirty="0" smtClean="0"/>
              <a:t>Contact Information</a:t>
            </a:r>
            <a:endParaRPr lang="en-US" sz="2800"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James Hurley, Ph.D. </a:t>
            </a:r>
          </a:p>
          <a:p>
            <a:pPr algn="ctr"/>
            <a:r>
              <a:rPr lang="en-US" dirty="0" smtClean="0"/>
              <a:t>Health and Physical Education Content Specialist</a:t>
            </a:r>
          </a:p>
          <a:p>
            <a:pPr algn="ctr"/>
            <a:r>
              <a:rPr lang="en-US" dirty="0" smtClean="0">
                <a:hlinkClick r:id="rId2"/>
              </a:rPr>
              <a:t>Hurley_j@cde.state.co.us</a:t>
            </a:r>
            <a:endParaRPr lang="en-US" dirty="0" smtClean="0"/>
          </a:p>
          <a:p>
            <a:pPr algn="ctr"/>
            <a:r>
              <a:rPr lang="en-US" dirty="0" smtClean="0"/>
              <a:t>303-866-6475</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1717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Information and Purpose</a:t>
            </a:r>
            <a:endParaRPr lang="en-US" sz="3200" b="1" dirty="0"/>
          </a:p>
        </p:txBody>
      </p:sp>
      <p:sp>
        <p:nvSpPr>
          <p:cNvPr id="3" name="Content Placeholder 2"/>
          <p:cNvSpPr>
            <a:spLocks noGrp="1"/>
          </p:cNvSpPr>
          <p:nvPr>
            <p:ph idx="1"/>
          </p:nvPr>
        </p:nvSpPr>
        <p:spPr>
          <a:xfrm>
            <a:off x="628650" y="1704340"/>
            <a:ext cx="7886700" cy="4351338"/>
          </a:xfrm>
        </p:spPr>
        <p:txBody>
          <a:bodyPr>
            <a:normAutofit/>
          </a:bodyPr>
          <a:lstStyle/>
          <a:p>
            <a:pPr marL="342900" indent="-342900">
              <a:buFont typeface="Arial" panose="020B0604020202020204" pitchFamily="34" charset="0"/>
              <a:buChar char="•"/>
            </a:pPr>
            <a:r>
              <a:rPr lang="en-US" dirty="0">
                <a:solidFill>
                  <a:schemeClr val="tx1"/>
                </a:solidFill>
              </a:rPr>
              <a:t>Provide an overview of the standards review and revision process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What to look for in the revised Colorado </a:t>
            </a:r>
            <a:r>
              <a:rPr lang="en-US" dirty="0" smtClean="0">
                <a:solidFill>
                  <a:schemeClr val="tx1"/>
                </a:solidFill>
              </a:rPr>
              <a:t>Academic </a:t>
            </a:r>
            <a:r>
              <a:rPr lang="en-US" dirty="0">
                <a:solidFill>
                  <a:schemeClr val="tx1"/>
                </a:solidFill>
              </a:rPr>
              <a:t>S</a:t>
            </a:r>
            <a:r>
              <a:rPr lang="en-US" dirty="0" smtClean="0">
                <a:solidFill>
                  <a:schemeClr val="tx1"/>
                </a:solidFill>
              </a:rPr>
              <a:t>tandards </a:t>
            </a:r>
            <a:r>
              <a:rPr lang="en-US" dirty="0">
                <a:solidFill>
                  <a:schemeClr val="tx1"/>
                </a:solidFill>
              </a:rPr>
              <a:t>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32592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Guiding Principles for the Review and Revision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smtClean="0">
                <a:solidFill>
                  <a:schemeClr val="tx1"/>
                </a:solidFill>
              </a:rPr>
              <a:t>Transparent</a:t>
            </a:r>
          </a:p>
          <a:p>
            <a:pPr marL="342900" indent="-342900">
              <a:buFont typeface="Arial" panose="020B0604020202020204" pitchFamily="34" charset="0"/>
              <a:buChar char="•"/>
            </a:pPr>
            <a:r>
              <a:rPr lang="en-US" b="1" dirty="0" smtClean="0">
                <a:solidFill>
                  <a:schemeClr val="tx1"/>
                </a:solidFill>
              </a:rPr>
              <a:t>Inclusive</a:t>
            </a:r>
          </a:p>
          <a:p>
            <a:pPr marL="342900" indent="-342900">
              <a:buFont typeface="Arial" panose="020B0604020202020204" pitchFamily="34" charset="0"/>
              <a:buChar char="•"/>
            </a:pPr>
            <a:r>
              <a:rPr lang="en-US" b="1" dirty="0" smtClean="0">
                <a:solidFill>
                  <a:schemeClr val="tx1"/>
                </a:solidFill>
              </a:rPr>
              <a:t>Research-informed</a:t>
            </a:r>
          </a:p>
          <a:p>
            <a:pPr marL="342900" indent="-342900">
              <a:buFont typeface="Arial" panose="020B0604020202020204" pitchFamily="34" charset="0"/>
              <a:buChar char="•"/>
            </a:pPr>
            <a:r>
              <a:rPr lang="en-US" b="1" dirty="0" smtClean="0">
                <a:solidFill>
                  <a:schemeClr val="tx1"/>
                </a:solidFill>
              </a:rPr>
              <a:t>Consistent</a:t>
            </a:r>
          </a:p>
          <a:p>
            <a:pPr marL="342900" indent="-342900">
              <a:buFont typeface="Arial" panose="020B0604020202020204" pitchFamily="34" charset="0"/>
              <a:buChar char="•"/>
            </a:pPr>
            <a:r>
              <a:rPr lang="en-US" b="1" dirty="0" smtClean="0">
                <a:solidFill>
                  <a:schemeClr val="tx1"/>
                </a:solidFill>
              </a:rPr>
              <a:t>Substantive</a:t>
            </a:r>
          </a:p>
          <a:p>
            <a:pPr marL="342900" indent="-342900">
              <a:buFont typeface="Arial" panose="020B0604020202020204" pitchFamily="34" charset="0"/>
              <a:buChar char="•"/>
            </a:pPr>
            <a:r>
              <a:rPr lang="en-US" b="1" dirty="0" smtClean="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0231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4320"/>
            <a:ext cx="8890000" cy="710141"/>
          </a:xfrm>
        </p:spPr>
        <p:txBody>
          <a:bodyPr>
            <a:normAutofit fontScale="90000"/>
          </a:bodyPr>
          <a:lstStyle/>
          <a:p>
            <a:r>
              <a:rPr lang="en-US" sz="2800" dirty="0"/>
              <a:t>Standards Review and </a:t>
            </a:r>
            <a:r>
              <a:rPr lang="en-US" sz="2800" dirty="0" smtClean="0"/>
              <a:t>Revision: </a:t>
            </a:r>
            <a:br>
              <a:rPr lang="en-US" sz="2800" dirty="0" smtClean="0"/>
            </a:br>
            <a:r>
              <a:rPr lang="en-US" sz="2800" dirty="0" smtClean="0"/>
              <a:t>Roles </a:t>
            </a:r>
            <a:r>
              <a:rPr lang="en-US" sz="2800" dirty="0"/>
              <a:t>and Responsibilities</a:t>
            </a:r>
            <a:endParaRPr lang="en-US" sz="2800" dirty="0">
              <a:solidFill>
                <a:schemeClr val="tx1"/>
              </a:solidFill>
            </a:endParaRP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1478508630"/>
              </p:ext>
            </p:extLst>
          </p:nvPr>
        </p:nvGraphicFramePr>
        <p:xfrm>
          <a:off x="242041" y="1508885"/>
          <a:ext cx="8762259" cy="50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0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committees considered the following factors as they proposed revisions to the standards:</a:t>
            </a:r>
          </a:p>
          <a:p>
            <a:pPr lvl="1"/>
            <a:r>
              <a:rPr lang="en-US" dirty="0"/>
              <a:t>How high is the demand for change (i.e., number of stakeholders, variety of stakeholders, number of sources)?</a:t>
            </a:r>
          </a:p>
          <a:p>
            <a:pPr lvl="1"/>
            <a:r>
              <a:rPr lang="en-US" dirty="0"/>
              <a:t>What is the scope of the proposed change (i.e., one grade level, many grade levels, many subject areas)?</a:t>
            </a:r>
          </a:p>
          <a:p>
            <a:pPr lvl="1"/>
            <a:r>
              <a:rPr lang="en-US" dirty="0"/>
              <a:t>What would be the effect (positive or negative) on classroom teaching and student learning?</a:t>
            </a:r>
          </a:p>
          <a:p>
            <a:pPr lvl="1"/>
            <a:r>
              <a:rPr lang="en-US" dirty="0"/>
              <a:t>What might be the potential cost (i.e., financial, staff time and training)?</a:t>
            </a:r>
          </a:p>
          <a:p>
            <a:pPr lvl="1"/>
            <a:r>
              <a:rPr lang="en-US" b="1" u="sng" dirty="0"/>
              <a:t>Do the benefits of a proposed change outweigh the costs?</a:t>
            </a:r>
          </a:p>
        </p:txBody>
      </p:sp>
    </p:spTree>
    <p:extLst>
      <p:ext uri="{BB962C8B-B14F-4D97-AF65-F5344CB8AC3E}">
        <p14:creationId xmlns:p14="http://schemas.microsoft.com/office/powerpoint/2010/main" val="4023395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Turn and Talk</a:t>
            </a:r>
            <a:br>
              <a:rPr lang="en-US" dirty="0" smtClean="0"/>
            </a:br>
            <a:r>
              <a:rPr lang="en-US" sz="2200" dirty="0" smtClean="0"/>
              <a:t>Consider your school or district staff and other stakeholders:</a:t>
            </a:r>
            <a:br>
              <a:rPr lang="en-US" sz="2200" dirty="0" smtClean="0"/>
            </a:br>
            <a:r>
              <a:rPr lang="en-US" sz="2200" dirty="0" smtClean="0"/>
              <a:t/>
            </a:r>
            <a:br>
              <a:rPr lang="en-US" sz="2200" dirty="0" smtClean="0"/>
            </a:br>
            <a:r>
              <a:rPr lang="en-US" sz="2200" dirty="0" smtClean="0"/>
              <a:t>What impact do you anticipate the Health Education standards might have on the work you do collectively with them?</a:t>
            </a:r>
            <a:endParaRPr lang="en-US" sz="2200"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72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83" y="230647"/>
            <a:ext cx="7886700" cy="710141"/>
          </a:xfrm>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2" y="3079799"/>
            <a:ext cx="1909061"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48731" y="3355611"/>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67728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1801" y="170942"/>
            <a:ext cx="7415246" cy="710141"/>
          </a:xfrm>
        </p:spPr>
        <p:txBody>
          <a:bodyPr>
            <a:normAutofit/>
          </a:bodyPr>
          <a:lstStyle/>
          <a:p>
            <a:r>
              <a:rPr lang="en-US" sz="2800" dirty="0" smtClean="0"/>
              <a:t>Recommendations – All Subjects</a:t>
            </a:r>
            <a:endParaRPr lang="en-US" sz="2800" dirty="0"/>
          </a:p>
        </p:txBody>
      </p:sp>
      <p:sp>
        <p:nvSpPr>
          <p:cNvPr id="5" name="Content Placeholder 4"/>
          <p:cNvSpPr>
            <a:spLocks noGrp="1"/>
          </p:cNvSpPr>
          <p:nvPr>
            <p:ph idx="1"/>
          </p:nvPr>
        </p:nvSpPr>
        <p:spPr/>
        <p:txBody>
          <a:bodyPr>
            <a:normAutofit/>
          </a:bodyPr>
          <a:lstStyle/>
          <a:p>
            <a:pPr marL="257175" indent="-257175">
              <a:buFont typeface="Arial" panose="020B0604020202020204" pitchFamily="34" charset="0"/>
              <a:buChar char="•"/>
            </a:pPr>
            <a:r>
              <a:rPr lang="en-US" dirty="0" smtClean="0">
                <a:solidFill>
                  <a:schemeClr val="tx1"/>
                </a:solidFill>
              </a:rPr>
              <a:t>New Preschool Template- all content was written in collaboration with Office of Early Childhood and Development team</a:t>
            </a:r>
          </a:p>
          <a:p>
            <a:pPr marL="257175" indent="-257175">
              <a:buFont typeface="Arial" panose="020B0604020202020204" pitchFamily="34" charset="0"/>
              <a:buChar char="•"/>
            </a:pPr>
            <a:r>
              <a:rPr lang="en-US" dirty="0" smtClean="0">
                <a:solidFill>
                  <a:schemeClr val="tx1"/>
                </a:solidFill>
              </a:rPr>
              <a:t>Prepared Graduate Competencies changed to Prepared Graduate Statements</a:t>
            </a:r>
          </a:p>
          <a:p>
            <a:pPr marL="257175" indent="-257175">
              <a:buFont typeface="Arial" panose="020B0604020202020204" pitchFamily="34" charset="0"/>
              <a:buChar char="•"/>
            </a:pPr>
            <a:r>
              <a:rPr lang="en-US" dirty="0" smtClean="0">
                <a:solidFill>
                  <a:schemeClr val="tx1"/>
                </a:solidFill>
              </a:rPr>
              <a:t>Right side of template changed from 21</a:t>
            </a:r>
            <a:r>
              <a:rPr lang="en-US" baseline="30000" dirty="0" smtClean="0">
                <a:solidFill>
                  <a:schemeClr val="tx1"/>
                </a:solidFill>
              </a:rPr>
              <a:t>st</a:t>
            </a:r>
            <a:r>
              <a:rPr lang="en-US" dirty="0" smtClean="0">
                <a:solidFill>
                  <a:schemeClr val="tx1"/>
                </a:solidFill>
              </a:rPr>
              <a:t> Century Skills and Readiness to Academic Context and Connections</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62752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tx1"/>
                </a:solidFill>
              </a:rPr>
              <a:t>Revised Health Education Standards Document</a:t>
            </a:r>
            <a:endParaRPr lang="en-US" sz="40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06970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1067</TotalTime>
  <Words>611</Words>
  <Application>Microsoft Office PowerPoint</Application>
  <PresentationFormat>On-screen Show (4:3)</PresentationFormat>
  <Paragraphs>113</Paragraphs>
  <Slides>15</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Light Blue to Green Theme</vt:lpstr>
      <vt:lpstr>Acrobat Document</vt:lpstr>
      <vt:lpstr>2020 Colorado Academic Standards Health Education</vt:lpstr>
      <vt:lpstr>Information and Purpose</vt:lpstr>
      <vt:lpstr>Guiding Principles for the Review and Revision</vt:lpstr>
      <vt:lpstr>Standards Review and Revision:  Roles and Responsibilities</vt:lpstr>
      <vt:lpstr>Committee Decision Making Process</vt:lpstr>
      <vt:lpstr>Turn and Talk Consider your school or district staff and other stakeholders:  What impact do you anticipate the Health Education standards might have on the work you do collectively with them?</vt:lpstr>
      <vt:lpstr>Standards Final Approval  </vt:lpstr>
      <vt:lpstr>Recommendations – All Subjects</vt:lpstr>
      <vt:lpstr>Revised Health Education Standards Document</vt:lpstr>
      <vt:lpstr>Revised Colorado Academic Standards Document</vt:lpstr>
      <vt:lpstr>Revised Colorado Academic Standards Document</vt:lpstr>
      <vt:lpstr>Revised Colorado Academic Standards Document</vt:lpstr>
      <vt:lpstr>Health Skills</vt:lpstr>
      <vt:lpstr>Revised Colorado Academic Standards Document</vt:lpstr>
      <vt:lpstr>Contact Information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40</cp:revision>
  <dcterms:created xsi:type="dcterms:W3CDTF">2018-08-28T12:32:07Z</dcterms:created>
  <dcterms:modified xsi:type="dcterms:W3CDTF">2018-09-19T16:04:58Z</dcterms:modified>
</cp:coreProperties>
</file>