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9" r:id="rId2"/>
  </p:sldMasterIdLst>
  <p:notesMasterIdLst>
    <p:notesMasterId r:id="rId14"/>
  </p:notesMasterIdLst>
  <p:sldIdLst>
    <p:sldId id="256" r:id="rId3"/>
    <p:sldId id="269" r:id="rId4"/>
    <p:sldId id="258" r:id="rId5"/>
    <p:sldId id="270" r:id="rId6"/>
    <p:sldId id="271" r:id="rId7"/>
    <p:sldId id="265" r:id="rId8"/>
    <p:sldId id="266" r:id="rId9"/>
    <p:sldId id="267" r:id="rId10"/>
    <p:sldId id="272" r:id="rId11"/>
    <p:sldId id="273"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5D5CA-6DDB-4261-A739-03F3F17509CE}" v="14" dt="2023-08-29T20:30:07.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6616" autoAdjust="0"/>
  </p:normalViewPr>
  <p:slideViewPr>
    <p:cSldViewPr snapToGrid="0">
      <p:cViewPr varScale="1">
        <p:scale>
          <a:sx n="87" d="100"/>
          <a:sy n="87" d="100"/>
        </p:scale>
        <p:origin x="1182"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rum, Angela" userId="da99e365-166d-4ad5-beb5-fb6d05a8c0c4" providerId="ADAL" clId="{7065D5CA-6DDB-4261-A739-03F3F17509CE}"/>
    <pc:docChg chg="undo redo custSel addSld delSld modSld sldOrd addMainMaster delMainMaster">
      <pc:chgData name="Landrum, Angela" userId="da99e365-166d-4ad5-beb5-fb6d05a8c0c4" providerId="ADAL" clId="{7065D5CA-6DDB-4261-A739-03F3F17509CE}" dt="2023-08-29T20:31:34.166" v="361" actId="20577"/>
      <pc:docMkLst>
        <pc:docMk/>
      </pc:docMkLst>
      <pc:sldChg chg="delSp modSp mod">
        <pc:chgData name="Landrum, Angela" userId="da99e365-166d-4ad5-beb5-fb6d05a8c0c4" providerId="ADAL" clId="{7065D5CA-6DDB-4261-A739-03F3F17509CE}" dt="2023-08-29T20:31:34.166" v="361" actId="20577"/>
        <pc:sldMkLst>
          <pc:docMk/>
          <pc:sldMk cId="3044915438" sldId="256"/>
        </pc:sldMkLst>
        <pc:spChg chg="mod">
          <ac:chgData name="Landrum, Angela" userId="da99e365-166d-4ad5-beb5-fb6d05a8c0c4" providerId="ADAL" clId="{7065D5CA-6DDB-4261-A739-03F3F17509CE}" dt="2023-08-29T20:31:34.166" v="361" actId="20577"/>
          <ac:spMkLst>
            <pc:docMk/>
            <pc:sldMk cId="3044915438" sldId="256"/>
            <ac:spMk id="2" creationId="{00000000-0000-0000-0000-000000000000}"/>
          </ac:spMkLst>
        </pc:spChg>
        <pc:spChg chg="del">
          <ac:chgData name="Landrum, Angela" userId="da99e365-166d-4ad5-beb5-fb6d05a8c0c4" providerId="ADAL" clId="{7065D5CA-6DDB-4261-A739-03F3F17509CE}" dt="2023-08-29T20:06:34.960" v="13" actId="478"/>
          <ac:spMkLst>
            <pc:docMk/>
            <pc:sldMk cId="3044915438" sldId="256"/>
            <ac:spMk id="3" creationId="{00000000-0000-0000-0000-000000000000}"/>
          </ac:spMkLst>
        </pc:spChg>
      </pc:sldChg>
      <pc:sldChg chg="del ord">
        <pc:chgData name="Landrum, Angela" userId="da99e365-166d-4ad5-beb5-fb6d05a8c0c4" providerId="ADAL" clId="{7065D5CA-6DDB-4261-A739-03F3F17509CE}" dt="2023-08-29T20:30:20.191" v="318" actId="47"/>
        <pc:sldMkLst>
          <pc:docMk/>
          <pc:sldMk cId="638276779" sldId="257"/>
        </pc:sldMkLst>
      </pc:sldChg>
      <pc:sldChg chg="addSp delSp modSp mod modClrScheme chgLayout modNotesTx">
        <pc:chgData name="Landrum, Angela" userId="da99e365-166d-4ad5-beb5-fb6d05a8c0c4" providerId="ADAL" clId="{7065D5CA-6DDB-4261-A739-03F3F17509CE}" dt="2023-08-29T20:19:17.556" v="176" actId="1076"/>
        <pc:sldMkLst>
          <pc:docMk/>
          <pc:sldMk cId="4206900600" sldId="258"/>
        </pc:sldMkLst>
        <pc:spChg chg="mod ord">
          <ac:chgData name="Landrum, Angela" userId="da99e365-166d-4ad5-beb5-fb6d05a8c0c4" providerId="ADAL" clId="{7065D5CA-6DDB-4261-A739-03F3F17509CE}" dt="2023-08-29T20:15:31.334" v="132" actId="700"/>
          <ac:spMkLst>
            <pc:docMk/>
            <pc:sldMk cId="4206900600" sldId="258"/>
            <ac:spMk id="2" creationId="{00000000-0000-0000-0000-000000000000}"/>
          </ac:spMkLst>
        </pc:spChg>
        <pc:spChg chg="mod ord">
          <ac:chgData name="Landrum, Angela" userId="da99e365-166d-4ad5-beb5-fb6d05a8c0c4" providerId="ADAL" clId="{7065D5CA-6DDB-4261-A739-03F3F17509CE}" dt="2023-08-29T20:16:08.897" v="141" actId="1076"/>
          <ac:spMkLst>
            <pc:docMk/>
            <pc:sldMk cId="4206900600" sldId="258"/>
            <ac:spMk id="3" creationId="{00000000-0000-0000-0000-000000000000}"/>
          </ac:spMkLst>
        </pc:spChg>
        <pc:spChg chg="mod ord">
          <ac:chgData name="Landrum, Angela" userId="da99e365-166d-4ad5-beb5-fb6d05a8c0c4" providerId="ADAL" clId="{7065D5CA-6DDB-4261-A739-03F3F17509CE}" dt="2023-08-29T20:15:31.334" v="132" actId="700"/>
          <ac:spMkLst>
            <pc:docMk/>
            <pc:sldMk cId="4206900600" sldId="258"/>
            <ac:spMk id="4" creationId="{00000000-0000-0000-0000-000000000000}"/>
          </ac:spMkLst>
        </pc:spChg>
        <pc:spChg chg="add del mod ord">
          <ac:chgData name="Landrum, Angela" userId="da99e365-166d-4ad5-beb5-fb6d05a8c0c4" providerId="ADAL" clId="{7065D5CA-6DDB-4261-A739-03F3F17509CE}" dt="2023-08-29T20:13:01.421" v="63" actId="478"/>
          <ac:spMkLst>
            <pc:docMk/>
            <pc:sldMk cId="4206900600" sldId="258"/>
            <ac:spMk id="6" creationId="{20E3A898-C450-0A10-3681-74483741DD62}"/>
          </ac:spMkLst>
        </pc:spChg>
        <pc:spChg chg="add del mod">
          <ac:chgData name="Landrum, Angela" userId="da99e365-166d-4ad5-beb5-fb6d05a8c0c4" providerId="ADAL" clId="{7065D5CA-6DDB-4261-A739-03F3F17509CE}" dt="2023-08-29T20:19:08.444" v="175" actId="478"/>
          <ac:spMkLst>
            <pc:docMk/>
            <pc:sldMk cId="4206900600" sldId="258"/>
            <ac:spMk id="7" creationId="{E7B0ED49-6651-E6AB-5D16-BD41DCC77477}"/>
          </ac:spMkLst>
        </pc:spChg>
        <pc:spChg chg="add del">
          <ac:chgData name="Landrum, Angela" userId="da99e365-166d-4ad5-beb5-fb6d05a8c0c4" providerId="ADAL" clId="{7065D5CA-6DDB-4261-A739-03F3F17509CE}" dt="2023-08-29T20:17:00.360" v="143" actId="22"/>
          <ac:spMkLst>
            <pc:docMk/>
            <pc:sldMk cId="4206900600" sldId="258"/>
            <ac:spMk id="9" creationId="{03725AE6-0BA9-CF04-08C4-CB4FD7CCB8E2}"/>
          </ac:spMkLst>
        </pc:spChg>
        <pc:picChg chg="add del mod">
          <ac:chgData name="Landrum, Angela" userId="da99e365-166d-4ad5-beb5-fb6d05a8c0c4" providerId="ADAL" clId="{7065D5CA-6DDB-4261-A739-03F3F17509CE}" dt="2023-08-29T20:18:40.574" v="166" actId="478"/>
          <ac:picMkLst>
            <pc:docMk/>
            <pc:sldMk cId="4206900600" sldId="258"/>
            <ac:picMk id="5" creationId="{F29C0D52-A698-6AD5-7CF4-2BCB5CD71135}"/>
          </ac:picMkLst>
        </pc:picChg>
        <pc:picChg chg="add mod">
          <ac:chgData name="Landrum, Angela" userId="da99e365-166d-4ad5-beb5-fb6d05a8c0c4" providerId="ADAL" clId="{7065D5CA-6DDB-4261-A739-03F3F17509CE}" dt="2023-08-29T20:19:17.556" v="176" actId="1076"/>
          <ac:picMkLst>
            <pc:docMk/>
            <pc:sldMk cId="4206900600" sldId="258"/>
            <ac:picMk id="10" creationId="{ECF80D17-34F8-F887-6FCC-7BD140A18A3F}"/>
          </ac:picMkLst>
        </pc:picChg>
      </pc:sldChg>
      <pc:sldChg chg="del">
        <pc:chgData name="Landrum, Angela" userId="da99e365-166d-4ad5-beb5-fb6d05a8c0c4" providerId="ADAL" clId="{7065D5CA-6DDB-4261-A739-03F3F17509CE}" dt="2023-08-29T20:31:06.346" v="324" actId="47"/>
        <pc:sldMkLst>
          <pc:docMk/>
          <pc:sldMk cId="1540298492" sldId="259"/>
        </pc:sldMkLst>
      </pc:sldChg>
      <pc:sldChg chg="del">
        <pc:chgData name="Landrum, Angela" userId="da99e365-166d-4ad5-beb5-fb6d05a8c0c4" providerId="ADAL" clId="{7065D5CA-6DDB-4261-A739-03F3F17509CE}" dt="2023-08-29T20:31:07.456" v="325" actId="47"/>
        <pc:sldMkLst>
          <pc:docMk/>
          <pc:sldMk cId="2930572914" sldId="260"/>
        </pc:sldMkLst>
      </pc:sldChg>
      <pc:sldChg chg="del">
        <pc:chgData name="Landrum, Angela" userId="da99e365-166d-4ad5-beb5-fb6d05a8c0c4" providerId="ADAL" clId="{7065D5CA-6DDB-4261-A739-03F3F17509CE}" dt="2023-08-29T20:31:08.638" v="326" actId="47"/>
        <pc:sldMkLst>
          <pc:docMk/>
          <pc:sldMk cId="1155714939" sldId="261"/>
        </pc:sldMkLst>
      </pc:sldChg>
      <pc:sldChg chg="del">
        <pc:chgData name="Landrum, Angela" userId="da99e365-166d-4ad5-beb5-fb6d05a8c0c4" providerId="ADAL" clId="{7065D5CA-6DDB-4261-A739-03F3F17509CE}" dt="2023-08-29T20:31:09.971" v="327" actId="47"/>
        <pc:sldMkLst>
          <pc:docMk/>
          <pc:sldMk cId="1664782511" sldId="262"/>
        </pc:sldMkLst>
      </pc:sldChg>
      <pc:sldChg chg="addSp delSp modSp mod ord modNotesTx">
        <pc:chgData name="Landrum, Angela" userId="da99e365-166d-4ad5-beb5-fb6d05a8c0c4" providerId="ADAL" clId="{7065D5CA-6DDB-4261-A739-03F3F17509CE}" dt="2023-08-29T20:30:58.744" v="321" actId="1076"/>
        <pc:sldMkLst>
          <pc:docMk/>
          <pc:sldMk cId="4225233880" sldId="263"/>
        </pc:sldMkLst>
        <pc:spChg chg="del">
          <ac:chgData name="Landrum, Angela" userId="da99e365-166d-4ad5-beb5-fb6d05a8c0c4" providerId="ADAL" clId="{7065D5CA-6DDB-4261-A739-03F3F17509CE}" dt="2023-08-29T20:30:02.546" v="315" actId="478"/>
          <ac:spMkLst>
            <pc:docMk/>
            <pc:sldMk cId="4225233880" sldId="263"/>
            <ac:spMk id="2" creationId="{00000000-0000-0000-0000-000000000000}"/>
          </ac:spMkLst>
        </pc:spChg>
        <pc:spChg chg="add mod">
          <ac:chgData name="Landrum, Angela" userId="da99e365-166d-4ad5-beb5-fb6d05a8c0c4" providerId="ADAL" clId="{7065D5CA-6DDB-4261-A739-03F3F17509CE}" dt="2023-08-29T20:30:55.087" v="320" actId="1076"/>
          <ac:spMkLst>
            <pc:docMk/>
            <pc:sldMk cId="4225233880" sldId="263"/>
            <ac:spMk id="5" creationId="{628761D9-17FB-041B-CB71-C63D422C1969}"/>
          </ac:spMkLst>
        </pc:spChg>
        <pc:picChg chg="add mod">
          <ac:chgData name="Landrum, Angela" userId="da99e365-166d-4ad5-beb5-fb6d05a8c0c4" providerId="ADAL" clId="{7065D5CA-6DDB-4261-A739-03F3F17509CE}" dt="2023-08-29T20:30:58.744" v="321" actId="1076"/>
          <ac:picMkLst>
            <pc:docMk/>
            <pc:sldMk cId="4225233880" sldId="263"/>
            <ac:picMk id="4" creationId="{5ABE90DA-92DC-AA4D-D608-4EF47BC83112}"/>
          </ac:picMkLst>
        </pc:picChg>
      </pc:sldChg>
      <pc:sldChg chg="del">
        <pc:chgData name="Landrum, Angela" userId="da99e365-166d-4ad5-beb5-fb6d05a8c0c4" providerId="ADAL" clId="{7065D5CA-6DDB-4261-A739-03F3F17509CE}" dt="2023-08-29T20:31:04.128" v="322" actId="47"/>
        <pc:sldMkLst>
          <pc:docMk/>
          <pc:sldMk cId="704153224" sldId="264"/>
        </pc:sldMkLst>
      </pc:sldChg>
      <pc:sldChg chg="addSp delSp modSp mod ord modNotesTx">
        <pc:chgData name="Landrum, Angela" userId="da99e365-166d-4ad5-beb5-fb6d05a8c0c4" providerId="ADAL" clId="{7065D5CA-6DDB-4261-A739-03F3F17509CE}" dt="2023-08-29T20:22:56.152" v="210" actId="14100"/>
        <pc:sldMkLst>
          <pc:docMk/>
          <pc:sldMk cId="2267932973" sldId="265"/>
        </pc:sldMkLst>
        <pc:spChg chg="mod">
          <ac:chgData name="Landrum, Angela" userId="da99e365-166d-4ad5-beb5-fb6d05a8c0c4" providerId="ADAL" clId="{7065D5CA-6DDB-4261-A739-03F3F17509CE}" dt="2023-08-29T20:21:51.286" v="200"/>
          <ac:spMkLst>
            <pc:docMk/>
            <pc:sldMk cId="2267932973" sldId="265"/>
            <ac:spMk id="2" creationId="{00000000-0000-0000-0000-000000000000}"/>
          </ac:spMkLst>
        </pc:spChg>
        <pc:spChg chg="del">
          <ac:chgData name="Landrum, Angela" userId="da99e365-166d-4ad5-beb5-fb6d05a8c0c4" providerId="ADAL" clId="{7065D5CA-6DDB-4261-A739-03F3F17509CE}" dt="2023-08-29T20:22:00.799" v="201" actId="478"/>
          <ac:spMkLst>
            <pc:docMk/>
            <pc:sldMk cId="2267932973" sldId="265"/>
            <ac:spMk id="3" creationId="{00000000-0000-0000-0000-000000000000}"/>
          </ac:spMkLst>
        </pc:spChg>
        <pc:spChg chg="add mod">
          <ac:chgData name="Landrum, Angela" userId="da99e365-166d-4ad5-beb5-fb6d05a8c0c4" providerId="ADAL" clId="{7065D5CA-6DDB-4261-A739-03F3F17509CE}" dt="2023-08-29T20:22:24.009" v="205" actId="14100"/>
          <ac:spMkLst>
            <pc:docMk/>
            <pc:sldMk cId="2267932973" sldId="265"/>
            <ac:spMk id="6" creationId="{A8960414-35F3-6C22-BF5B-A29D9969B2A6}"/>
          </ac:spMkLst>
        </pc:spChg>
        <pc:picChg chg="add mod">
          <ac:chgData name="Landrum, Angela" userId="da99e365-166d-4ad5-beb5-fb6d05a8c0c4" providerId="ADAL" clId="{7065D5CA-6DDB-4261-A739-03F3F17509CE}" dt="2023-08-29T20:22:56.152" v="210" actId="14100"/>
          <ac:picMkLst>
            <pc:docMk/>
            <pc:sldMk cId="2267932973" sldId="265"/>
            <ac:picMk id="5" creationId="{A08E8D66-6F37-1B05-330B-B1E75E09DE86}"/>
          </ac:picMkLst>
        </pc:picChg>
      </pc:sldChg>
      <pc:sldChg chg="addSp delSp modSp mod ord modNotesTx">
        <pc:chgData name="Landrum, Angela" userId="da99e365-166d-4ad5-beb5-fb6d05a8c0c4" providerId="ADAL" clId="{7065D5CA-6DDB-4261-A739-03F3F17509CE}" dt="2023-08-29T20:24:02.222" v="222" actId="14100"/>
        <pc:sldMkLst>
          <pc:docMk/>
          <pc:sldMk cId="792433865" sldId="266"/>
        </pc:sldMkLst>
        <pc:spChg chg="mod">
          <ac:chgData name="Landrum, Angela" userId="da99e365-166d-4ad5-beb5-fb6d05a8c0c4" providerId="ADAL" clId="{7065D5CA-6DDB-4261-A739-03F3F17509CE}" dt="2023-08-29T20:23:19.568" v="215"/>
          <ac:spMkLst>
            <pc:docMk/>
            <pc:sldMk cId="792433865" sldId="266"/>
            <ac:spMk id="2" creationId="{00000000-0000-0000-0000-000000000000}"/>
          </ac:spMkLst>
        </pc:spChg>
        <pc:spChg chg="del">
          <ac:chgData name="Landrum, Angela" userId="da99e365-166d-4ad5-beb5-fb6d05a8c0c4" providerId="ADAL" clId="{7065D5CA-6DDB-4261-A739-03F3F17509CE}" dt="2023-08-29T20:23:21.218" v="216" actId="478"/>
          <ac:spMkLst>
            <pc:docMk/>
            <pc:sldMk cId="792433865" sldId="266"/>
            <ac:spMk id="3" creationId="{00000000-0000-0000-0000-000000000000}"/>
          </ac:spMkLst>
        </pc:spChg>
        <pc:spChg chg="add mod">
          <ac:chgData name="Landrum, Angela" userId="da99e365-166d-4ad5-beb5-fb6d05a8c0c4" providerId="ADAL" clId="{7065D5CA-6DDB-4261-A739-03F3F17509CE}" dt="2023-08-29T20:23:52.209" v="219"/>
          <ac:spMkLst>
            <pc:docMk/>
            <pc:sldMk cId="792433865" sldId="266"/>
            <ac:spMk id="6" creationId="{4A505918-D5E8-0110-AA2A-CC666B685BFF}"/>
          </ac:spMkLst>
        </pc:spChg>
        <pc:picChg chg="add mod">
          <ac:chgData name="Landrum, Angela" userId="da99e365-166d-4ad5-beb5-fb6d05a8c0c4" providerId="ADAL" clId="{7065D5CA-6DDB-4261-A739-03F3F17509CE}" dt="2023-08-29T20:24:02.222" v="222" actId="14100"/>
          <ac:picMkLst>
            <pc:docMk/>
            <pc:sldMk cId="792433865" sldId="266"/>
            <ac:picMk id="5" creationId="{B506044D-116A-AA67-F6D3-FFF195C8BE58}"/>
          </ac:picMkLst>
        </pc:picChg>
      </pc:sldChg>
      <pc:sldChg chg="addSp delSp modSp mod ord modNotesTx">
        <pc:chgData name="Landrum, Angela" userId="da99e365-166d-4ad5-beb5-fb6d05a8c0c4" providerId="ADAL" clId="{7065D5CA-6DDB-4261-A739-03F3F17509CE}" dt="2023-08-29T20:25:00.117" v="235" actId="14100"/>
        <pc:sldMkLst>
          <pc:docMk/>
          <pc:sldMk cId="109072070" sldId="267"/>
        </pc:sldMkLst>
        <pc:spChg chg="mod">
          <ac:chgData name="Landrum, Angela" userId="da99e365-166d-4ad5-beb5-fb6d05a8c0c4" providerId="ADAL" clId="{7065D5CA-6DDB-4261-A739-03F3F17509CE}" dt="2023-08-29T20:24:28.386" v="227"/>
          <ac:spMkLst>
            <pc:docMk/>
            <pc:sldMk cId="109072070" sldId="267"/>
            <ac:spMk id="2" creationId="{00000000-0000-0000-0000-000000000000}"/>
          </ac:spMkLst>
        </pc:spChg>
        <pc:spChg chg="del">
          <ac:chgData name="Landrum, Angela" userId="da99e365-166d-4ad5-beb5-fb6d05a8c0c4" providerId="ADAL" clId="{7065D5CA-6DDB-4261-A739-03F3F17509CE}" dt="2023-08-29T20:24:31.150" v="228" actId="478"/>
          <ac:spMkLst>
            <pc:docMk/>
            <pc:sldMk cId="109072070" sldId="267"/>
            <ac:spMk id="3" creationId="{00000000-0000-0000-0000-000000000000}"/>
          </ac:spMkLst>
        </pc:spChg>
        <pc:spChg chg="add mod">
          <ac:chgData name="Landrum, Angela" userId="da99e365-166d-4ad5-beb5-fb6d05a8c0c4" providerId="ADAL" clId="{7065D5CA-6DDB-4261-A739-03F3F17509CE}" dt="2023-08-29T20:24:52.078" v="232" actId="1076"/>
          <ac:spMkLst>
            <pc:docMk/>
            <pc:sldMk cId="109072070" sldId="267"/>
            <ac:spMk id="6" creationId="{E2C5AF7D-651A-D589-B11D-85DAF9B5C1B1}"/>
          </ac:spMkLst>
        </pc:spChg>
        <pc:picChg chg="add mod">
          <ac:chgData name="Landrum, Angela" userId="da99e365-166d-4ad5-beb5-fb6d05a8c0c4" providerId="ADAL" clId="{7065D5CA-6DDB-4261-A739-03F3F17509CE}" dt="2023-08-29T20:25:00.117" v="235" actId="14100"/>
          <ac:picMkLst>
            <pc:docMk/>
            <pc:sldMk cId="109072070" sldId="267"/>
            <ac:picMk id="5" creationId="{D86739E4-4CF1-6CE1-B4A5-26E91A8D5BFD}"/>
          </ac:picMkLst>
        </pc:picChg>
      </pc:sldChg>
      <pc:sldChg chg="del">
        <pc:chgData name="Landrum, Angela" userId="da99e365-166d-4ad5-beb5-fb6d05a8c0c4" providerId="ADAL" clId="{7065D5CA-6DDB-4261-A739-03F3F17509CE}" dt="2023-08-29T20:31:05.094" v="323" actId="47"/>
        <pc:sldMkLst>
          <pc:docMk/>
          <pc:sldMk cId="2933628171" sldId="268"/>
        </pc:sldMkLst>
      </pc:sldChg>
      <pc:sldChg chg="addSp delSp modSp add mod modClrScheme chgLayout modNotesTx">
        <pc:chgData name="Landrum, Angela" userId="da99e365-166d-4ad5-beb5-fb6d05a8c0c4" providerId="ADAL" clId="{7065D5CA-6DDB-4261-A739-03F3F17509CE}" dt="2023-08-29T20:19:35.821" v="177" actId="20577"/>
        <pc:sldMkLst>
          <pc:docMk/>
          <pc:sldMk cId="2315856063" sldId="269"/>
        </pc:sldMkLst>
        <pc:spChg chg="add del mod ord">
          <ac:chgData name="Landrum, Angela" userId="da99e365-166d-4ad5-beb5-fb6d05a8c0c4" providerId="ADAL" clId="{7065D5CA-6DDB-4261-A739-03F3F17509CE}" dt="2023-08-29T20:06:49.586" v="17" actId="6264"/>
          <ac:spMkLst>
            <pc:docMk/>
            <pc:sldMk cId="2315856063" sldId="269"/>
            <ac:spMk id="2" creationId="{338EED85-A185-4015-9326-CD4AB8934E17}"/>
          </ac:spMkLst>
        </pc:spChg>
        <pc:spChg chg="add del mod">
          <ac:chgData name="Landrum, Angela" userId="da99e365-166d-4ad5-beb5-fb6d05a8c0c4" providerId="ADAL" clId="{7065D5CA-6DDB-4261-A739-03F3F17509CE}" dt="2023-08-29T20:06:49.586" v="17" actId="6264"/>
          <ac:spMkLst>
            <pc:docMk/>
            <pc:sldMk cId="2315856063" sldId="269"/>
            <ac:spMk id="3" creationId="{330DBEB3-E49F-214A-A720-2F8BA350B97E}"/>
          </ac:spMkLst>
        </pc:spChg>
        <pc:spChg chg="add del mod">
          <ac:chgData name="Landrum, Angela" userId="da99e365-166d-4ad5-beb5-fb6d05a8c0c4" providerId="ADAL" clId="{7065D5CA-6DDB-4261-A739-03F3F17509CE}" dt="2023-08-29T20:06:49.586" v="17" actId="6264"/>
          <ac:spMkLst>
            <pc:docMk/>
            <pc:sldMk cId="2315856063" sldId="269"/>
            <ac:spMk id="4" creationId="{C5C084AD-43CA-4F2F-5137-13A691CC91B2}"/>
          </ac:spMkLst>
        </pc:spChg>
        <pc:spChg chg="add del mod ord">
          <ac:chgData name="Landrum, Angela" userId="da99e365-166d-4ad5-beb5-fb6d05a8c0c4" providerId="ADAL" clId="{7065D5CA-6DDB-4261-A739-03F3F17509CE}" dt="2023-08-29T20:06:53.730" v="18" actId="478"/>
          <ac:spMkLst>
            <pc:docMk/>
            <pc:sldMk cId="2315856063" sldId="269"/>
            <ac:spMk id="5" creationId="{E684A311-F83F-8CCD-C7CF-31B478B93C7D}"/>
          </ac:spMkLst>
        </pc:spChg>
        <pc:spChg chg="mod ord">
          <ac:chgData name="Landrum, Angela" userId="da99e365-166d-4ad5-beb5-fb6d05a8c0c4" providerId="ADAL" clId="{7065D5CA-6DDB-4261-A739-03F3F17509CE}" dt="2023-08-29T20:06:49.586" v="17" actId="6264"/>
          <ac:spMkLst>
            <pc:docMk/>
            <pc:sldMk cId="2315856063" sldId="269"/>
            <ac:spMk id="100" creationId="{00000000-0000-0000-0000-000000000000}"/>
          </ac:spMkLst>
        </pc:spChg>
        <pc:spChg chg="mod ord">
          <ac:chgData name="Landrum, Angela" userId="da99e365-166d-4ad5-beb5-fb6d05a8c0c4" providerId="ADAL" clId="{7065D5CA-6DDB-4261-A739-03F3F17509CE}" dt="2023-08-29T20:07:42.087" v="33" actId="1076"/>
          <ac:spMkLst>
            <pc:docMk/>
            <pc:sldMk cId="2315856063" sldId="269"/>
            <ac:spMk id="101" creationId="{00000000-0000-0000-0000-000000000000}"/>
          </ac:spMkLst>
        </pc:spChg>
        <pc:spChg chg="mod">
          <ac:chgData name="Landrum, Angela" userId="da99e365-166d-4ad5-beb5-fb6d05a8c0c4" providerId="ADAL" clId="{7065D5CA-6DDB-4261-A739-03F3F17509CE}" dt="2023-08-29T20:08:36.231" v="38" actId="12"/>
          <ac:spMkLst>
            <pc:docMk/>
            <pc:sldMk cId="2315856063" sldId="269"/>
            <ac:spMk id="102" creationId="{00000000-0000-0000-0000-000000000000}"/>
          </ac:spMkLst>
        </pc:spChg>
      </pc:sldChg>
      <pc:sldChg chg="addSp delSp modSp add mod modNotesTx">
        <pc:chgData name="Landrum, Angela" userId="da99e365-166d-4ad5-beb5-fb6d05a8c0c4" providerId="ADAL" clId="{7065D5CA-6DDB-4261-A739-03F3F17509CE}" dt="2023-08-29T20:18:01.353" v="164" actId="962"/>
        <pc:sldMkLst>
          <pc:docMk/>
          <pc:sldMk cId="1131641868" sldId="270"/>
        </pc:sldMkLst>
        <pc:spChg chg="mod">
          <ac:chgData name="Landrum, Angela" userId="da99e365-166d-4ad5-beb5-fb6d05a8c0c4" providerId="ADAL" clId="{7065D5CA-6DDB-4261-A739-03F3F17509CE}" dt="2023-08-29T20:17:10.944" v="155" actId="20577"/>
          <ac:spMkLst>
            <pc:docMk/>
            <pc:sldMk cId="1131641868" sldId="270"/>
            <ac:spMk id="2" creationId="{00000000-0000-0000-0000-000000000000}"/>
          </ac:spMkLst>
        </pc:spChg>
        <pc:spChg chg="mod">
          <ac:chgData name="Landrum, Angela" userId="da99e365-166d-4ad5-beb5-fb6d05a8c0c4" providerId="ADAL" clId="{7065D5CA-6DDB-4261-A739-03F3F17509CE}" dt="2023-08-29T20:17:28.117" v="158"/>
          <ac:spMkLst>
            <pc:docMk/>
            <pc:sldMk cId="1131641868" sldId="270"/>
            <ac:spMk id="3" creationId="{00000000-0000-0000-0000-000000000000}"/>
          </ac:spMkLst>
        </pc:spChg>
        <pc:picChg chg="del">
          <ac:chgData name="Landrum, Angela" userId="da99e365-166d-4ad5-beb5-fb6d05a8c0c4" providerId="ADAL" clId="{7065D5CA-6DDB-4261-A739-03F3F17509CE}" dt="2023-08-29T20:17:48.343" v="160" actId="478"/>
          <ac:picMkLst>
            <pc:docMk/>
            <pc:sldMk cId="1131641868" sldId="270"/>
            <ac:picMk id="5" creationId="{F29C0D52-A698-6AD5-7CF4-2BCB5CD71135}"/>
          </ac:picMkLst>
        </pc:picChg>
        <pc:picChg chg="add mod">
          <ac:chgData name="Landrum, Angela" userId="da99e365-166d-4ad5-beb5-fb6d05a8c0c4" providerId="ADAL" clId="{7065D5CA-6DDB-4261-A739-03F3F17509CE}" dt="2023-08-29T20:18:01.353" v="164" actId="962"/>
          <ac:picMkLst>
            <pc:docMk/>
            <pc:sldMk cId="1131641868" sldId="270"/>
            <ac:picMk id="6" creationId="{BDF40DD4-BC04-4D05-3D43-7BFE8E239714}"/>
          </ac:picMkLst>
        </pc:picChg>
      </pc:sldChg>
      <pc:sldChg chg="addSp delSp modSp add mod ord modClrScheme chgLayout">
        <pc:chgData name="Landrum, Angela" userId="da99e365-166d-4ad5-beb5-fb6d05a8c0c4" providerId="ADAL" clId="{7065D5CA-6DDB-4261-A739-03F3F17509CE}" dt="2023-08-29T20:21:10.818" v="195"/>
        <pc:sldMkLst>
          <pc:docMk/>
          <pc:sldMk cId="2550316054" sldId="271"/>
        </pc:sldMkLst>
        <pc:spChg chg="add mod ord">
          <ac:chgData name="Landrum, Angela" userId="da99e365-166d-4ad5-beb5-fb6d05a8c0c4" providerId="ADAL" clId="{7065D5CA-6DDB-4261-A739-03F3F17509CE}" dt="2023-08-29T20:21:04.942" v="193" actId="207"/>
          <ac:spMkLst>
            <pc:docMk/>
            <pc:sldMk cId="2550316054" sldId="271"/>
            <ac:spMk id="2" creationId="{7EAF859C-C002-ED11-1C9C-E49801D3EF47}"/>
          </ac:spMkLst>
        </pc:spChg>
        <pc:spChg chg="del">
          <ac:chgData name="Landrum, Angela" userId="da99e365-166d-4ad5-beb5-fb6d05a8c0c4" providerId="ADAL" clId="{7065D5CA-6DDB-4261-A739-03F3F17509CE}" dt="2023-08-29T20:20:21.171" v="184" actId="478"/>
          <ac:spMkLst>
            <pc:docMk/>
            <pc:sldMk cId="2550316054" sldId="271"/>
            <ac:spMk id="123" creationId="{00000000-0000-0000-0000-000000000000}"/>
          </ac:spMkLst>
        </pc:spChg>
        <pc:spChg chg="del mod ord">
          <ac:chgData name="Landrum, Angela" userId="da99e365-166d-4ad5-beb5-fb6d05a8c0c4" providerId="ADAL" clId="{7065D5CA-6DDB-4261-A739-03F3F17509CE}" dt="2023-08-29T20:20:23.533" v="186" actId="478"/>
          <ac:spMkLst>
            <pc:docMk/>
            <pc:sldMk cId="2550316054" sldId="271"/>
            <ac:spMk id="124" creationId="{00000000-0000-0000-0000-000000000000}"/>
          </ac:spMkLst>
        </pc:spChg>
        <pc:spChg chg="del">
          <ac:chgData name="Landrum, Angela" userId="da99e365-166d-4ad5-beb5-fb6d05a8c0c4" providerId="ADAL" clId="{7065D5CA-6DDB-4261-A739-03F3F17509CE}" dt="2023-08-29T20:20:24.599" v="187" actId="478"/>
          <ac:spMkLst>
            <pc:docMk/>
            <pc:sldMk cId="2550316054" sldId="271"/>
            <ac:spMk id="125" creationId="{00000000-0000-0000-0000-000000000000}"/>
          </ac:spMkLst>
        </pc:spChg>
        <pc:spChg chg="del">
          <ac:chgData name="Landrum, Angela" userId="da99e365-166d-4ad5-beb5-fb6d05a8c0c4" providerId="ADAL" clId="{7065D5CA-6DDB-4261-A739-03F3F17509CE}" dt="2023-08-29T20:20:22.629" v="185" actId="478"/>
          <ac:spMkLst>
            <pc:docMk/>
            <pc:sldMk cId="2550316054" sldId="271"/>
            <ac:spMk id="126" creationId="{00000000-0000-0000-0000-000000000000}"/>
          </ac:spMkLst>
        </pc:spChg>
        <pc:spChg chg="mod ord">
          <ac:chgData name="Landrum, Angela" userId="da99e365-166d-4ad5-beb5-fb6d05a8c0c4" providerId="ADAL" clId="{7065D5CA-6DDB-4261-A739-03F3F17509CE}" dt="2023-08-29T20:20:10.658" v="180" actId="700"/>
          <ac:spMkLst>
            <pc:docMk/>
            <pc:sldMk cId="2550316054" sldId="271"/>
            <ac:spMk id="127" creationId="{00000000-0000-0000-0000-000000000000}"/>
          </ac:spMkLst>
        </pc:spChg>
      </pc:sldChg>
      <pc:sldChg chg="addSp delSp modSp add mod modClrScheme chgLayout">
        <pc:chgData name="Landrum, Angela" userId="da99e365-166d-4ad5-beb5-fb6d05a8c0c4" providerId="ADAL" clId="{7065D5CA-6DDB-4261-A739-03F3F17509CE}" dt="2023-08-29T20:28:48.300" v="307" actId="120"/>
        <pc:sldMkLst>
          <pc:docMk/>
          <pc:sldMk cId="3397691991" sldId="272"/>
        </pc:sldMkLst>
        <pc:spChg chg="add del mod ord">
          <ac:chgData name="Landrum, Angela" userId="da99e365-166d-4ad5-beb5-fb6d05a8c0c4" providerId="ADAL" clId="{7065D5CA-6DDB-4261-A739-03F3F17509CE}" dt="2023-08-29T20:25:33.939" v="239" actId="478"/>
          <ac:spMkLst>
            <pc:docMk/>
            <pc:sldMk cId="3397691991" sldId="272"/>
            <ac:spMk id="2" creationId="{3BDB2F71-36BB-5118-FB78-FC477F48BE81}"/>
          </ac:spMkLst>
        </pc:spChg>
        <pc:spChg chg="add del mod ord">
          <ac:chgData name="Landrum, Angela" userId="da99e365-166d-4ad5-beb5-fb6d05a8c0c4" providerId="ADAL" clId="{7065D5CA-6DDB-4261-A739-03F3F17509CE}" dt="2023-08-29T20:26:13.914" v="247" actId="478"/>
          <ac:spMkLst>
            <pc:docMk/>
            <pc:sldMk cId="3397691991" sldId="272"/>
            <ac:spMk id="3" creationId="{9E9DBF93-007C-6A3B-16AD-1A1538895B8D}"/>
          </ac:spMkLst>
        </pc:spChg>
        <pc:spChg chg="mod ord">
          <ac:chgData name="Landrum, Angela" userId="da99e365-166d-4ad5-beb5-fb6d05a8c0c4" providerId="ADAL" clId="{7065D5CA-6DDB-4261-A739-03F3F17509CE}" dt="2023-08-29T20:28:48.300" v="307" actId="120"/>
          <ac:spMkLst>
            <pc:docMk/>
            <pc:sldMk cId="3397691991" sldId="272"/>
            <ac:spMk id="156" creationId="{00000000-0000-0000-0000-000000000000}"/>
          </ac:spMkLst>
        </pc:spChg>
        <pc:spChg chg="mod ord">
          <ac:chgData name="Landrum, Angela" userId="da99e365-166d-4ad5-beb5-fb6d05a8c0c4" providerId="ADAL" clId="{7065D5CA-6DDB-4261-A739-03F3F17509CE}" dt="2023-08-29T20:26:10.348" v="246" actId="1076"/>
          <ac:spMkLst>
            <pc:docMk/>
            <pc:sldMk cId="3397691991" sldId="272"/>
            <ac:spMk id="157" creationId="{00000000-0000-0000-0000-000000000000}"/>
          </ac:spMkLst>
        </pc:spChg>
        <pc:spChg chg="mod">
          <ac:chgData name="Landrum, Angela" userId="da99e365-166d-4ad5-beb5-fb6d05a8c0c4" providerId="ADAL" clId="{7065D5CA-6DDB-4261-A739-03F3F17509CE}" dt="2023-08-29T20:27:19.597" v="296" actId="1035"/>
          <ac:spMkLst>
            <pc:docMk/>
            <pc:sldMk cId="3397691991" sldId="272"/>
            <ac:spMk id="158" creationId="{00000000-0000-0000-0000-000000000000}"/>
          </ac:spMkLst>
        </pc:spChg>
        <pc:spChg chg="mod">
          <ac:chgData name="Landrum, Angela" userId="da99e365-166d-4ad5-beb5-fb6d05a8c0c4" providerId="ADAL" clId="{7065D5CA-6DDB-4261-A739-03F3F17509CE}" dt="2023-08-29T20:27:19.597" v="296" actId="1035"/>
          <ac:spMkLst>
            <pc:docMk/>
            <pc:sldMk cId="3397691991" sldId="272"/>
            <ac:spMk id="159" creationId="{00000000-0000-0000-0000-000000000000}"/>
          </ac:spMkLst>
        </pc:spChg>
        <pc:spChg chg="mod">
          <ac:chgData name="Landrum, Angela" userId="da99e365-166d-4ad5-beb5-fb6d05a8c0c4" providerId="ADAL" clId="{7065D5CA-6DDB-4261-A739-03F3F17509CE}" dt="2023-08-29T20:28:00.934" v="300" actId="207"/>
          <ac:spMkLst>
            <pc:docMk/>
            <pc:sldMk cId="3397691991" sldId="272"/>
            <ac:spMk id="160" creationId="{00000000-0000-0000-0000-000000000000}"/>
          </ac:spMkLst>
        </pc:spChg>
        <pc:spChg chg="mod">
          <ac:chgData name="Landrum, Angela" userId="da99e365-166d-4ad5-beb5-fb6d05a8c0c4" providerId="ADAL" clId="{7065D5CA-6DDB-4261-A739-03F3F17509CE}" dt="2023-08-29T20:27:19.597" v="296" actId="1035"/>
          <ac:spMkLst>
            <pc:docMk/>
            <pc:sldMk cId="3397691991" sldId="272"/>
            <ac:spMk id="161" creationId="{00000000-0000-0000-0000-000000000000}"/>
          </ac:spMkLst>
        </pc:spChg>
        <pc:spChg chg="mod">
          <ac:chgData name="Landrum, Angela" userId="da99e365-166d-4ad5-beb5-fb6d05a8c0c4" providerId="ADAL" clId="{7065D5CA-6DDB-4261-A739-03F3F17509CE}" dt="2023-08-29T20:28:39.212" v="305" actId="207"/>
          <ac:spMkLst>
            <pc:docMk/>
            <pc:sldMk cId="3397691991" sldId="272"/>
            <ac:spMk id="162" creationId="{00000000-0000-0000-0000-000000000000}"/>
          </ac:spMkLst>
        </pc:spChg>
        <pc:spChg chg="mod">
          <ac:chgData name="Landrum, Angela" userId="da99e365-166d-4ad5-beb5-fb6d05a8c0c4" providerId="ADAL" clId="{7065D5CA-6DDB-4261-A739-03F3F17509CE}" dt="2023-08-29T20:27:19.597" v="296" actId="1035"/>
          <ac:spMkLst>
            <pc:docMk/>
            <pc:sldMk cId="3397691991" sldId="272"/>
            <ac:spMk id="163" creationId="{00000000-0000-0000-0000-000000000000}"/>
          </ac:spMkLst>
        </pc:spChg>
        <pc:spChg chg="mod">
          <ac:chgData name="Landrum, Angela" userId="da99e365-166d-4ad5-beb5-fb6d05a8c0c4" providerId="ADAL" clId="{7065D5CA-6DDB-4261-A739-03F3F17509CE}" dt="2023-08-29T20:27:19.597" v="296" actId="1035"/>
          <ac:spMkLst>
            <pc:docMk/>
            <pc:sldMk cId="3397691991" sldId="272"/>
            <ac:spMk id="164" creationId="{00000000-0000-0000-0000-000000000000}"/>
          </ac:spMkLst>
        </pc:spChg>
        <pc:spChg chg="mod">
          <ac:chgData name="Landrum, Angela" userId="da99e365-166d-4ad5-beb5-fb6d05a8c0c4" providerId="ADAL" clId="{7065D5CA-6DDB-4261-A739-03F3F17509CE}" dt="2023-08-29T20:27:19.597" v="296" actId="1035"/>
          <ac:spMkLst>
            <pc:docMk/>
            <pc:sldMk cId="3397691991" sldId="272"/>
            <ac:spMk id="165" creationId="{00000000-0000-0000-0000-000000000000}"/>
          </ac:spMkLst>
        </pc:spChg>
        <pc:spChg chg="mod">
          <ac:chgData name="Landrum, Angela" userId="da99e365-166d-4ad5-beb5-fb6d05a8c0c4" providerId="ADAL" clId="{7065D5CA-6DDB-4261-A739-03F3F17509CE}" dt="2023-08-29T20:28:35.476" v="304" actId="207"/>
          <ac:spMkLst>
            <pc:docMk/>
            <pc:sldMk cId="3397691991" sldId="272"/>
            <ac:spMk id="166" creationId="{00000000-0000-0000-0000-000000000000}"/>
          </ac:spMkLst>
        </pc:spChg>
        <pc:spChg chg="mod">
          <ac:chgData name="Landrum, Angela" userId="da99e365-166d-4ad5-beb5-fb6d05a8c0c4" providerId="ADAL" clId="{7065D5CA-6DDB-4261-A739-03F3F17509CE}" dt="2023-08-29T20:27:19.597" v="296" actId="1035"/>
          <ac:spMkLst>
            <pc:docMk/>
            <pc:sldMk cId="3397691991" sldId="272"/>
            <ac:spMk id="167" creationId="{00000000-0000-0000-0000-000000000000}"/>
          </ac:spMkLst>
        </pc:spChg>
        <pc:spChg chg="mod">
          <ac:chgData name="Landrum, Angela" userId="da99e365-166d-4ad5-beb5-fb6d05a8c0c4" providerId="ADAL" clId="{7065D5CA-6DDB-4261-A739-03F3F17509CE}" dt="2023-08-29T20:28:22.491" v="303" actId="207"/>
          <ac:spMkLst>
            <pc:docMk/>
            <pc:sldMk cId="3397691991" sldId="272"/>
            <ac:spMk id="168" creationId="{00000000-0000-0000-0000-000000000000}"/>
          </ac:spMkLst>
        </pc:spChg>
        <pc:spChg chg="mod">
          <ac:chgData name="Landrum, Angela" userId="da99e365-166d-4ad5-beb5-fb6d05a8c0c4" providerId="ADAL" clId="{7065D5CA-6DDB-4261-A739-03F3F17509CE}" dt="2023-08-29T20:27:19.597" v="296" actId="1035"/>
          <ac:spMkLst>
            <pc:docMk/>
            <pc:sldMk cId="3397691991" sldId="272"/>
            <ac:spMk id="169" creationId="{00000000-0000-0000-0000-000000000000}"/>
          </ac:spMkLst>
        </pc:spChg>
        <pc:spChg chg="mod">
          <ac:chgData name="Landrum, Angela" userId="da99e365-166d-4ad5-beb5-fb6d05a8c0c4" providerId="ADAL" clId="{7065D5CA-6DDB-4261-A739-03F3F17509CE}" dt="2023-08-29T20:27:19.597" v="296" actId="1035"/>
          <ac:spMkLst>
            <pc:docMk/>
            <pc:sldMk cId="3397691991" sldId="272"/>
            <ac:spMk id="188" creationId="{00000000-0000-0000-0000-000000000000}"/>
          </ac:spMkLst>
        </pc:spChg>
        <pc:spChg chg="mod">
          <ac:chgData name="Landrum, Angela" userId="da99e365-166d-4ad5-beb5-fb6d05a8c0c4" providerId="ADAL" clId="{7065D5CA-6DDB-4261-A739-03F3F17509CE}" dt="2023-08-29T20:27:28.624" v="298" actId="255"/>
          <ac:spMkLst>
            <pc:docMk/>
            <pc:sldMk cId="3397691991" sldId="272"/>
            <ac:spMk id="201" creationId="{00000000-0000-0000-0000-000000000000}"/>
          </ac:spMkLst>
        </pc:spChg>
        <pc:spChg chg="mod">
          <ac:chgData name="Landrum, Angela" userId="da99e365-166d-4ad5-beb5-fb6d05a8c0c4" providerId="ADAL" clId="{7065D5CA-6DDB-4261-A739-03F3F17509CE}" dt="2023-08-29T20:28:43.513" v="306" actId="1076"/>
          <ac:spMkLst>
            <pc:docMk/>
            <pc:sldMk cId="3397691991" sldId="272"/>
            <ac:spMk id="202" creationId="{00000000-0000-0000-0000-000000000000}"/>
          </ac:spMkLst>
        </pc:spChg>
        <pc:grpChg chg="mod">
          <ac:chgData name="Landrum, Angela" userId="da99e365-166d-4ad5-beb5-fb6d05a8c0c4" providerId="ADAL" clId="{7065D5CA-6DDB-4261-A739-03F3F17509CE}" dt="2023-08-29T20:27:19.597" v="296" actId="1035"/>
          <ac:grpSpMkLst>
            <pc:docMk/>
            <pc:sldMk cId="3397691991" sldId="272"/>
            <ac:grpSpMk id="170" creationId="{00000000-0000-0000-0000-000000000000}"/>
          </ac:grpSpMkLst>
        </pc:grpChg>
        <pc:grpChg chg="mod">
          <ac:chgData name="Landrum, Angela" userId="da99e365-166d-4ad5-beb5-fb6d05a8c0c4" providerId="ADAL" clId="{7065D5CA-6DDB-4261-A739-03F3F17509CE}" dt="2023-08-29T20:27:19.597" v="296" actId="1035"/>
          <ac:grpSpMkLst>
            <pc:docMk/>
            <pc:sldMk cId="3397691991" sldId="272"/>
            <ac:grpSpMk id="177" creationId="{00000000-0000-0000-0000-000000000000}"/>
          </ac:grpSpMkLst>
        </pc:grpChg>
        <pc:grpChg chg="mod">
          <ac:chgData name="Landrum, Angela" userId="da99e365-166d-4ad5-beb5-fb6d05a8c0c4" providerId="ADAL" clId="{7065D5CA-6DDB-4261-A739-03F3F17509CE}" dt="2023-08-29T20:27:19.597" v="296" actId="1035"/>
          <ac:grpSpMkLst>
            <pc:docMk/>
            <pc:sldMk cId="3397691991" sldId="272"/>
            <ac:grpSpMk id="180" creationId="{00000000-0000-0000-0000-000000000000}"/>
          </ac:grpSpMkLst>
        </pc:grpChg>
        <pc:grpChg chg="mod">
          <ac:chgData name="Landrum, Angela" userId="da99e365-166d-4ad5-beb5-fb6d05a8c0c4" providerId="ADAL" clId="{7065D5CA-6DDB-4261-A739-03F3F17509CE}" dt="2023-08-29T20:27:19.597" v="296" actId="1035"/>
          <ac:grpSpMkLst>
            <pc:docMk/>
            <pc:sldMk cId="3397691991" sldId="272"/>
            <ac:grpSpMk id="189" creationId="{00000000-0000-0000-0000-000000000000}"/>
          </ac:grpSpMkLst>
        </pc:grpChg>
        <pc:grpChg chg="mod">
          <ac:chgData name="Landrum, Angela" userId="da99e365-166d-4ad5-beb5-fb6d05a8c0c4" providerId="ADAL" clId="{7065D5CA-6DDB-4261-A739-03F3F17509CE}" dt="2023-08-29T20:27:19.597" v="296" actId="1035"/>
          <ac:grpSpMkLst>
            <pc:docMk/>
            <pc:sldMk cId="3397691991" sldId="272"/>
            <ac:grpSpMk id="192" creationId="{00000000-0000-0000-0000-000000000000}"/>
          </ac:grpSpMkLst>
        </pc:grpChg>
      </pc:sldChg>
      <pc:sldChg chg="add">
        <pc:chgData name="Landrum, Angela" userId="da99e365-166d-4ad5-beb5-fb6d05a8c0c4" providerId="ADAL" clId="{7065D5CA-6DDB-4261-A739-03F3F17509CE}" dt="2023-08-29T20:29:20.898" v="309"/>
        <pc:sldMkLst>
          <pc:docMk/>
          <pc:sldMk cId="1832470286" sldId="273"/>
        </pc:sldMkLst>
      </pc:sldChg>
      <pc:sldMasterChg chg="add del addSldLayout delSldLayout">
        <pc:chgData name="Landrum, Angela" userId="da99e365-166d-4ad5-beb5-fb6d05a8c0c4" providerId="ADAL" clId="{7065D5CA-6DDB-4261-A739-03F3F17509CE}" dt="2023-08-29T20:29:20.883" v="308" actId="27028"/>
        <pc:sldMasterMkLst>
          <pc:docMk/>
          <pc:sldMasterMk cId="0" sldId="2147483659"/>
        </pc:sldMasterMkLst>
        <pc:sldLayoutChg chg="add del">
          <pc:chgData name="Landrum, Angela" userId="da99e365-166d-4ad5-beb5-fb6d05a8c0c4" providerId="ADAL" clId="{7065D5CA-6DDB-4261-A739-03F3F17509CE}" dt="2023-08-29T20:29:20.883" v="308" actId="27028"/>
          <pc:sldLayoutMkLst>
            <pc:docMk/>
            <pc:sldMasterMk cId="0" sldId="2147483659"/>
            <pc:sldLayoutMk cId="0" sldId="2147483654"/>
          </pc:sldLayoutMkLst>
        </pc:sldLayoutChg>
        <pc:sldLayoutChg chg="add del">
          <pc:chgData name="Landrum, Angela" userId="da99e365-166d-4ad5-beb5-fb6d05a8c0c4" providerId="ADAL" clId="{7065D5CA-6DDB-4261-A739-03F3F17509CE}" dt="2023-08-29T20:20:10.658" v="180" actId="700"/>
          <pc:sldLayoutMkLst>
            <pc:docMk/>
            <pc:sldMasterMk cId="0" sldId="2147483659"/>
            <pc:sldLayoutMk cId="0"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8/29/2023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47e3ca938_0_4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47e3ca938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Performance assessment design is asking us to integrate pieces from these three strands: the Essential Skills, content standards and overall rigor.  The choice learning sessions, rigor, formative feedback and authenticity, were designed to address the areas where these three overlap one another, as it is that overlap that really brings depth and richness to performance assessments.  The rubrics for the performance tasks are where all three of these need to be intertwined in a way that is transparent and establishes a shared understanding of the expectations and evidence requirements.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75120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If the first time students encounter the rubric is when they receive feedback on their summative product, that is a missed opportunity for learning and growth.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258742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189875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49280bfa5_0_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49280bfa5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Meaghan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Not holistic rubrics, where the student work product is given a high-level score</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422311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solidFill>
                  <a:schemeClr val="dk1"/>
                </a:solidFill>
              </a:rPr>
              <a:t>Not analytic rubrics, where scoring criteria is broken down so that students get more detailed feedback about which specific parts of their work product are strong and which need improvement</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11367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But rather single point rubrics, which only describe the criteria for proficiency. They are distinct from the other two types of rubrics because they don’t describe multiple levels of performance. Instead, they focus in on a simple binary: meeting expectations or not yet.</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319532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49280bfa5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49280bf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Meaghan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49280bfa5_0_4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a49280bfa5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Catherine: Performance assessment design is asking us to integrate pieces from these three strands: the Essential Skills, content standards and overall rigor.  The choice learning sessions, rigor, formative feedback and authenticity, were designed to address the areas where these three overlap one another, as it is that overlap that really brings depth and richness to performance assessments.  The rubrics for the performance tasks are where all three of these need to be intertwined in a way that is transparent and establishes a shared understanding of the expectations and evidence requirements.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0" name="Google Shape;60;p8"/>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1" name="Google Shape;61;p8"/>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2" name="Google Shape;62;p8"/>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3" name="Google Shape;63;p8"/>
          <p:cNvSpPr txBox="1">
            <a:spLocks noGrp="1"/>
          </p:cNvSpPr>
          <p:nvPr>
            <p:ph type="title"/>
          </p:nvPr>
        </p:nvSpPr>
        <p:spPr>
          <a:xfrm>
            <a:off x="893700" y="477851"/>
            <a:ext cx="64626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477851"/>
            <a:ext cx="6462600" cy="1143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831451"/>
            <a:ext cx="6462600" cy="4736400"/>
          </a:xfrm>
          <a:prstGeom prst="rect">
            <a:avLst/>
          </a:prstGeom>
          <a:noFill/>
          <a:ln>
            <a:noFill/>
          </a:ln>
        </p:spPr>
        <p:txBody>
          <a:bodyPr spcFirstLastPara="1" wrap="square" lIns="91425" tIns="91425" rIns="91425" bIns="91425" anchor="t" anchorCtr="0">
            <a:noAutofit/>
          </a:bodyPr>
          <a:lstStyle>
            <a:lvl1pPr marL="457200" lvl="0" indent="-381000" rtl="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6262577"/>
            <a:ext cx="548700" cy="4180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accent6"/>
                </a:solidFill>
                <a:latin typeface="Lato"/>
                <a:ea typeface="Lato"/>
                <a:cs typeface="Lato"/>
                <a:sym typeface="Lato"/>
              </a:defRPr>
            </a:lvl1pPr>
            <a:lvl2pPr lvl="1" algn="r" rtl="0">
              <a:buNone/>
              <a:defRPr sz="1300">
                <a:solidFill>
                  <a:schemeClr val="accent6"/>
                </a:solidFill>
                <a:latin typeface="Lato"/>
                <a:ea typeface="Lato"/>
                <a:cs typeface="Lato"/>
                <a:sym typeface="Lato"/>
              </a:defRPr>
            </a:lvl2pPr>
            <a:lvl3pPr lvl="2" algn="r" rtl="0">
              <a:buNone/>
              <a:defRPr sz="1300">
                <a:solidFill>
                  <a:schemeClr val="accent6"/>
                </a:solidFill>
                <a:latin typeface="Lato"/>
                <a:ea typeface="Lato"/>
                <a:cs typeface="Lato"/>
                <a:sym typeface="Lato"/>
              </a:defRPr>
            </a:lvl3pPr>
            <a:lvl4pPr lvl="3" algn="r" rtl="0">
              <a:buNone/>
              <a:defRPr sz="1300">
                <a:solidFill>
                  <a:schemeClr val="accent6"/>
                </a:solidFill>
                <a:latin typeface="Lato"/>
                <a:ea typeface="Lato"/>
                <a:cs typeface="Lato"/>
                <a:sym typeface="Lato"/>
              </a:defRPr>
            </a:lvl4pPr>
            <a:lvl5pPr lvl="4" algn="r" rtl="0">
              <a:buNone/>
              <a:defRPr sz="1300">
                <a:solidFill>
                  <a:schemeClr val="accent6"/>
                </a:solidFill>
                <a:latin typeface="Lato"/>
                <a:ea typeface="Lato"/>
                <a:cs typeface="Lato"/>
                <a:sym typeface="Lato"/>
              </a:defRPr>
            </a:lvl5pPr>
            <a:lvl6pPr lvl="5" algn="r" rtl="0">
              <a:buNone/>
              <a:defRPr sz="1300">
                <a:solidFill>
                  <a:schemeClr val="accent6"/>
                </a:solidFill>
                <a:latin typeface="Lato"/>
                <a:ea typeface="Lato"/>
                <a:cs typeface="Lato"/>
                <a:sym typeface="Lato"/>
              </a:defRPr>
            </a:lvl6pPr>
            <a:lvl7pPr lvl="6" algn="r" rtl="0">
              <a:buNone/>
              <a:defRPr sz="1300">
                <a:solidFill>
                  <a:schemeClr val="accent6"/>
                </a:solidFill>
                <a:latin typeface="Lato"/>
                <a:ea typeface="Lato"/>
                <a:cs typeface="Lato"/>
                <a:sym typeface="Lato"/>
              </a:defRPr>
            </a:lvl7pPr>
            <a:lvl8pPr lvl="7" algn="r" rtl="0">
              <a:buNone/>
              <a:defRPr sz="1300">
                <a:solidFill>
                  <a:schemeClr val="accent6"/>
                </a:solidFill>
                <a:latin typeface="Lato"/>
                <a:ea typeface="Lato"/>
                <a:cs typeface="Lato"/>
                <a:sym typeface="Lato"/>
              </a:defRPr>
            </a:lvl8pPr>
            <a:lvl9pPr lvl="8" algn="r" rtl="0">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4"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epJs3PZkTU4"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c4yCZCEM1R8"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cultofpedagogy.com/holistic-analytic-single-point-rubr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cultofpedagogy.com/holistic-analytic-single-point-rubric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cultofpedagogy.com/holistic-analytic-single-point-rubric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dutopia.org/article/6-reasons-try-single-point-rubri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Rubric Design</a:t>
            </a:r>
            <a:br>
              <a:rPr lang="en-US" dirty="0"/>
            </a:br>
            <a:r>
              <a:rPr lang="en-US" dirty="0"/>
              <a:t>for</a:t>
            </a:r>
            <a:br>
              <a:rPr lang="en-US" dirty="0"/>
            </a:br>
            <a:r>
              <a:rPr lang="en-US" dirty="0"/>
              <a:t>Performance Assessment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txBox="1">
            <a:spLocks noGrp="1"/>
          </p:cNvSpPr>
          <p:nvPr>
            <p:ph type="sldNum" idx="12"/>
          </p:nvPr>
        </p:nvSpPr>
        <p:spPr>
          <a:xfrm>
            <a:off x="8480575" y="555418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dirty="0"/>
          </a:p>
        </p:txBody>
      </p:sp>
      <p:sp>
        <p:nvSpPr>
          <p:cNvPr id="208" name="Google Shape;208;p22"/>
          <p:cNvSpPr txBox="1">
            <a:spLocks noGrp="1"/>
          </p:cNvSpPr>
          <p:nvPr>
            <p:ph type="title"/>
          </p:nvPr>
        </p:nvSpPr>
        <p:spPr>
          <a:xfrm>
            <a:off x="324750" y="1015250"/>
            <a:ext cx="3721500" cy="478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b="1" dirty="0">
                <a:solidFill>
                  <a:schemeClr val="accent2"/>
                </a:solidFill>
              </a:rPr>
              <a:t>What does this look like in the Colorado context?</a:t>
            </a:r>
            <a:endParaRPr sz="3100" b="1" dirty="0">
              <a:solidFill>
                <a:schemeClr val="accent2"/>
              </a:solidFill>
            </a:endParaRPr>
          </a:p>
          <a:p>
            <a:pPr marL="0" lvl="0" indent="0" algn="l" rtl="0">
              <a:spcBef>
                <a:spcPts val="0"/>
              </a:spcBef>
              <a:spcAft>
                <a:spcPts val="0"/>
              </a:spcAft>
              <a:buNone/>
            </a:pPr>
            <a:r>
              <a:rPr lang="en" sz="4200" b="1" dirty="0">
                <a:solidFill>
                  <a:schemeClr val="accent2"/>
                </a:solidFill>
              </a:rPr>
              <a:t> </a:t>
            </a:r>
            <a:endParaRPr sz="4200" b="1" dirty="0">
              <a:solidFill>
                <a:schemeClr val="accent2"/>
              </a:solidFill>
            </a:endParaRPr>
          </a:p>
          <a:p>
            <a:pPr marL="0" lvl="0" indent="0" algn="l" rtl="0">
              <a:spcBef>
                <a:spcPts val="0"/>
              </a:spcBef>
              <a:spcAft>
                <a:spcPts val="0"/>
              </a:spcAft>
              <a:buNone/>
            </a:pPr>
            <a:r>
              <a:rPr lang="en" sz="2600" b="1" dirty="0">
                <a:solidFill>
                  <a:srgbClr val="ED0036"/>
                </a:solidFill>
              </a:rPr>
              <a:t>Rubrics clearly communicate what it looks like to integrate these 3 overlapping expectations</a:t>
            </a:r>
            <a:endParaRPr sz="2600" b="1" dirty="0">
              <a:solidFill>
                <a:srgbClr val="ED0036"/>
              </a:solidFill>
            </a:endParaRPr>
          </a:p>
        </p:txBody>
      </p:sp>
      <p:pic>
        <p:nvPicPr>
          <p:cNvPr id="209" name="Google Shape;209;p22"/>
          <p:cNvPicPr preferRelativeResize="0"/>
          <p:nvPr/>
        </p:nvPicPr>
        <p:blipFill>
          <a:blip r:embed="rId3">
            <a:alphaModFix/>
          </a:blip>
          <a:stretch>
            <a:fillRect/>
          </a:stretch>
        </p:blipFill>
        <p:spPr>
          <a:xfrm>
            <a:off x="4441876" y="989801"/>
            <a:ext cx="4512025" cy="4512025"/>
          </a:xfrm>
          <a:prstGeom prst="rect">
            <a:avLst/>
          </a:prstGeom>
          <a:noFill/>
          <a:ln>
            <a:noFill/>
          </a:ln>
        </p:spPr>
      </p:pic>
    </p:spTree>
    <p:extLst>
      <p:ext uri="{BB962C8B-B14F-4D97-AF65-F5344CB8AC3E}">
        <p14:creationId xmlns:p14="http://schemas.microsoft.com/office/powerpoint/2010/main" val="183247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83453" y="6427018"/>
            <a:ext cx="2057400" cy="365125"/>
          </a:xfrm>
        </p:spPr>
        <p:txBody>
          <a:bodyPr/>
          <a:lstStyle/>
          <a:p>
            <a:fld id="{C479D5F6-EDCB-402A-AC08-4943A1820E8F}" type="slidenum">
              <a:rPr lang="en-US" smtClean="0"/>
              <a:pPr/>
              <a:t>11</a:t>
            </a:fld>
            <a:endParaRPr lang="en-US" dirty="0"/>
          </a:p>
        </p:txBody>
      </p:sp>
      <p:pic>
        <p:nvPicPr>
          <p:cNvPr id="4" name="Google Shape;209;p22">
            <a:extLst>
              <a:ext uri="{FF2B5EF4-FFF2-40B4-BE49-F238E27FC236}">
                <a16:creationId xmlns:a16="http://schemas.microsoft.com/office/drawing/2014/main" id="{5ABE90DA-92DC-AA4D-D608-4EF47BC83112}"/>
              </a:ext>
            </a:extLst>
          </p:cNvPr>
          <p:cNvPicPr preferRelativeResize="0"/>
          <p:nvPr/>
        </p:nvPicPr>
        <p:blipFill>
          <a:blip r:embed="rId3">
            <a:alphaModFix/>
          </a:blip>
          <a:stretch>
            <a:fillRect/>
          </a:stretch>
        </p:blipFill>
        <p:spPr>
          <a:xfrm>
            <a:off x="4045269" y="1033869"/>
            <a:ext cx="4512025" cy="4512025"/>
          </a:xfrm>
          <a:prstGeom prst="rect">
            <a:avLst/>
          </a:prstGeom>
          <a:noFill/>
          <a:ln>
            <a:noFill/>
          </a:ln>
        </p:spPr>
      </p:pic>
      <p:sp>
        <p:nvSpPr>
          <p:cNvPr id="5" name="Google Shape;208;p22">
            <a:extLst>
              <a:ext uri="{FF2B5EF4-FFF2-40B4-BE49-F238E27FC236}">
                <a16:creationId xmlns:a16="http://schemas.microsoft.com/office/drawing/2014/main" id="{628761D9-17FB-041B-CB71-C63D422C1969}"/>
              </a:ext>
            </a:extLst>
          </p:cNvPr>
          <p:cNvSpPr txBox="1">
            <a:spLocks/>
          </p:cNvSpPr>
          <p:nvPr/>
        </p:nvSpPr>
        <p:spPr>
          <a:xfrm>
            <a:off x="480103" y="640676"/>
            <a:ext cx="3721500" cy="4782900"/>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pPr algn="l">
              <a:spcBef>
                <a:spcPts val="0"/>
              </a:spcBef>
            </a:pPr>
            <a:r>
              <a:rPr lang="en-US" sz="3100" b="1" dirty="0">
                <a:solidFill>
                  <a:srgbClr val="7030A0"/>
                </a:solidFill>
              </a:rPr>
              <a:t>What does this look like in the Colorado context?</a:t>
            </a:r>
          </a:p>
          <a:p>
            <a:pPr algn="l">
              <a:spcBef>
                <a:spcPts val="0"/>
              </a:spcBef>
            </a:pPr>
            <a:r>
              <a:rPr lang="en-US" sz="4200" b="1" dirty="0">
                <a:solidFill>
                  <a:schemeClr val="accent2"/>
                </a:solidFill>
              </a:rPr>
              <a:t> </a:t>
            </a:r>
          </a:p>
          <a:p>
            <a:pPr algn="l">
              <a:spcBef>
                <a:spcPts val="0"/>
              </a:spcBef>
            </a:pPr>
            <a:r>
              <a:rPr lang="en-US" sz="2600" b="1" dirty="0">
                <a:solidFill>
                  <a:srgbClr val="ED0036"/>
                </a:solidFill>
              </a:rPr>
              <a:t>Rubrics clearly communicate what it looks like to integrate these 3 overlapping expectations</a:t>
            </a:r>
          </a:p>
        </p:txBody>
      </p:sp>
    </p:spTree>
    <p:extLst>
      <p:ext uri="{BB962C8B-B14F-4D97-AF65-F5344CB8AC3E}">
        <p14:creationId xmlns:p14="http://schemas.microsoft.com/office/powerpoint/2010/main" val="422523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4"/>
          <p:cNvSpPr txBox="1">
            <a:spLocks noGrp="1"/>
          </p:cNvSpPr>
          <p:nvPr>
            <p:ph type="title"/>
          </p:nvPr>
        </p:nvSpPr>
        <p:spPr>
          <a:xfrm>
            <a:off x="1168400" y="236130"/>
            <a:ext cx="5159375" cy="590550"/>
          </a:xfrm>
        </p:spPr>
        <p:txBody>
          <a:bodyPr spcFirstLastPara="1" wrap="square" lIns="91425" tIns="91425" rIns="91425" bIns="91425" anchor="b" anchorCtr="0">
            <a:noAutofit/>
          </a:bodyPr>
          <a:lstStyle/>
          <a:p>
            <a:pPr lvl="0"/>
            <a:r>
              <a:rPr lang="en-US" dirty="0"/>
              <a:t>Key Questions</a:t>
            </a:r>
          </a:p>
        </p:txBody>
      </p:sp>
      <p:sp>
        <p:nvSpPr>
          <p:cNvPr id="100" name="Google Shape;100;p14"/>
          <p:cNvSpPr txBox="1">
            <a:spLocks noGrp="1"/>
          </p:cNvSpPr>
          <p:nvPr>
            <p:ph type="sldNum" sz="quarter" idx="12"/>
          </p:nvPr>
        </p:nvSpPr>
        <p:spPr>
          <a:xfrm>
            <a:off x="223071" y="6427018"/>
            <a:ext cx="2057400" cy="365125"/>
          </a:xfrm>
        </p:spPr>
        <p:txBody>
          <a:bodyPr spcFirstLastPara="1" wrap="square" lIns="91425" tIns="91425" rIns="91425" bIns="91425" anchor="t" anchorCtr="0">
            <a:noAutofit/>
          </a:bodyPr>
          <a:lstStyle/>
          <a:p>
            <a:pPr lvl="0"/>
            <a:fld id="{00000000-1234-1234-1234-123412341234}" type="slidenum">
              <a:rPr lang="en"/>
              <a:pPr lvl="0"/>
              <a:t>2</a:t>
            </a:fld>
            <a:endParaRPr lang="en"/>
          </a:p>
        </p:txBody>
      </p:sp>
      <p:sp>
        <p:nvSpPr>
          <p:cNvPr id="102" name="Google Shape;102;p14"/>
          <p:cNvSpPr txBox="1"/>
          <p:nvPr/>
        </p:nvSpPr>
        <p:spPr>
          <a:xfrm>
            <a:off x="414191" y="1576216"/>
            <a:ext cx="8147400" cy="3893405"/>
          </a:xfrm>
          <a:prstGeom prst="rect">
            <a:avLst/>
          </a:prstGeom>
          <a:noFill/>
          <a:ln>
            <a:noFill/>
          </a:ln>
        </p:spPr>
        <p:txBody>
          <a:bodyPr spcFirstLastPara="1" wrap="square" lIns="91425" tIns="91425" rIns="91425" bIns="91425" anchor="t" anchorCtr="0">
            <a:noAutofit/>
          </a:bodyPr>
          <a:lstStyle/>
          <a:p>
            <a:pPr marL="457200" lvl="0" indent="-381000" algn="l" rtl="0">
              <a:spcBef>
                <a:spcPts val="1000"/>
              </a:spcBef>
              <a:spcAft>
                <a:spcPts val="0"/>
              </a:spcAft>
              <a:buClr>
                <a:schemeClr val="tx1">
                  <a:lumMod val="50000"/>
                  <a:lumOff val="50000"/>
                </a:schemeClr>
              </a:buClr>
              <a:buSzPts val="2400"/>
              <a:buFont typeface="Wingdings" panose="05000000000000000000" pitchFamily="2" charset="2"/>
              <a:buChar char="Ø"/>
            </a:pPr>
            <a:r>
              <a:rPr lang="en" sz="2400" dirty="0">
                <a:ea typeface="Lato"/>
                <a:cs typeface="Lato"/>
                <a:sym typeface="Lato"/>
              </a:rPr>
              <a:t>What is our rubric design goal? A common teacher designed rubric, a student generated rubric, or a combination of both that meet in the middle?</a:t>
            </a:r>
            <a:endParaRPr sz="2400" dirty="0">
              <a:ea typeface="Lato"/>
              <a:cs typeface="Lato"/>
              <a:sym typeface="Lato"/>
            </a:endParaRPr>
          </a:p>
          <a:p>
            <a:pPr marL="457200" lvl="0" indent="-381000" algn="l" rtl="0">
              <a:spcBef>
                <a:spcPts val="1000"/>
              </a:spcBef>
              <a:spcAft>
                <a:spcPts val="0"/>
              </a:spcAft>
              <a:buClr>
                <a:schemeClr val="tx1">
                  <a:lumMod val="50000"/>
                  <a:lumOff val="50000"/>
                </a:schemeClr>
              </a:buClr>
              <a:buSzPts val="2400"/>
              <a:buFont typeface="Wingdings" panose="05000000000000000000" pitchFamily="2" charset="2"/>
              <a:buChar char="Ø"/>
            </a:pPr>
            <a:r>
              <a:rPr lang="en" sz="2400" dirty="0">
                <a:ea typeface="Lato"/>
                <a:cs typeface="Lato"/>
                <a:sym typeface="Lato"/>
              </a:rPr>
              <a:t>How do we create a tool that serves to provide both formative and summative feedback?</a:t>
            </a:r>
            <a:endParaRPr sz="2400" dirty="0">
              <a:ea typeface="Lato"/>
              <a:cs typeface="Lato"/>
              <a:sym typeface="Lato"/>
            </a:endParaRPr>
          </a:p>
          <a:p>
            <a:pPr marL="457200" lvl="0" indent="-381000" algn="l" rtl="0">
              <a:spcBef>
                <a:spcPts val="1000"/>
              </a:spcBef>
              <a:spcAft>
                <a:spcPts val="0"/>
              </a:spcAft>
              <a:buClr>
                <a:schemeClr val="tx1">
                  <a:lumMod val="50000"/>
                  <a:lumOff val="50000"/>
                </a:schemeClr>
              </a:buClr>
              <a:buSzPts val="2400"/>
              <a:buFont typeface="Wingdings" panose="05000000000000000000" pitchFamily="2" charset="2"/>
              <a:buChar char="Ø"/>
            </a:pPr>
            <a:r>
              <a:rPr lang="en" sz="2400" dirty="0">
                <a:ea typeface="Lato"/>
                <a:cs typeface="Lato"/>
                <a:sym typeface="Lato"/>
              </a:rPr>
              <a:t>How can we intentionally design the rubric to ensure rigor is appropriate and relevancy/authenticity is more transparent to learners?</a:t>
            </a:r>
            <a:endParaRPr sz="2400" dirty="0">
              <a:ea typeface="Lato"/>
              <a:cs typeface="Lato"/>
              <a:sym typeface="Lato"/>
            </a:endParaRPr>
          </a:p>
        </p:txBody>
      </p:sp>
    </p:spTree>
    <p:extLst>
      <p:ext uri="{BB962C8B-B14F-4D97-AF65-F5344CB8AC3E}">
        <p14:creationId xmlns:p14="http://schemas.microsoft.com/office/powerpoint/2010/main" val="231585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Rubrics Formatively</a:t>
            </a:r>
          </a:p>
        </p:txBody>
      </p:sp>
      <p:sp>
        <p:nvSpPr>
          <p:cNvPr id="3" name="Content Placeholder 2"/>
          <p:cNvSpPr>
            <a:spLocks noGrp="1"/>
          </p:cNvSpPr>
          <p:nvPr>
            <p:ph idx="1"/>
          </p:nvPr>
        </p:nvSpPr>
        <p:spPr>
          <a:xfrm>
            <a:off x="223071" y="2004475"/>
            <a:ext cx="3535726" cy="2745403"/>
          </a:xfrm>
        </p:spPr>
        <p:txBody>
          <a:bodyPr/>
          <a:lstStyle/>
          <a:p>
            <a:pPr marL="0" indent="0">
              <a:buNone/>
            </a:pPr>
            <a:r>
              <a:rPr lang="en-US" sz="2800" b="1" dirty="0">
                <a:solidFill>
                  <a:srgbClr val="EF7521"/>
                </a:solidFill>
              </a:rPr>
              <a:t>As you watch, consider:</a:t>
            </a:r>
          </a:p>
          <a:p>
            <a:pPr marL="0" indent="0">
              <a:buNone/>
            </a:pPr>
            <a:r>
              <a:rPr lang="en-US" dirty="0"/>
              <a:t>Where do you see evidences of rubrics being used as a formative learning support?</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pic>
        <p:nvPicPr>
          <p:cNvPr id="10" name="Google Shape;108;p15" descr="Descriptive Feedback Helps All Students Reach Proficiency&#10;&#10;Eleventh-grade ELA teacher Susan McCray from Casco Bay High School in Portland, ME, supports all students in reaching writing standards through descriptive feedback.&#10;Licensed under CC BY-NC-ND 4.0&#10;: https://creativecommons.org/licenses/by-nc-nd/4.0/&#10;Licensed under CC BY-NC-ND 4.0&#10;: https://creativecommons.org/licenses/by-nc-nd/4.0/">
            <a:hlinkClick r:id="rId3"/>
            <a:extLst>
              <a:ext uri="{FF2B5EF4-FFF2-40B4-BE49-F238E27FC236}">
                <a16:creationId xmlns:a16="http://schemas.microsoft.com/office/drawing/2014/main" id="{ECF80D17-34F8-F887-6FCC-7BD140A18A3F}"/>
              </a:ext>
            </a:extLst>
          </p:cNvPr>
          <p:cNvPicPr preferRelativeResize="0"/>
          <p:nvPr/>
        </p:nvPicPr>
        <p:blipFill>
          <a:blip r:embed="rId4">
            <a:alphaModFix/>
          </a:blip>
          <a:stretch>
            <a:fillRect/>
          </a:stretch>
        </p:blipFill>
        <p:spPr>
          <a:xfrm>
            <a:off x="4133807" y="2004475"/>
            <a:ext cx="4572000" cy="3429000"/>
          </a:xfrm>
          <a:prstGeom prst="rect">
            <a:avLst/>
          </a:prstGeom>
          <a:noFill/>
          <a:ln>
            <a:noFill/>
          </a:ln>
        </p:spPr>
      </p:pic>
    </p:spTree>
    <p:extLst>
      <p:ext uri="{BB962C8B-B14F-4D97-AF65-F5344CB8AC3E}">
        <p14:creationId xmlns:p14="http://schemas.microsoft.com/office/powerpoint/2010/main" val="420690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Rubrics Summatively</a:t>
            </a:r>
          </a:p>
        </p:txBody>
      </p:sp>
      <p:sp>
        <p:nvSpPr>
          <p:cNvPr id="3" name="Content Placeholder 2"/>
          <p:cNvSpPr>
            <a:spLocks noGrp="1"/>
          </p:cNvSpPr>
          <p:nvPr>
            <p:ph idx="1"/>
          </p:nvPr>
        </p:nvSpPr>
        <p:spPr>
          <a:xfrm>
            <a:off x="223071" y="2004475"/>
            <a:ext cx="3535726" cy="2745403"/>
          </a:xfrm>
        </p:spPr>
        <p:txBody>
          <a:bodyPr/>
          <a:lstStyle/>
          <a:p>
            <a:pPr marL="0" indent="0">
              <a:buNone/>
            </a:pPr>
            <a:r>
              <a:rPr lang="en-US" sz="2800" b="1" dirty="0">
                <a:solidFill>
                  <a:srgbClr val="EF7521"/>
                </a:solidFill>
              </a:rPr>
              <a:t>As you watch, consider:</a:t>
            </a:r>
          </a:p>
          <a:p>
            <a:pPr marL="0" indent="0">
              <a:buNone/>
            </a:pPr>
            <a:r>
              <a:rPr lang="en-US" dirty="0"/>
              <a:t>What structures did this school need to have in place to make an evidence-based determination of student competency? </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
        <p:nvSpPr>
          <p:cNvPr id="7" name="TextBox 6">
            <a:extLst>
              <a:ext uri="{FF2B5EF4-FFF2-40B4-BE49-F238E27FC236}">
                <a16:creationId xmlns:a16="http://schemas.microsoft.com/office/drawing/2014/main" id="{E7B0ED49-6651-E6AB-5D16-BD41DCC77477}"/>
              </a:ext>
            </a:extLst>
          </p:cNvPr>
          <p:cNvSpPr txBox="1"/>
          <p:nvPr/>
        </p:nvSpPr>
        <p:spPr>
          <a:xfrm>
            <a:off x="4020468" y="1902703"/>
            <a:ext cx="4197426" cy="553998"/>
          </a:xfrm>
          <a:prstGeom prst="rect">
            <a:avLst/>
          </a:prstGeom>
          <a:noFill/>
        </p:spPr>
        <p:txBody>
          <a:bodyPr wrap="square" rtlCol="0">
            <a:spAutoFit/>
          </a:bodyPr>
          <a:lstStyle/>
          <a:p>
            <a:r>
              <a:rPr lang="en-US" sz="1600" dirty="0">
                <a:solidFill>
                  <a:schemeClr val="bg1"/>
                </a:solidFill>
              </a:rPr>
              <a:t>Descriptive Feedback Helps All Students</a:t>
            </a:r>
          </a:p>
          <a:p>
            <a:r>
              <a:rPr lang="en-US" sz="1400" dirty="0">
                <a:solidFill>
                  <a:schemeClr val="bg1"/>
                </a:solidFill>
              </a:rPr>
              <a:t>EL Education</a:t>
            </a:r>
          </a:p>
        </p:txBody>
      </p:sp>
      <p:pic>
        <p:nvPicPr>
          <p:cNvPr id="6" name="Google Shape;117;p16" descr="The Teaching Channel: Calibration - Assessing Portfolio Defenses&#10;&#10;From a series of videos filmed by the Teaching Channel at an Envision School in San Francisco, in 2013. On the transformative core elements of an authentic performance assessment system, and portfolio defense.">
            <a:hlinkClick r:id="rId3"/>
            <a:extLst>
              <a:ext uri="{FF2B5EF4-FFF2-40B4-BE49-F238E27FC236}">
                <a16:creationId xmlns:a16="http://schemas.microsoft.com/office/drawing/2014/main" id="{BDF40DD4-BC04-4D05-3D43-7BFE8E239714}"/>
              </a:ext>
            </a:extLst>
          </p:cNvPr>
          <p:cNvPicPr preferRelativeResize="0"/>
          <p:nvPr/>
        </p:nvPicPr>
        <p:blipFill>
          <a:blip r:embed="rId4">
            <a:alphaModFix/>
          </a:blip>
          <a:stretch>
            <a:fillRect/>
          </a:stretch>
        </p:blipFill>
        <p:spPr>
          <a:xfrm>
            <a:off x="4041058" y="2004475"/>
            <a:ext cx="4572000" cy="3429000"/>
          </a:xfrm>
          <a:prstGeom prst="rect">
            <a:avLst/>
          </a:prstGeom>
          <a:noFill/>
          <a:ln>
            <a:noFill/>
          </a:ln>
        </p:spPr>
      </p:pic>
    </p:spTree>
    <p:extLst>
      <p:ext uri="{BB962C8B-B14F-4D97-AF65-F5344CB8AC3E}">
        <p14:creationId xmlns:p14="http://schemas.microsoft.com/office/powerpoint/2010/main" val="113164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7" name="Google Shape;127;p17"/>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
        <p:nvSpPr>
          <p:cNvPr id="2" name="Title 1">
            <a:extLst>
              <a:ext uri="{FF2B5EF4-FFF2-40B4-BE49-F238E27FC236}">
                <a16:creationId xmlns:a16="http://schemas.microsoft.com/office/drawing/2014/main" id="{7EAF859C-C002-ED11-1C9C-E49801D3EF47}"/>
              </a:ext>
            </a:extLst>
          </p:cNvPr>
          <p:cNvSpPr>
            <a:spLocks noGrp="1"/>
          </p:cNvSpPr>
          <p:nvPr>
            <p:ph type="title"/>
          </p:nvPr>
        </p:nvSpPr>
        <p:spPr>
          <a:xfrm>
            <a:off x="399429" y="4595160"/>
            <a:ext cx="6081865" cy="756418"/>
          </a:xfrm>
          <a:solidFill>
            <a:schemeClr val="bg1"/>
          </a:solidFill>
        </p:spPr>
        <p:txBody>
          <a:bodyPr>
            <a:normAutofit fontScale="90000"/>
          </a:bodyPr>
          <a:lstStyle/>
          <a:p>
            <a:r>
              <a:rPr lang="en-US" sz="3100" b="1" dirty="0">
                <a:solidFill>
                  <a:srgbClr val="0070C0"/>
                </a:solidFill>
              </a:rPr>
              <a:t>We’re focusing narrowly on designing Single Point Rubrics</a:t>
            </a:r>
            <a:br>
              <a:rPr lang="en-US" sz="2400" dirty="0">
                <a:solidFill>
                  <a:schemeClr val="dk2"/>
                </a:solidFill>
              </a:rPr>
            </a:br>
            <a:endParaRPr lang="en-US" dirty="0"/>
          </a:p>
        </p:txBody>
      </p:sp>
    </p:spTree>
    <p:extLst>
      <p:ext uri="{BB962C8B-B14F-4D97-AF65-F5344CB8AC3E}">
        <p14:creationId xmlns:p14="http://schemas.microsoft.com/office/powerpoint/2010/main" val="2550316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Holistic Rubrics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pic>
        <p:nvPicPr>
          <p:cNvPr id="5" name="Google Shape;134;p18">
            <a:extLst>
              <a:ext uri="{FF2B5EF4-FFF2-40B4-BE49-F238E27FC236}">
                <a16:creationId xmlns:a16="http://schemas.microsoft.com/office/drawing/2014/main" id="{A08E8D66-6F37-1B05-330B-B1E75E09DE86}"/>
              </a:ext>
            </a:extLst>
          </p:cNvPr>
          <p:cNvPicPr preferRelativeResize="0"/>
          <p:nvPr/>
        </p:nvPicPr>
        <p:blipFill rotWithShape="1">
          <a:blip r:embed="rId3">
            <a:alphaModFix/>
          </a:blip>
          <a:srcRect l="2492" t="2774" r="879" b="2195"/>
          <a:stretch/>
        </p:blipFill>
        <p:spPr>
          <a:xfrm>
            <a:off x="561860" y="1537388"/>
            <a:ext cx="8130448" cy="4477821"/>
          </a:xfrm>
          <a:prstGeom prst="rect">
            <a:avLst/>
          </a:prstGeom>
          <a:noFill/>
          <a:ln>
            <a:noFill/>
          </a:ln>
        </p:spPr>
      </p:pic>
      <p:sp>
        <p:nvSpPr>
          <p:cNvPr id="6" name="Google Shape;135;p18">
            <a:extLst>
              <a:ext uri="{FF2B5EF4-FFF2-40B4-BE49-F238E27FC236}">
                <a16:creationId xmlns:a16="http://schemas.microsoft.com/office/drawing/2014/main" id="{A8960414-35F3-6C22-BF5B-A29D9969B2A6}"/>
              </a:ext>
            </a:extLst>
          </p:cNvPr>
          <p:cNvSpPr txBox="1"/>
          <p:nvPr/>
        </p:nvSpPr>
        <p:spPr>
          <a:xfrm>
            <a:off x="2391664" y="6333717"/>
            <a:ext cx="4613400" cy="36512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Lato"/>
                <a:ea typeface="Lato"/>
                <a:cs typeface="Lato"/>
                <a:sym typeface="Lato"/>
              </a:rPr>
              <a:t>From </a:t>
            </a:r>
            <a:r>
              <a:rPr lang="en" sz="1200" u="sng" dirty="0">
                <a:solidFill>
                  <a:schemeClr val="hlink"/>
                </a:solidFill>
                <a:latin typeface="Lato"/>
                <a:ea typeface="Lato"/>
                <a:cs typeface="Lato"/>
                <a:sym typeface="Lato"/>
                <a:hlinkClick r:id="rId4"/>
              </a:rPr>
              <a:t>Cult of Pedagogy</a:t>
            </a:r>
            <a:endParaRPr sz="1200" dirty="0">
              <a:latin typeface="Lato"/>
              <a:ea typeface="Lato"/>
              <a:cs typeface="Lato"/>
              <a:sym typeface="Lato"/>
            </a:endParaRPr>
          </a:p>
        </p:txBody>
      </p:sp>
    </p:spTree>
    <p:extLst>
      <p:ext uri="{BB962C8B-B14F-4D97-AF65-F5344CB8AC3E}">
        <p14:creationId xmlns:p14="http://schemas.microsoft.com/office/powerpoint/2010/main" val="226793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Analytic Rubrics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pic>
        <p:nvPicPr>
          <p:cNvPr id="5" name="Google Shape;142;p19">
            <a:extLst>
              <a:ext uri="{FF2B5EF4-FFF2-40B4-BE49-F238E27FC236}">
                <a16:creationId xmlns:a16="http://schemas.microsoft.com/office/drawing/2014/main" id="{B506044D-116A-AA67-F6D3-FFF195C8BE58}"/>
              </a:ext>
            </a:extLst>
          </p:cNvPr>
          <p:cNvPicPr preferRelativeResize="0"/>
          <p:nvPr/>
        </p:nvPicPr>
        <p:blipFill rotWithShape="1">
          <a:blip r:embed="rId3">
            <a:alphaModFix/>
          </a:blip>
          <a:srcRect t="7034" b="3575"/>
          <a:stretch/>
        </p:blipFill>
        <p:spPr>
          <a:xfrm>
            <a:off x="223071" y="1535412"/>
            <a:ext cx="8292968" cy="4667084"/>
          </a:xfrm>
          <a:prstGeom prst="rect">
            <a:avLst/>
          </a:prstGeom>
          <a:noFill/>
          <a:ln>
            <a:noFill/>
          </a:ln>
        </p:spPr>
      </p:pic>
      <p:sp>
        <p:nvSpPr>
          <p:cNvPr id="6" name="Google Shape;135;p18">
            <a:extLst>
              <a:ext uri="{FF2B5EF4-FFF2-40B4-BE49-F238E27FC236}">
                <a16:creationId xmlns:a16="http://schemas.microsoft.com/office/drawing/2014/main" id="{4A505918-D5E8-0110-AA2A-CC666B685BFF}"/>
              </a:ext>
            </a:extLst>
          </p:cNvPr>
          <p:cNvSpPr txBox="1"/>
          <p:nvPr/>
        </p:nvSpPr>
        <p:spPr>
          <a:xfrm>
            <a:off x="2391664" y="6333717"/>
            <a:ext cx="4613400" cy="36512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Lato"/>
                <a:ea typeface="Lato"/>
                <a:cs typeface="Lato"/>
                <a:sym typeface="Lato"/>
              </a:rPr>
              <a:t>From </a:t>
            </a:r>
            <a:r>
              <a:rPr lang="en" sz="1200" u="sng" dirty="0">
                <a:solidFill>
                  <a:schemeClr val="hlink"/>
                </a:solidFill>
                <a:latin typeface="Lato"/>
                <a:ea typeface="Lato"/>
                <a:cs typeface="Lato"/>
                <a:sym typeface="Lato"/>
                <a:hlinkClick r:id="rId4"/>
              </a:rPr>
              <a:t>Cult of Pedagogy</a:t>
            </a:r>
            <a:endParaRPr sz="1200" dirty="0">
              <a:latin typeface="Lato"/>
              <a:ea typeface="Lato"/>
              <a:cs typeface="Lato"/>
              <a:sym typeface="Lato"/>
            </a:endParaRPr>
          </a:p>
        </p:txBody>
      </p:sp>
    </p:spTree>
    <p:extLst>
      <p:ext uri="{BB962C8B-B14F-4D97-AF65-F5344CB8AC3E}">
        <p14:creationId xmlns:p14="http://schemas.microsoft.com/office/powerpoint/2010/main" val="79243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Point Rubrics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pic>
        <p:nvPicPr>
          <p:cNvPr id="5" name="Google Shape;151;p20">
            <a:extLst>
              <a:ext uri="{FF2B5EF4-FFF2-40B4-BE49-F238E27FC236}">
                <a16:creationId xmlns:a16="http://schemas.microsoft.com/office/drawing/2014/main" id="{D86739E4-4CF1-6CE1-B4A5-26E91A8D5BFD}"/>
              </a:ext>
            </a:extLst>
          </p:cNvPr>
          <p:cNvPicPr preferRelativeResize="0"/>
          <p:nvPr/>
        </p:nvPicPr>
        <p:blipFill>
          <a:blip r:embed="rId3">
            <a:alphaModFix/>
          </a:blip>
          <a:stretch>
            <a:fillRect/>
          </a:stretch>
        </p:blipFill>
        <p:spPr>
          <a:xfrm>
            <a:off x="223071" y="1533925"/>
            <a:ext cx="8700592" cy="4470267"/>
          </a:xfrm>
          <a:prstGeom prst="rect">
            <a:avLst/>
          </a:prstGeom>
          <a:noFill/>
          <a:ln>
            <a:noFill/>
          </a:ln>
        </p:spPr>
      </p:pic>
      <p:sp>
        <p:nvSpPr>
          <p:cNvPr id="6" name="Google Shape;135;p18">
            <a:extLst>
              <a:ext uri="{FF2B5EF4-FFF2-40B4-BE49-F238E27FC236}">
                <a16:creationId xmlns:a16="http://schemas.microsoft.com/office/drawing/2014/main" id="{E2C5AF7D-651A-D589-B11D-85DAF9B5C1B1}"/>
              </a:ext>
            </a:extLst>
          </p:cNvPr>
          <p:cNvSpPr txBox="1"/>
          <p:nvPr/>
        </p:nvSpPr>
        <p:spPr>
          <a:xfrm>
            <a:off x="2125984" y="6255109"/>
            <a:ext cx="4613400" cy="36512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Lato"/>
                <a:ea typeface="Lato"/>
                <a:cs typeface="Lato"/>
                <a:sym typeface="Lato"/>
              </a:rPr>
              <a:t>From </a:t>
            </a:r>
            <a:r>
              <a:rPr lang="en" sz="1200" u="sng" dirty="0">
                <a:solidFill>
                  <a:schemeClr val="hlink"/>
                </a:solidFill>
                <a:latin typeface="Lato"/>
                <a:ea typeface="Lato"/>
                <a:cs typeface="Lato"/>
                <a:sym typeface="Lato"/>
                <a:hlinkClick r:id="rId4"/>
              </a:rPr>
              <a:t>Cult of Pedagogy</a:t>
            </a:r>
            <a:endParaRPr sz="1200" dirty="0">
              <a:latin typeface="Lato"/>
              <a:ea typeface="Lato"/>
              <a:cs typeface="Lato"/>
              <a:sym typeface="Lato"/>
            </a:endParaRPr>
          </a:p>
        </p:txBody>
      </p:sp>
    </p:spTree>
    <p:extLst>
      <p:ext uri="{BB962C8B-B14F-4D97-AF65-F5344CB8AC3E}">
        <p14:creationId xmlns:p14="http://schemas.microsoft.com/office/powerpoint/2010/main" val="10907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1"/>
          <p:cNvSpPr txBox="1">
            <a:spLocks noGrp="1"/>
          </p:cNvSpPr>
          <p:nvPr>
            <p:ph type="title"/>
          </p:nvPr>
        </p:nvSpPr>
        <p:spPr>
          <a:xfrm>
            <a:off x="1187508" y="266718"/>
            <a:ext cx="5158247" cy="59060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t>Single Point Rubrics</a:t>
            </a:r>
            <a:endParaRPr b="1" dirty="0"/>
          </a:p>
        </p:txBody>
      </p:sp>
      <p:sp>
        <p:nvSpPr>
          <p:cNvPr id="156" name="Google Shape;156;p21"/>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9</a:t>
            </a:fld>
            <a:endParaRPr/>
          </a:p>
        </p:txBody>
      </p:sp>
      <p:sp>
        <p:nvSpPr>
          <p:cNvPr id="158" name="Google Shape;158;p21"/>
          <p:cNvSpPr/>
          <p:nvPr/>
        </p:nvSpPr>
        <p:spPr>
          <a:xfrm>
            <a:off x="3671678" y="2273666"/>
            <a:ext cx="472800" cy="472800"/>
          </a:xfrm>
          <a:prstGeom prst="ellipse">
            <a:avLst/>
          </a:pr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9" name="Google Shape;159;p21"/>
          <p:cNvSpPr/>
          <p:nvPr/>
        </p:nvSpPr>
        <p:spPr>
          <a:xfrm>
            <a:off x="907541" y="2273666"/>
            <a:ext cx="472800" cy="472800"/>
          </a:xfrm>
          <a:prstGeom prst="ellipse">
            <a:avLst/>
          </a:prstGeom>
          <a:solidFill>
            <a:srgbClr val="2185C5">
              <a:alpha val="73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0" name="Google Shape;160;p21"/>
          <p:cNvSpPr txBox="1"/>
          <p:nvPr/>
        </p:nvSpPr>
        <p:spPr>
          <a:xfrm>
            <a:off x="560240" y="2963581"/>
            <a:ext cx="26838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1600" dirty="0">
                <a:solidFill>
                  <a:srgbClr val="0070C0"/>
                </a:solidFill>
                <a:highlight>
                  <a:srgbClr val="FFFFFF"/>
                </a:highlight>
                <a:latin typeface="Lato"/>
                <a:ea typeface="Lato"/>
                <a:cs typeface="Lato"/>
                <a:sym typeface="Lato"/>
              </a:rPr>
              <a:t>Give space to reflect on both strengths and weaknesses in student work</a:t>
            </a:r>
            <a:endParaRPr sz="1400" dirty="0">
              <a:solidFill>
                <a:srgbClr val="0070C0"/>
              </a:solidFill>
              <a:latin typeface="Lato"/>
              <a:ea typeface="Lato"/>
              <a:cs typeface="Lato"/>
              <a:sym typeface="Lato"/>
            </a:endParaRPr>
          </a:p>
        </p:txBody>
      </p:sp>
      <p:sp>
        <p:nvSpPr>
          <p:cNvPr id="161" name="Google Shape;161;p21"/>
          <p:cNvSpPr txBox="1"/>
          <p:nvPr/>
        </p:nvSpPr>
        <p:spPr>
          <a:xfrm>
            <a:off x="3381629" y="2963581"/>
            <a:ext cx="26838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1600" dirty="0">
                <a:solidFill>
                  <a:schemeClr val="accent4"/>
                </a:solidFill>
                <a:highlight>
                  <a:srgbClr val="FFFFFF"/>
                </a:highlight>
                <a:latin typeface="Lato"/>
                <a:ea typeface="Lato"/>
                <a:cs typeface="Lato"/>
                <a:sym typeface="Lato"/>
              </a:rPr>
              <a:t>Don’t place boundaries on student performance</a:t>
            </a:r>
            <a:endParaRPr sz="1600" dirty="0">
              <a:solidFill>
                <a:schemeClr val="accent4"/>
              </a:solidFill>
              <a:latin typeface="Lato"/>
              <a:ea typeface="Lato"/>
              <a:cs typeface="Lato"/>
              <a:sym typeface="Lato"/>
            </a:endParaRPr>
          </a:p>
          <a:p>
            <a:pPr marL="0" lvl="0" indent="0" algn="l" rtl="0">
              <a:lnSpc>
                <a:spcPct val="100000"/>
              </a:lnSpc>
              <a:spcBef>
                <a:spcPts val="600"/>
              </a:spcBef>
              <a:spcAft>
                <a:spcPts val="0"/>
              </a:spcAft>
              <a:buNone/>
            </a:pPr>
            <a:endParaRPr sz="1400" dirty="0">
              <a:solidFill>
                <a:srgbClr val="666666"/>
              </a:solidFill>
              <a:latin typeface="Lato"/>
              <a:ea typeface="Lato"/>
              <a:cs typeface="Lato"/>
              <a:sym typeface="Lato"/>
            </a:endParaRPr>
          </a:p>
        </p:txBody>
      </p:sp>
      <p:sp>
        <p:nvSpPr>
          <p:cNvPr id="162" name="Google Shape;162;p21"/>
          <p:cNvSpPr txBox="1"/>
          <p:nvPr/>
        </p:nvSpPr>
        <p:spPr>
          <a:xfrm>
            <a:off x="6203017" y="2963581"/>
            <a:ext cx="26838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1600" dirty="0">
                <a:solidFill>
                  <a:srgbClr val="FF0000"/>
                </a:solidFill>
                <a:highlight>
                  <a:srgbClr val="FFFFFF"/>
                </a:highlight>
                <a:latin typeface="Lato"/>
                <a:ea typeface="Lato"/>
                <a:cs typeface="Lato"/>
                <a:sym typeface="Lato"/>
              </a:rPr>
              <a:t>Work against the tendency for students’ to rank and compare themselves to each other</a:t>
            </a:r>
            <a:endParaRPr sz="1600" b="1" dirty="0">
              <a:solidFill>
                <a:srgbClr val="FF0000"/>
              </a:solidFill>
              <a:latin typeface="Lato"/>
              <a:ea typeface="Lato"/>
              <a:cs typeface="Lato"/>
              <a:sym typeface="Lato"/>
            </a:endParaRPr>
          </a:p>
          <a:p>
            <a:pPr marL="0" lvl="0" indent="0" algn="l" rtl="0">
              <a:lnSpc>
                <a:spcPct val="100000"/>
              </a:lnSpc>
              <a:spcBef>
                <a:spcPts val="600"/>
              </a:spcBef>
              <a:spcAft>
                <a:spcPts val="0"/>
              </a:spcAft>
              <a:buNone/>
            </a:pPr>
            <a:endParaRPr sz="1400" dirty="0">
              <a:solidFill>
                <a:srgbClr val="666666"/>
              </a:solidFill>
              <a:latin typeface="Lato"/>
              <a:ea typeface="Lato"/>
              <a:cs typeface="Lato"/>
              <a:sym typeface="Lato"/>
            </a:endParaRPr>
          </a:p>
        </p:txBody>
      </p:sp>
      <p:sp>
        <p:nvSpPr>
          <p:cNvPr id="163" name="Google Shape;163;p21"/>
          <p:cNvSpPr/>
          <p:nvPr/>
        </p:nvSpPr>
        <p:spPr>
          <a:xfrm>
            <a:off x="6433441" y="2273666"/>
            <a:ext cx="472800" cy="472800"/>
          </a:xfrm>
          <a:prstGeom prst="ellipse">
            <a:avLst/>
          </a:prstGeom>
          <a:solidFill>
            <a:srgbClr val="ED0036">
              <a:alpha val="7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 name="Google Shape;164;p21"/>
          <p:cNvSpPr/>
          <p:nvPr/>
        </p:nvSpPr>
        <p:spPr>
          <a:xfrm>
            <a:off x="3564378" y="4236116"/>
            <a:ext cx="472800" cy="472800"/>
          </a:xfrm>
          <a:prstGeom prst="ellipse">
            <a:avLst/>
          </a:prstGeom>
          <a:solidFill>
            <a:srgbClr val="FFA400"/>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1600">
              <a:latin typeface="Lato"/>
              <a:ea typeface="Lato"/>
              <a:cs typeface="Lato"/>
              <a:sym typeface="Lato"/>
            </a:endParaRPr>
          </a:p>
        </p:txBody>
      </p:sp>
      <p:sp>
        <p:nvSpPr>
          <p:cNvPr id="165" name="Google Shape;165;p21"/>
          <p:cNvSpPr/>
          <p:nvPr/>
        </p:nvSpPr>
        <p:spPr>
          <a:xfrm>
            <a:off x="762066" y="4236116"/>
            <a:ext cx="472800" cy="472800"/>
          </a:xfrm>
          <a:prstGeom prst="ellipse">
            <a:avLst/>
          </a:prstGeom>
          <a:solidFill>
            <a:srgbClr val="ED0036">
              <a:alpha val="71540"/>
            </a:srgbClr>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1600">
              <a:latin typeface="Lato"/>
              <a:ea typeface="Lato"/>
              <a:cs typeface="Lato"/>
              <a:sym typeface="Lato"/>
            </a:endParaRPr>
          </a:p>
        </p:txBody>
      </p:sp>
      <p:sp>
        <p:nvSpPr>
          <p:cNvPr id="166" name="Google Shape;166;p21"/>
          <p:cNvSpPr txBox="1"/>
          <p:nvPr/>
        </p:nvSpPr>
        <p:spPr>
          <a:xfrm>
            <a:off x="469690" y="4759181"/>
            <a:ext cx="26838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1600" dirty="0">
                <a:solidFill>
                  <a:srgbClr val="FF0000"/>
                </a:solidFill>
                <a:highlight>
                  <a:srgbClr val="FFFFFF"/>
                </a:highlight>
                <a:latin typeface="Lato"/>
                <a:ea typeface="Lato"/>
                <a:cs typeface="Lato"/>
                <a:sym typeface="Lato"/>
              </a:rPr>
              <a:t>Emphasize the feedback rather than the grade</a:t>
            </a:r>
            <a:endParaRPr sz="1400" dirty="0">
              <a:solidFill>
                <a:srgbClr val="FF0000"/>
              </a:solidFill>
              <a:latin typeface="Lato"/>
              <a:ea typeface="Lato"/>
              <a:cs typeface="Lato"/>
              <a:sym typeface="Lato"/>
            </a:endParaRPr>
          </a:p>
        </p:txBody>
      </p:sp>
      <p:sp>
        <p:nvSpPr>
          <p:cNvPr id="167" name="Google Shape;167;p21"/>
          <p:cNvSpPr txBox="1"/>
          <p:nvPr/>
        </p:nvSpPr>
        <p:spPr>
          <a:xfrm>
            <a:off x="3291079" y="4759181"/>
            <a:ext cx="26838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1600">
                <a:solidFill>
                  <a:schemeClr val="accent4"/>
                </a:solidFill>
                <a:highlight>
                  <a:srgbClr val="FFFFFF"/>
                </a:highlight>
                <a:latin typeface="Lato"/>
                <a:ea typeface="Lato"/>
                <a:cs typeface="Lato"/>
                <a:sym typeface="Lato"/>
              </a:rPr>
              <a:t>Create more flexibility without sacrificing clarity</a:t>
            </a:r>
            <a:endParaRPr sz="1400">
              <a:solidFill>
                <a:schemeClr val="accent4"/>
              </a:solidFill>
              <a:latin typeface="Lato"/>
              <a:ea typeface="Lato"/>
              <a:cs typeface="Lato"/>
              <a:sym typeface="Lato"/>
            </a:endParaRPr>
          </a:p>
        </p:txBody>
      </p:sp>
      <p:sp>
        <p:nvSpPr>
          <p:cNvPr id="168" name="Google Shape;168;p21"/>
          <p:cNvSpPr txBox="1"/>
          <p:nvPr/>
        </p:nvSpPr>
        <p:spPr>
          <a:xfrm>
            <a:off x="6112467" y="4759181"/>
            <a:ext cx="26838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1600" dirty="0">
                <a:solidFill>
                  <a:srgbClr val="0070C0"/>
                </a:solidFill>
                <a:latin typeface="Lato"/>
                <a:ea typeface="Lato"/>
                <a:cs typeface="Lato"/>
                <a:sym typeface="Lato"/>
              </a:rPr>
              <a:t>Have less text, so they are easier for students to digest</a:t>
            </a:r>
            <a:endParaRPr sz="1600" dirty="0">
              <a:solidFill>
                <a:srgbClr val="0070C0"/>
              </a:solidFill>
              <a:latin typeface="Lato"/>
              <a:ea typeface="Lato"/>
              <a:cs typeface="Lato"/>
              <a:sym typeface="Lato"/>
            </a:endParaRPr>
          </a:p>
          <a:p>
            <a:pPr marL="0" lvl="0" indent="0" algn="l" rtl="0">
              <a:lnSpc>
                <a:spcPct val="100000"/>
              </a:lnSpc>
              <a:spcBef>
                <a:spcPts val="600"/>
              </a:spcBef>
              <a:spcAft>
                <a:spcPts val="0"/>
              </a:spcAft>
              <a:buNone/>
            </a:pPr>
            <a:endParaRPr sz="1600" dirty="0">
              <a:solidFill>
                <a:srgbClr val="666666"/>
              </a:solidFill>
              <a:latin typeface="Lato"/>
              <a:ea typeface="Lato"/>
              <a:cs typeface="Lato"/>
              <a:sym typeface="Lato"/>
            </a:endParaRPr>
          </a:p>
        </p:txBody>
      </p:sp>
      <p:sp>
        <p:nvSpPr>
          <p:cNvPr id="169" name="Google Shape;169;p21"/>
          <p:cNvSpPr/>
          <p:nvPr/>
        </p:nvSpPr>
        <p:spPr>
          <a:xfrm>
            <a:off x="6287966" y="4236116"/>
            <a:ext cx="472800" cy="472800"/>
          </a:xfrm>
          <a:prstGeom prst="ellipse">
            <a:avLst/>
          </a:prstGeom>
          <a:solidFill>
            <a:srgbClr val="2185C5">
              <a:alpha val="73180"/>
            </a:srgbClr>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1600">
              <a:latin typeface="Lato"/>
              <a:ea typeface="Lato"/>
              <a:cs typeface="Lato"/>
              <a:sym typeface="Lato"/>
            </a:endParaRPr>
          </a:p>
        </p:txBody>
      </p:sp>
      <p:grpSp>
        <p:nvGrpSpPr>
          <p:cNvPr id="170" name="Google Shape;170;p21"/>
          <p:cNvGrpSpPr/>
          <p:nvPr/>
        </p:nvGrpSpPr>
        <p:grpSpPr>
          <a:xfrm>
            <a:off x="6290340" y="4503677"/>
            <a:ext cx="309640" cy="392030"/>
            <a:chOff x="2635450" y="4321225"/>
            <a:chExt cx="368400" cy="466425"/>
          </a:xfrm>
        </p:grpSpPr>
        <p:sp>
          <p:nvSpPr>
            <p:cNvPr id="171" name="Google Shape;171;p21"/>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2" name="Google Shape;172;p21"/>
            <p:cNvSpPr/>
            <p:nvPr/>
          </p:nvSpPr>
          <p:spPr>
            <a:xfrm>
              <a:off x="2819350" y="4321225"/>
              <a:ext cx="25" cy="347075"/>
            </a:xfrm>
            <a:custGeom>
              <a:avLst/>
              <a:gdLst/>
              <a:ahLst/>
              <a:cxnLst/>
              <a:rect l="l" t="t" r="r" b="b"/>
              <a:pathLst>
                <a:path w="1" h="13883" fill="none" extrusionOk="0">
                  <a:moveTo>
                    <a:pt x="0" y="13883"/>
                  </a:moveTo>
                  <a:lnTo>
                    <a:pt x="0" y="0"/>
                  </a:lnTo>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 name="Google Shape;173;p21"/>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 name="Google Shape;174;p21"/>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 name="Google Shape;175;p21"/>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 name="Google Shape;176;p21"/>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77" name="Google Shape;177;p21"/>
          <p:cNvGrpSpPr/>
          <p:nvPr/>
        </p:nvGrpSpPr>
        <p:grpSpPr>
          <a:xfrm>
            <a:off x="762084" y="2627549"/>
            <a:ext cx="334980" cy="330810"/>
            <a:chOff x="5972700" y="2330200"/>
            <a:chExt cx="411625" cy="387275"/>
          </a:xfrm>
        </p:grpSpPr>
        <p:sp>
          <p:nvSpPr>
            <p:cNvPr id="178" name="Google Shape;178;p2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9" name="Google Shape;179;p2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80" name="Google Shape;180;p21"/>
          <p:cNvGrpSpPr/>
          <p:nvPr/>
        </p:nvGrpSpPr>
        <p:grpSpPr>
          <a:xfrm>
            <a:off x="3449841" y="2656175"/>
            <a:ext cx="492244" cy="273569"/>
            <a:chOff x="531800" y="5071350"/>
            <a:chExt cx="529750" cy="292900"/>
          </a:xfrm>
        </p:grpSpPr>
        <p:sp>
          <p:nvSpPr>
            <p:cNvPr id="181" name="Google Shape;181;p21"/>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2" name="Google Shape;182;p21"/>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 name="Google Shape;183;p21"/>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 name="Google Shape;184;p21"/>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5" name="Google Shape;185;p21"/>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6" name="Google Shape;186;p21"/>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7" name="Google Shape;187;p21"/>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88" name="Google Shape;188;p21"/>
          <p:cNvSpPr/>
          <p:nvPr/>
        </p:nvSpPr>
        <p:spPr>
          <a:xfrm>
            <a:off x="3488029" y="4517519"/>
            <a:ext cx="415282" cy="36435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21"/>
          <p:cNvGrpSpPr/>
          <p:nvPr/>
        </p:nvGrpSpPr>
        <p:grpSpPr>
          <a:xfrm>
            <a:off x="6433848" y="2594258"/>
            <a:ext cx="181066" cy="397384"/>
            <a:chOff x="4747025" y="2332025"/>
            <a:chExt cx="166850" cy="378750"/>
          </a:xfrm>
        </p:grpSpPr>
        <p:sp>
          <p:nvSpPr>
            <p:cNvPr id="190" name="Google Shape;190;p21"/>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21"/>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92" name="Google Shape;192;p21"/>
          <p:cNvGrpSpPr/>
          <p:nvPr/>
        </p:nvGrpSpPr>
        <p:grpSpPr>
          <a:xfrm>
            <a:off x="762080" y="4500991"/>
            <a:ext cx="260265" cy="397394"/>
            <a:chOff x="6718575" y="2318625"/>
            <a:chExt cx="256950" cy="407375"/>
          </a:xfrm>
        </p:grpSpPr>
        <p:sp>
          <p:nvSpPr>
            <p:cNvPr id="193" name="Google Shape;193;p2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4" name="Google Shape;194;p2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2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2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2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2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2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2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01" name="Google Shape;201;p21"/>
          <p:cNvSpPr txBox="1"/>
          <p:nvPr/>
        </p:nvSpPr>
        <p:spPr>
          <a:xfrm>
            <a:off x="223071" y="1386172"/>
            <a:ext cx="8166900" cy="6116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434343"/>
                </a:solidFill>
                <a:ea typeface="Lato"/>
                <a:cs typeface="Lato"/>
                <a:sym typeface="Lato"/>
              </a:rPr>
              <a:t>Single Point Rubrics</a:t>
            </a:r>
          </a:p>
          <a:p>
            <a:pPr marL="0" lvl="0" indent="0" algn="ctr" rtl="0">
              <a:spcBef>
                <a:spcPts val="0"/>
              </a:spcBef>
              <a:spcAft>
                <a:spcPts val="0"/>
              </a:spcAft>
              <a:buNone/>
            </a:pPr>
            <a:r>
              <a:rPr lang="en" sz="2000" dirty="0">
                <a:solidFill>
                  <a:srgbClr val="434343"/>
                </a:solidFill>
                <a:ea typeface="Lato"/>
                <a:cs typeface="Lato"/>
                <a:sym typeface="Lato"/>
              </a:rPr>
              <a:t>Support student-centered learning because they</a:t>
            </a:r>
            <a:endParaRPr sz="2000" dirty="0">
              <a:solidFill>
                <a:srgbClr val="434343"/>
              </a:solidFill>
              <a:ea typeface="Lato"/>
              <a:cs typeface="Lato"/>
              <a:sym typeface="Lato"/>
            </a:endParaRPr>
          </a:p>
        </p:txBody>
      </p:sp>
      <p:sp>
        <p:nvSpPr>
          <p:cNvPr id="202" name="Google Shape;202;p21"/>
          <p:cNvSpPr txBox="1"/>
          <p:nvPr/>
        </p:nvSpPr>
        <p:spPr>
          <a:xfrm>
            <a:off x="2416829" y="5794851"/>
            <a:ext cx="4613400" cy="18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Lato"/>
                <a:ea typeface="Lato"/>
                <a:cs typeface="Lato"/>
                <a:sym typeface="Lato"/>
              </a:rPr>
              <a:t>From </a:t>
            </a:r>
            <a:r>
              <a:rPr lang="en" sz="1200" u="sng" dirty="0">
                <a:solidFill>
                  <a:schemeClr val="hlink"/>
                </a:solidFill>
                <a:latin typeface="Lato"/>
                <a:ea typeface="Lato"/>
                <a:cs typeface="Lato"/>
                <a:sym typeface="Lato"/>
                <a:hlinkClick r:id="rId3"/>
              </a:rPr>
              <a:t>Edutopia</a:t>
            </a:r>
            <a:endParaRPr sz="1200" dirty="0">
              <a:latin typeface="Lato"/>
              <a:ea typeface="Lato"/>
              <a:cs typeface="Lato"/>
              <a:sym typeface="Lato"/>
            </a:endParaRPr>
          </a:p>
        </p:txBody>
      </p:sp>
    </p:spTree>
    <p:extLst>
      <p:ext uri="{BB962C8B-B14F-4D97-AF65-F5344CB8AC3E}">
        <p14:creationId xmlns:p14="http://schemas.microsoft.com/office/powerpoint/2010/main" val="3397691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TotalTime>
  <Words>623</Words>
  <Application>Microsoft Office PowerPoint</Application>
  <PresentationFormat>On-screen Show (4:3)</PresentationFormat>
  <Paragraphs>61</Paragraphs>
  <Slides>11</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Lato</vt:lpstr>
      <vt:lpstr>Museo Slab 500</vt:lpstr>
      <vt:lpstr>Raleway</vt:lpstr>
      <vt:lpstr>Wingdings</vt:lpstr>
      <vt:lpstr>Office Theme</vt:lpstr>
      <vt:lpstr>Antonio template</vt:lpstr>
      <vt:lpstr>Rubric Design for Performance Assessment</vt:lpstr>
      <vt:lpstr>Key Questions</vt:lpstr>
      <vt:lpstr>Using Rubrics Formatively</vt:lpstr>
      <vt:lpstr>Using Rubrics Summatively</vt:lpstr>
      <vt:lpstr>We’re focusing narrowly on designing Single Point Rubrics </vt:lpstr>
      <vt:lpstr>Not Holistic Rubrics</vt:lpstr>
      <vt:lpstr>Not Analytic Rubrics</vt:lpstr>
      <vt:lpstr>Single Point Rubrics</vt:lpstr>
      <vt:lpstr>Single Point Rubrics</vt:lpstr>
      <vt:lpstr>What does this look like in the Colorado context?   Rubrics clearly communicate what it looks like to integrate these 3 overlapping expectations</vt:lpstr>
      <vt:lpstr>PowerPoint Presentation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Landrum, Angela</cp:lastModifiedBy>
  <cp:revision>17</cp:revision>
  <dcterms:created xsi:type="dcterms:W3CDTF">2019-06-25T17:30:52Z</dcterms:created>
  <dcterms:modified xsi:type="dcterms:W3CDTF">2023-08-29T20:31:36Z</dcterms:modified>
</cp:coreProperties>
</file>