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81" r:id="rId4"/>
    <p:sldId id="272" r:id="rId5"/>
    <p:sldId id="280" r:id="rId6"/>
    <p:sldId id="273" r:id="rId7"/>
    <p:sldId id="274" r:id="rId8"/>
    <p:sldId id="282" r:id="rId9"/>
    <p:sldId id="283" r:id="rId10"/>
    <p:sldId id="284" r:id="rId11"/>
    <p:sldId id="285" r:id="rId12"/>
    <p:sldId id="275" r:id="rId13"/>
    <p:sldId id="286" r:id="rId14"/>
    <p:sldId id="287" r:id="rId15"/>
    <p:sldId id="288"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46"/>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60A5E-2170-4F18-B11B-D97DD89CE09C}" v="24" dt="2023-08-31T15:22:42.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455" autoAdjust="0"/>
  </p:normalViewPr>
  <p:slideViewPr>
    <p:cSldViewPr snapToGrid="0">
      <p:cViewPr varScale="1">
        <p:scale>
          <a:sx n="72" d="100"/>
          <a:sy n="72" d="100"/>
        </p:scale>
        <p:origin x="258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rum, Angela" userId="da99e365-166d-4ad5-beb5-fb6d05a8c0c4" providerId="ADAL" clId="{09260A5E-2170-4F18-B11B-D97DD89CE09C}"/>
    <pc:docChg chg="undo redo custSel addSld delSld modSld sldOrd">
      <pc:chgData name="Landrum, Angela" userId="da99e365-166d-4ad5-beb5-fb6d05a8c0c4" providerId="ADAL" clId="{09260A5E-2170-4F18-B11B-D97DD89CE09C}" dt="2023-08-31T15:24:27.180" v="1013" actId="47"/>
      <pc:docMkLst>
        <pc:docMk/>
      </pc:docMkLst>
      <pc:sldChg chg="modSp mod">
        <pc:chgData name="Landrum, Angela" userId="da99e365-166d-4ad5-beb5-fb6d05a8c0c4" providerId="ADAL" clId="{09260A5E-2170-4F18-B11B-D97DD89CE09C}" dt="2023-08-31T14:31:53.610" v="7" actId="20577"/>
        <pc:sldMkLst>
          <pc:docMk/>
          <pc:sldMk cId="3044915438" sldId="256"/>
        </pc:sldMkLst>
        <pc:spChg chg="mod">
          <ac:chgData name="Landrum, Angela" userId="da99e365-166d-4ad5-beb5-fb6d05a8c0c4" providerId="ADAL" clId="{09260A5E-2170-4F18-B11B-D97DD89CE09C}" dt="2023-08-31T14:31:53.610" v="7" actId="20577"/>
          <ac:spMkLst>
            <pc:docMk/>
            <pc:sldMk cId="3044915438" sldId="256"/>
            <ac:spMk id="2" creationId="{00000000-0000-0000-0000-000000000000}"/>
          </ac:spMkLst>
        </pc:spChg>
      </pc:sldChg>
      <pc:sldChg chg="del">
        <pc:chgData name="Landrum, Angela" userId="da99e365-166d-4ad5-beb5-fb6d05a8c0c4" providerId="ADAL" clId="{09260A5E-2170-4F18-B11B-D97DD89CE09C}" dt="2023-08-31T15:24:11.236" v="1002" actId="47"/>
        <pc:sldMkLst>
          <pc:docMk/>
          <pc:sldMk cId="638276779" sldId="257"/>
        </pc:sldMkLst>
      </pc:sldChg>
      <pc:sldChg chg="del">
        <pc:chgData name="Landrum, Angela" userId="da99e365-166d-4ad5-beb5-fb6d05a8c0c4" providerId="ADAL" clId="{09260A5E-2170-4F18-B11B-D97DD89CE09C}" dt="2023-08-31T15:24:12.209" v="1003" actId="47"/>
        <pc:sldMkLst>
          <pc:docMk/>
          <pc:sldMk cId="4206900600" sldId="258"/>
        </pc:sldMkLst>
      </pc:sldChg>
      <pc:sldChg chg="del">
        <pc:chgData name="Landrum, Angela" userId="da99e365-166d-4ad5-beb5-fb6d05a8c0c4" providerId="ADAL" clId="{09260A5E-2170-4F18-B11B-D97DD89CE09C}" dt="2023-08-31T15:24:20.407" v="1009" actId="47"/>
        <pc:sldMkLst>
          <pc:docMk/>
          <pc:sldMk cId="1540298492" sldId="259"/>
        </pc:sldMkLst>
      </pc:sldChg>
      <pc:sldChg chg="del">
        <pc:chgData name="Landrum, Angela" userId="da99e365-166d-4ad5-beb5-fb6d05a8c0c4" providerId="ADAL" clId="{09260A5E-2170-4F18-B11B-D97DD89CE09C}" dt="2023-08-31T15:24:21.743" v="1010" actId="47"/>
        <pc:sldMkLst>
          <pc:docMk/>
          <pc:sldMk cId="2930572914" sldId="260"/>
        </pc:sldMkLst>
      </pc:sldChg>
      <pc:sldChg chg="del">
        <pc:chgData name="Landrum, Angela" userId="da99e365-166d-4ad5-beb5-fb6d05a8c0c4" providerId="ADAL" clId="{09260A5E-2170-4F18-B11B-D97DD89CE09C}" dt="2023-08-31T15:24:22.917" v="1011" actId="47"/>
        <pc:sldMkLst>
          <pc:docMk/>
          <pc:sldMk cId="1155714939" sldId="261"/>
        </pc:sldMkLst>
      </pc:sldChg>
      <pc:sldChg chg="del">
        <pc:chgData name="Landrum, Angela" userId="da99e365-166d-4ad5-beb5-fb6d05a8c0c4" providerId="ADAL" clId="{09260A5E-2170-4F18-B11B-D97DD89CE09C}" dt="2023-08-31T15:24:25.776" v="1012" actId="47"/>
        <pc:sldMkLst>
          <pc:docMk/>
          <pc:sldMk cId="1664782511" sldId="262"/>
        </pc:sldMkLst>
      </pc:sldChg>
      <pc:sldChg chg="del">
        <pc:chgData name="Landrum, Angela" userId="da99e365-166d-4ad5-beb5-fb6d05a8c0c4" providerId="ADAL" clId="{09260A5E-2170-4F18-B11B-D97DD89CE09C}" dt="2023-08-31T15:24:27.180" v="1013" actId="47"/>
        <pc:sldMkLst>
          <pc:docMk/>
          <pc:sldMk cId="4225233880" sldId="263"/>
        </pc:sldMkLst>
      </pc:sldChg>
      <pc:sldChg chg="del">
        <pc:chgData name="Landrum, Angela" userId="da99e365-166d-4ad5-beb5-fb6d05a8c0c4" providerId="ADAL" clId="{09260A5E-2170-4F18-B11B-D97DD89CE09C}" dt="2023-08-31T15:24:13.514" v="1004" actId="47"/>
        <pc:sldMkLst>
          <pc:docMk/>
          <pc:sldMk cId="704153224" sldId="264"/>
        </pc:sldMkLst>
      </pc:sldChg>
      <pc:sldChg chg="del">
        <pc:chgData name="Landrum, Angela" userId="da99e365-166d-4ad5-beb5-fb6d05a8c0c4" providerId="ADAL" clId="{09260A5E-2170-4F18-B11B-D97DD89CE09C}" dt="2023-08-31T15:24:14.749" v="1005" actId="47"/>
        <pc:sldMkLst>
          <pc:docMk/>
          <pc:sldMk cId="2267932973" sldId="265"/>
        </pc:sldMkLst>
      </pc:sldChg>
      <pc:sldChg chg="del">
        <pc:chgData name="Landrum, Angela" userId="da99e365-166d-4ad5-beb5-fb6d05a8c0c4" providerId="ADAL" clId="{09260A5E-2170-4F18-B11B-D97DD89CE09C}" dt="2023-08-31T15:24:15.969" v="1006" actId="47"/>
        <pc:sldMkLst>
          <pc:docMk/>
          <pc:sldMk cId="792433865" sldId="266"/>
        </pc:sldMkLst>
      </pc:sldChg>
      <pc:sldChg chg="del">
        <pc:chgData name="Landrum, Angela" userId="da99e365-166d-4ad5-beb5-fb6d05a8c0c4" providerId="ADAL" clId="{09260A5E-2170-4F18-B11B-D97DD89CE09C}" dt="2023-08-31T15:24:17.195" v="1007" actId="47"/>
        <pc:sldMkLst>
          <pc:docMk/>
          <pc:sldMk cId="109072070" sldId="267"/>
        </pc:sldMkLst>
      </pc:sldChg>
      <pc:sldChg chg="del">
        <pc:chgData name="Landrum, Angela" userId="da99e365-166d-4ad5-beb5-fb6d05a8c0c4" providerId="ADAL" clId="{09260A5E-2170-4F18-B11B-D97DD89CE09C}" dt="2023-08-31T15:24:18.399" v="1008" actId="47"/>
        <pc:sldMkLst>
          <pc:docMk/>
          <pc:sldMk cId="2933628171" sldId="268"/>
        </pc:sldMkLst>
      </pc:sldChg>
      <pc:sldChg chg="del">
        <pc:chgData name="Landrum, Angela" userId="da99e365-166d-4ad5-beb5-fb6d05a8c0c4" providerId="ADAL" clId="{09260A5E-2170-4F18-B11B-D97DD89CE09C}" dt="2023-08-31T15:21:11.940" v="954" actId="47"/>
        <pc:sldMkLst>
          <pc:docMk/>
          <pc:sldMk cId="67163709" sldId="270"/>
        </pc:sldMkLst>
      </pc:sldChg>
      <pc:sldChg chg="addSp delSp modSp mod ord">
        <pc:chgData name="Landrum, Angela" userId="da99e365-166d-4ad5-beb5-fb6d05a8c0c4" providerId="ADAL" clId="{09260A5E-2170-4F18-B11B-D97DD89CE09C}" dt="2023-08-31T14:35:27.631" v="57"/>
        <pc:sldMkLst>
          <pc:docMk/>
          <pc:sldMk cId="2161973607" sldId="271"/>
        </pc:sldMkLst>
        <pc:spChg chg="mod">
          <ac:chgData name="Landrum, Angela" userId="da99e365-166d-4ad5-beb5-fb6d05a8c0c4" providerId="ADAL" clId="{09260A5E-2170-4F18-B11B-D97DD89CE09C}" dt="2023-08-31T14:35:24.056" v="55" actId="27636"/>
          <ac:spMkLst>
            <pc:docMk/>
            <pc:sldMk cId="2161973607" sldId="271"/>
            <ac:spMk id="2" creationId="{00000000-0000-0000-0000-000000000000}"/>
          </ac:spMkLst>
        </pc:spChg>
        <pc:spChg chg="del">
          <ac:chgData name="Landrum, Angela" userId="da99e365-166d-4ad5-beb5-fb6d05a8c0c4" providerId="ADAL" clId="{09260A5E-2170-4F18-B11B-D97DD89CE09C}" dt="2023-08-31T14:33:23.755" v="10" actId="478"/>
          <ac:spMkLst>
            <pc:docMk/>
            <pc:sldMk cId="2161973607" sldId="271"/>
            <ac:spMk id="3" creationId="{00000000-0000-0000-0000-000000000000}"/>
          </ac:spMkLst>
        </pc:spChg>
        <pc:spChg chg="add mod">
          <ac:chgData name="Landrum, Angela" userId="da99e365-166d-4ad5-beb5-fb6d05a8c0c4" providerId="ADAL" clId="{09260A5E-2170-4F18-B11B-D97DD89CE09C}" dt="2023-08-31T14:33:46.795" v="13" actId="207"/>
          <ac:spMkLst>
            <pc:docMk/>
            <pc:sldMk cId="2161973607" sldId="271"/>
            <ac:spMk id="5" creationId="{96F7AD6E-1226-69F5-93E0-701538E1C8AC}"/>
          </ac:spMkLst>
        </pc:spChg>
        <pc:spChg chg="add mod">
          <ac:chgData name="Landrum, Angela" userId="da99e365-166d-4ad5-beb5-fb6d05a8c0c4" providerId="ADAL" clId="{09260A5E-2170-4F18-B11B-D97DD89CE09C}" dt="2023-08-31T14:34:11.417" v="15" actId="207"/>
          <ac:spMkLst>
            <pc:docMk/>
            <pc:sldMk cId="2161973607" sldId="271"/>
            <ac:spMk id="6" creationId="{EA8854AF-F208-D5D2-39B3-179C0FB08C3F}"/>
          </ac:spMkLst>
        </pc:spChg>
        <pc:spChg chg="add mod">
          <ac:chgData name="Landrum, Angela" userId="da99e365-166d-4ad5-beb5-fb6d05a8c0c4" providerId="ADAL" clId="{09260A5E-2170-4F18-B11B-D97DD89CE09C}" dt="2023-08-31T14:34:25.213" v="17" actId="207"/>
          <ac:spMkLst>
            <pc:docMk/>
            <pc:sldMk cId="2161973607" sldId="271"/>
            <ac:spMk id="7" creationId="{A8DCB35E-C57B-487D-2165-151C9EECB086}"/>
          </ac:spMkLst>
        </pc:spChg>
        <pc:spChg chg="add mod">
          <ac:chgData name="Landrum, Angela" userId="da99e365-166d-4ad5-beb5-fb6d05a8c0c4" providerId="ADAL" clId="{09260A5E-2170-4F18-B11B-D97DD89CE09C}" dt="2023-08-31T14:34:19.106" v="16" actId="207"/>
          <ac:spMkLst>
            <pc:docMk/>
            <pc:sldMk cId="2161973607" sldId="271"/>
            <ac:spMk id="8" creationId="{438BE7F1-FAB5-9F84-FA7D-285D59BA68F4}"/>
          </ac:spMkLst>
        </pc:spChg>
        <pc:spChg chg="add mod">
          <ac:chgData name="Landrum, Angela" userId="da99e365-166d-4ad5-beb5-fb6d05a8c0c4" providerId="ADAL" clId="{09260A5E-2170-4F18-B11B-D97DD89CE09C}" dt="2023-08-31T14:33:54.524" v="14" actId="207"/>
          <ac:spMkLst>
            <pc:docMk/>
            <pc:sldMk cId="2161973607" sldId="271"/>
            <ac:spMk id="9" creationId="{325C1661-7272-210A-4836-9D71A8A98D68}"/>
          </ac:spMkLst>
        </pc:spChg>
        <pc:spChg chg="add mod">
          <ac:chgData name="Landrum, Angela" userId="da99e365-166d-4ad5-beb5-fb6d05a8c0c4" providerId="ADAL" clId="{09260A5E-2170-4F18-B11B-D97DD89CE09C}" dt="2023-08-31T14:33:34.483" v="12" actId="1076"/>
          <ac:spMkLst>
            <pc:docMk/>
            <pc:sldMk cId="2161973607" sldId="271"/>
            <ac:spMk id="10" creationId="{381623EC-B365-F3AE-D089-4DB06B61EFC1}"/>
          </ac:spMkLst>
        </pc:spChg>
        <pc:spChg chg="add mod">
          <ac:chgData name="Landrum, Angela" userId="da99e365-166d-4ad5-beb5-fb6d05a8c0c4" providerId="ADAL" clId="{09260A5E-2170-4F18-B11B-D97DD89CE09C}" dt="2023-08-31T14:33:34.483" v="12" actId="1076"/>
          <ac:spMkLst>
            <pc:docMk/>
            <pc:sldMk cId="2161973607" sldId="271"/>
            <ac:spMk id="11" creationId="{729E0167-ED1E-C49C-A4C4-3556D79CCD4E}"/>
          </ac:spMkLst>
        </pc:spChg>
        <pc:spChg chg="add mod">
          <ac:chgData name="Landrum, Angela" userId="da99e365-166d-4ad5-beb5-fb6d05a8c0c4" providerId="ADAL" clId="{09260A5E-2170-4F18-B11B-D97DD89CE09C}" dt="2023-08-31T14:33:34.483" v="12" actId="1076"/>
          <ac:spMkLst>
            <pc:docMk/>
            <pc:sldMk cId="2161973607" sldId="271"/>
            <ac:spMk id="12" creationId="{5C566858-62DA-4A86-1EC5-BB005B33D906}"/>
          </ac:spMkLst>
        </pc:spChg>
        <pc:spChg chg="add mod">
          <ac:chgData name="Landrum, Angela" userId="da99e365-166d-4ad5-beb5-fb6d05a8c0c4" providerId="ADAL" clId="{09260A5E-2170-4F18-B11B-D97DD89CE09C}" dt="2023-08-31T14:33:34.483" v="12" actId="1076"/>
          <ac:spMkLst>
            <pc:docMk/>
            <pc:sldMk cId="2161973607" sldId="271"/>
            <ac:spMk id="13" creationId="{03A1D4DA-8C4D-4FD4-7CC2-E2077870405B}"/>
          </ac:spMkLst>
        </pc:spChg>
        <pc:spChg chg="add mod">
          <ac:chgData name="Landrum, Angela" userId="da99e365-166d-4ad5-beb5-fb6d05a8c0c4" providerId="ADAL" clId="{09260A5E-2170-4F18-B11B-D97DD89CE09C}" dt="2023-08-31T14:33:34.483" v="12" actId="1076"/>
          <ac:spMkLst>
            <pc:docMk/>
            <pc:sldMk cId="2161973607" sldId="271"/>
            <ac:spMk id="14" creationId="{239F0C0B-7166-FC8F-4B49-DAF886EAC6A8}"/>
          </ac:spMkLst>
        </pc:spChg>
        <pc:spChg chg="add mod">
          <ac:chgData name="Landrum, Angela" userId="da99e365-166d-4ad5-beb5-fb6d05a8c0c4" providerId="ADAL" clId="{09260A5E-2170-4F18-B11B-D97DD89CE09C}" dt="2023-08-31T14:33:34.483" v="12" actId="1076"/>
          <ac:spMkLst>
            <pc:docMk/>
            <pc:sldMk cId="2161973607" sldId="271"/>
            <ac:spMk id="15" creationId="{35F9CB2B-4473-C47D-C7ED-243FE3F3D4FD}"/>
          </ac:spMkLst>
        </pc:spChg>
        <pc:spChg chg="add mod">
          <ac:chgData name="Landrum, Angela" userId="da99e365-166d-4ad5-beb5-fb6d05a8c0c4" providerId="ADAL" clId="{09260A5E-2170-4F18-B11B-D97DD89CE09C}" dt="2023-08-31T14:34:39.939" v="18" actId="207"/>
          <ac:spMkLst>
            <pc:docMk/>
            <pc:sldMk cId="2161973607" sldId="271"/>
            <ac:spMk id="16" creationId="{1665B2D4-897C-DFB9-39E3-9C8F7DFB49C5}"/>
          </ac:spMkLst>
        </pc:spChg>
        <pc:spChg chg="add mod">
          <ac:chgData name="Landrum, Angela" userId="da99e365-166d-4ad5-beb5-fb6d05a8c0c4" providerId="ADAL" clId="{09260A5E-2170-4F18-B11B-D97DD89CE09C}" dt="2023-08-31T14:35:00.987" v="22" actId="207"/>
          <ac:spMkLst>
            <pc:docMk/>
            <pc:sldMk cId="2161973607" sldId="271"/>
            <ac:spMk id="17" creationId="{A63A8125-F1AA-87B2-70C8-24B13154249E}"/>
          </ac:spMkLst>
        </pc:spChg>
        <pc:spChg chg="add mod">
          <ac:chgData name="Landrum, Angela" userId="da99e365-166d-4ad5-beb5-fb6d05a8c0c4" providerId="ADAL" clId="{09260A5E-2170-4F18-B11B-D97DD89CE09C}" dt="2023-08-31T14:35:08.274" v="23" actId="207"/>
          <ac:spMkLst>
            <pc:docMk/>
            <pc:sldMk cId="2161973607" sldId="271"/>
            <ac:spMk id="18" creationId="{8E244541-D07A-9BCF-6FFA-EB6AC6CD383B}"/>
          </ac:spMkLst>
        </pc:spChg>
        <pc:spChg chg="add mod">
          <ac:chgData name="Landrum, Angela" userId="da99e365-166d-4ad5-beb5-fb6d05a8c0c4" providerId="ADAL" clId="{09260A5E-2170-4F18-B11B-D97DD89CE09C}" dt="2023-08-31T14:34:48.690" v="20" actId="207"/>
          <ac:spMkLst>
            <pc:docMk/>
            <pc:sldMk cId="2161973607" sldId="271"/>
            <ac:spMk id="19" creationId="{772D1F9A-1490-A102-3514-E564C5D65684}"/>
          </ac:spMkLst>
        </pc:spChg>
        <pc:spChg chg="add mod">
          <ac:chgData name="Landrum, Angela" userId="da99e365-166d-4ad5-beb5-fb6d05a8c0c4" providerId="ADAL" clId="{09260A5E-2170-4F18-B11B-D97DD89CE09C}" dt="2023-08-31T14:34:55.383" v="21" actId="207"/>
          <ac:spMkLst>
            <pc:docMk/>
            <pc:sldMk cId="2161973607" sldId="271"/>
            <ac:spMk id="20" creationId="{BE2FE073-834F-AAC7-4268-F9C0F19338D7}"/>
          </ac:spMkLst>
        </pc:spChg>
        <pc:spChg chg="add mod">
          <ac:chgData name="Landrum, Angela" userId="da99e365-166d-4ad5-beb5-fb6d05a8c0c4" providerId="ADAL" clId="{09260A5E-2170-4F18-B11B-D97DD89CE09C}" dt="2023-08-31T14:33:34.483" v="12" actId="1076"/>
          <ac:spMkLst>
            <pc:docMk/>
            <pc:sldMk cId="2161973607" sldId="271"/>
            <ac:spMk id="21" creationId="{045C9FB5-1D78-37F9-0E82-731A2BBE8A95}"/>
          </ac:spMkLst>
        </pc:spChg>
        <pc:spChg chg="add mod">
          <ac:chgData name="Landrum, Angela" userId="da99e365-166d-4ad5-beb5-fb6d05a8c0c4" providerId="ADAL" clId="{09260A5E-2170-4F18-B11B-D97DD89CE09C}" dt="2023-08-31T14:33:34.483" v="12" actId="1076"/>
          <ac:spMkLst>
            <pc:docMk/>
            <pc:sldMk cId="2161973607" sldId="271"/>
            <ac:spMk id="22" creationId="{FA3E7D85-9D54-0BEA-1B1D-CA951061A0BA}"/>
          </ac:spMkLst>
        </pc:spChg>
        <pc:spChg chg="add mod">
          <ac:chgData name="Landrum, Angela" userId="da99e365-166d-4ad5-beb5-fb6d05a8c0c4" providerId="ADAL" clId="{09260A5E-2170-4F18-B11B-D97DD89CE09C}" dt="2023-08-31T14:34:43.109" v="19" actId="207"/>
          <ac:spMkLst>
            <pc:docMk/>
            <pc:sldMk cId="2161973607" sldId="271"/>
            <ac:spMk id="23" creationId="{59D80CAB-0589-DFD3-3FDA-F74F9B9F6EDC}"/>
          </ac:spMkLst>
        </pc:spChg>
        <pc:spChg chg="add mod">
          <ac:chgData name="Landrum, Angela" userId="da99e365-166d-4ad5-beb5-fb6d05a8c0c4" providerId="ADAL" clId="{09260A5E-2170-4F18-B11B-D97DD89CE09C}" dt="2023-08-31T14:33:34.483" v="12" actId="1076"/>
          <ac:spMkLst>
            <pc:docMk/>
            <pc:sldMk cId="2161973607" sldId="271"/>
            <ac:spMk id="24" creationId="{E406087A-C280-EE62-D584-D76FDCDA1FB0}"/>
          </ac:spMkLst>
        </pc:spChg>
      </pc:sldChg>
      <pc:sldChg chg="addSp modSp mod ord">
        <pc:chgData name="Landrum, Angela" userId="da99e365-166d-4ad5-beb5-fb6d05a8c0c4" providerId="ADAL" clId="{09260A5E-2170-4F18-B11B-D97DD89CE09C}" dt="2023-08-31T14:43:34.684" v="181" actId="20577"/>
        <pc:sldMkLst>
          <pc:docMk/>
          <pc:sldMk cId="2464322790" sldId="272"/>
        </pc:sldMkLst>
        <pc:spChg chg="mod">
          <ac:chgData name="Landrum, Angela" userId="da99e365-166d-4ad5-beb5-fb6d05a8c0c4" providerId="ADAL" clId="{09260A5E-2170-4F18-B11B-D97DD89CE09C}" dt="2023-08-31T14:39:47.366" v="86" actId="20577"/>
          <ac:spMkLst>
            <pc:docMk/>
            <pc:sldMk cId="2464322790" sldId="272"/>
            <ac:spMk id="2" creationId="{00000000-0000-0000-0000-000000000000}"/>
          </ac:spMkLst>
        </pc:spChg>
        <pc:spChg chg="mod">
          <ac:chgData name="Landrum, Angela" userId="da99e365-166d-4ad5-beb5-fb6d05a8c0c4" providerId="ADAL" clId="{09260A5E-2170-4F18-B11B-D97DD89CE09C}" dt="2023-08-31T14:43:34.684" v="181" actId="20577"/>
          <ac:spMkLst>
            <pc:docMk/>
            <pc:sldMk cId="2464322790" sldId="272"/>
            <ac:spMk id="3" creationId="{00000000-0000-0000-0000-000000000000}"/>
          </ac:spMkLst>
        </pc:spChg>
        <pc:spChg chg="add mod">
          <ac:chgData name="Landrum, Angela" userId="da99e365-166d-4ad5-beb5-fb6d05a8c0c4" providerId="ADAL" clId="{09260A5E-2170-4F18-B11B-D97DD89CE09C}" dt="2023-08-31T14:43:19.263" v="172" actId="1035"/>
          <ac:spMkLst>
            <pc:docMk/>
            <pc:sldMk cId="2464322790" sldId="272"/>
            <ac:spMk id="6" creationId="{A55D8058-186A-CD17-DCDB-A04305EF8EB3}"/>
          </ac:spMkLst>
        </pc:spChg>
        <pc:spChg chg="add mod">
          <ac:chgData name="Landrum, Angela" userId="da99e365-166d-4ad5-beb5-fb6d05a8c0c4" providerId="ADAL" clId="{09260A5E-2170-4F18-B11B-D97DD89CE09C}" dt="2023-08-31T14:43:19.263" v="172" actId="1035"/>
          <ac:spMkLst>
            <pc:docMk/>
            <pc:sldMk cId="2464322790" sldId="272"/>
            <ac:spMk id="8" creationId="{7C5EFF84-935D-4600-1304-9D1710EBD715}"/>
          </ac:spMkLst>
        </pc:spChg>
        <pc:picChg chg="add mod">
          <ac:chgData name="Landrum, Angela" userId="da99e365-166d-4ad5-beb5-fb6d05a8c0c4" providerId="ADAL" clId="{09260A5E-2170-4F18-B11B-D97DD89CE09C}" dt="2023-08-31T14:42:15.115" v="152" actId="14100"/>
          <ac:picMkLst>
            <pc:docMk/>
            <pc:sldMk cId="2464322790" sldId="272"/>
            <ac:picMk id="5" creationId="{983B1594-461A-5A3F-52CC-546D86730111}"/>
          </ac:picMkLst>
        </pc:picChg>
        <pc:picChg chg="add mod">
          <ac:chgData name="Landrum, Angela" userId="da99e365-166d-4ad5-beb5-fb6d05a8c0c4" providerId="ADAL" clId="{09260A5E-2170-4F18-B11B-D97DD89CE09C}" dt="2023-08-31T14:42:23.830" v="162" actId="1038"/>
          <ac:picMkLst>
            <pc:docMk/>
            <pc:sldMk cId="2464322790" sldId="272"/>
            <ac:picMk id="7" creationId="{E073CF06-69CD-6E68-F030-42F369CCCAEE}"/>
          </ac:picMkLst>
        </pc:picChg>
      </pc:sldChg>
      <pc:sldChg chg="addSp delSp modSp mod ord">
        <pc:chgData name="Landrum, Angela" userId="da99e365-166d-4ad5-beb5-fb6d05a8c0c4" providerId="ADAL" clId="{09260A5E-2170-4F18-B11B-D97DD89CE09C}" dt="2023-08-31T14:47:43.639" v="322" actId="1076"/>
        <pc:sldMkLst>
          <pc:docMk/>
          <pc:sldMk cId="312045099" sldId="273"/>
        </pc:sldMkLst>
        <pc:spChg chg="mod">
          <ac:chgData name="Landrum, Angela" userId="da99e365-166d-4ad5-beb5-fb6d05a8c0c4" providerId="ADAL" clId="{09260A5E-2170-4F18-B11B-D97DD89CE09C}" dt="2023-08-31T14:46:05.213" v="290" actId="20577"/>
          <ac:spMkLst>
            <pc:docMk/>
            <pc:sldMk cId="312045099" sldId="273"/>
            <ac:spMk id="2" creationId="{00000000-0000-0000-0000-000000000000}"/>
          </ac:spMkLst>
        </pc:spChg>
        <pc:spChg chg="del">
          <ac:chgData name="Landrum, Angela" userId="da99e365-166d-4ad5-beb5-fb6d05a8c0c4" providerId="ADAL" clId="{09260A5E-2170-4F18-B11B-D97DD89CE09C}" dt="2023-08-31T14:46:21.313" v="291" actId="478"/>
          <ac:spMkLst>
            <pc:docMk/>
            <pc:sldMk cId="312045099" sldId="273"/>
            <ac:spMk id="3" creationId="{00000000-0000-0000-0000-000000000000}"/>
          </ac:spMkLst>
        </pc:spChg>
        <pc:spChg chg="add mod">
          <ac:chgData name="Landrum, Angela" userId="da99e365-166d-4ad5-beb5-fb6d05a8c0c4" providerId="ADAL" clId="{09260A5E-2170-4F18-B11B-D97DD89CE09C}" dt="2023-08-31T14:47:35.808" v="321" actId="1035"/>
          <ac:spMkLst>
            <pc:docMk/>
            <pc:sldMk cId="312045099" sldId="273"/>
            <ac:spMk id="5" creationId="{449974FB-1A48-82AE-E0D4-D652B8E46A7E}"/>
          </ac:spMkLst>
        </pc:spChg>
        <pc:spChg chg="add mod">
          <ac:chgData name="Landrum, Angela" userId="da99e365-166d-4ad5-beb5-fb6d05a8c0c4" providerId="ADAL" clId="{09260A5E-2170-4F18-B11B-D97DD89CE09C}" dt="2023-08-31T14:47:43.639" v="322" actId="1076"/>
          <ac:spMkLst>
            <pc:docMk/>
            <pc:sldMk cId="312045099" sldId="273"/>
            <ac:spMk id="7" creationId="{17A7E113-0827-9D4D-50E7-B8E4BB945990}"/>
          </ac:spMkLst>
        </pc:spChg>
        <pc:picChg chg="add mod">
          <ac:chgData name="Landrum, Angela" userId="da99e365-166d-4ad5-beb5-fb6d05a8c0c4" providerId="ADAL" clId="{09260A5E-2170-4F18-B11B-D97DD89CE09C}" dt="2023-08-31T14:47:29.347" v="304" actId="14100"/>
          <ac:picMkLst>
            <pc:docMk/>
            <pc:sldMk cId="312045099" sldId="273"/>
            <ac:picMk id="6" creationId="{F0165AC4-AB71-7F31-7D08-5711119C66C6}"/>
          </ac:picMkLst>
        </pc:picChg>
      </pc:sldChg>
      <pc:sldChg chg="addSp delSp modSp mod ord">
        <pc:chgData name="Landrum, Angela" userId="da99e365-166d-4ad5-beb5-fb6d05a8c0c4" providerId="ADAL" clId="{09260A5E-2170-4F18-B11B-D97DD89CE09C}" dt="2023-08-31T14:49:38.642" v="374" actId="14100"/>
        <pc:sldMkLst>
          <pc:docMk/>
          <pc:sldMk cId="4214042463" sldId="274"/>
        </pc:sldMkLst>
        <pc:spChg chg="mod">
          <ac:chgData name="Landrum, Angela" userId="da99e365-166d-4ad5-beb5-fb6d05a8c0c4" providerId="ADAL" clId="{09260A5E-2170-4F18-B11B-D97DD89CE09C}" dt="2023-08-31T14:48:27.600" v="357" actId="20577"/>
          <ac:spMkLst>
            <pc:docMk/>
            <pc:sldMk cId="4214042463" sldId="274"/>
            <ac:spMk id="2" creationId="{00000000-0000-0000-0000-000000000000}"/>
          </ac:spMkLst>
        </pc:spChg>
        <pc:spChg chg="del">
          <ac:chgData name="Landrum, Angela" userId="da99e365-166d-4ad5-beb5-fb6d05a8c0c4" providerId="ADAL" clId="{09260A5E-2170-4F18-B11B-D97DD89CE09C}" dt="2023-08-31T14:48:30.745" v="358" actId="478"/>
          <ac:spMkLst>
            <pc:docMk/>
            <pc:sldMk cId="4214042463" sldId="274"/>
            <ac:spMk id="3" creationId="{00000000-0000-0000-0000-000000000000}"/>
          </ac:spMkLst>
        </pc:spChg>
        <pc:spChg chg="add mod">
          <ac:chgData name="Landrum, Angela" userId="da99e365-166d-4ad5-beb5-fb6d05a8c0c4" providerId="ADAL" clId="{09260A5E-2170-4F18-B11B-D97DD89CE09C}" dt="2023-08-31T14:49:18.907" v="369" actId="2711"/>
          <ac:spMkLst>
            <pc:docMk/>
            <pc:sldMk cId="4214042463" sldId="274"/>
            <ac:spMk id="5" creationId="{DCED4AB5-5497-5B00-239B-932DA21993FA}"/>
          </ac:spMkLst>
        </pc:spChg>
        <pc:spChg chg="add mod">
          <ac:chgData name="Landrum, Angela" userId="da99e365-166d-4ad5-beb5-fb6d05a8c0c4" providerId="ADAL" clId="{09260A5E-2170-4F18-B11B-D97DD89CE09C}" dt="2023-08-31T14:49:29.698" v="371" actId="403"/>
          <ac:spMkLst>
            <pc:docMk/>
            <pc:sldMk cId="4214042463" sldId="274"/>
            <ac:spMk id="6" creationId="{2A14AF9D-30E4-493F-889A-D21A9758D9DD}"/>
          </ac:spMkLst>
        </pc:spChg>
        <pc:picChg chg="add mod">
          <ac:chgData name="Landrum, Angela" userId="da99e365-166d-4ad5-beb5-fb6d05a8c0c4" providerId="ADAL" clId="{09260A5E-2170-4F18-B11B-D97DD89CE09C}" dt="2023-08-31T14:49:38.642" v="374" actId="14100"/>
          <ac:picMkLst>
            <pc:docMk/>
            <pc:sldMk cId="4214042463" sldId="274"/>
            <ac:picMk id="7" creationId="{7BA349B0-9D07-77E5-4FDF-DCC6C3694716}"/>
          </ac:picMkLst>
        </pc:picChg>
      </pc:sldChg>
      <pc:sldChg chg="addSp delSp modSp mod ord">
        <pc:chgData name="Landrum, Angela" userId="da99e365-166d-4ad5-beb5-fb6d05a8c0c4" providerId="ADAL" clId="{09260A5E-2170-4F18-B11B-D97DD89CE09C}" dt="2023-08-31T15:11:31.564" v="748" actId="692"/>
        <pc:sldMkLst>
          <pc:docMk/>
          <pc:sldMk cId="3324141355" sldId="275"/>
        </pc:sldMkLst>
        <pc:spChg chg="mod">
          <ac:chgData name="Landrum, Angela" userId="da99e365-166d-4ad5-beb5-fb6d05a8c0c4" providerId="ADAL" clId="{09260A5E-2170-4F18-B11B-D97DD89CE09C}" dt="2023-08-31T15:06:10.675" v="721" actId="20577"/>
          <ac:spMkLst>
            <pc:docMk/>
            <pc:sldMk cId="3324141355" sldId="275"/>
            <ac:spMk id="2" creationId="{00000000-0000-0000-0000-000000000000}"/>
          </ac:spMkLst>
        </pc:spChg>
        <pc:spChg chg="del">
          <ac:chgData name="Landrum, Angela" userId="da99e365-166d-4ad5-beb5-fb6d05a8c0c4" providerId="ADAL" clId="{09260A5E-2170-4F18-B11B-D97DD89CE09C}" dt="2023-08-31T15:06:15.546" v="722" actId="478"/>
          <ac:spMkLst>
            <pc:docMk/>
            <pc:sldMk cId="3324141355" sldId="275"/>
            <ac:spMk id="3" creationId="{00000000-0000-0000-0000-000000000000}"/>
          </ac:spMkLst>
        </pc:spChg>
        <pc:spChg chg="add mod">
          <ac:chgData name="Landrum, Angela" userId="da99e365-166d-4ad5-beb5-fb6d05a8c0c4" providerId="ADAL" clId="{09260A5E-2170-4F18-B11B-D97DD89CE09C}" dt="2023-08-31T15:08:56.819" v="742" actId="2711"/>
          <ac:spMkLst>
            <pc:docMk/>
            <pc:sldMk cId="3324141355" sldId="275"/>
            <ac:spMk id="5" creationId="{B4B14066-6950-484D-29DB-C6CC113AFD61}"/>
          </ac:spMkLst>
        </pc:spChg>
        <pc:spChg chg="add mod">
          <ac:chgData name="Landrum, Angela" userId="da99e365-166d-4ad5-beb5-fb6d05a8c0c4" providerId="ADAL" clId="{09260A5E-2170-4F18-B11B-D97DD89CE09C}" dt="2023-08-31T15:10:51.240" v="747" actId="207"/>
          <ac:spMkLst>
            <pc:docMk/>
            <pc:sldMk cId="3324141355" sldId="275"/>
            <ac:spMk id="7" creationId="{D53BBFE2-FF4A-E480-199E-9B58A0BB776C}"/>
          </ac:spMkLst>
        </pc:spChg>
        <pc:spChg chg="add mod">
          <ac:chgData name="Landrum, Angela" userId="da99e365-166d-4ad5-beb5-fb6d05a8c0c4" providerId="ADAL" clId="{09260A5E-2170-4F18-B11B-D97DD89CE09C}" dt="2023-08-31T15:06:39.262" v="724" actId="1076"/>
          <ac:spMkLst>
            <pc:docMk/>
            <pc:sldMk cId="3324141355" sldId="275"/>
            <ac:spMk id="9" creationId="{623B432E-1C12-C6B0-9A9E-58FEEF708F65}"/>
          </ac:spMkLst>
        </pc:spChg>
        <pc:spChg chg="add mod">
          <ac:chgData name="Landrum, Angela" userId="da99e365-166d-4ad5-beb5-fb6d05a8c0c4" providerId="ADAL" clId="{09260A5E-2170-4F18-B11B-D97DD89CE09C}" dt="2023-08-31T15:09:08.066" v="744" actId="403"/>
          <ac:spMkLst>
            <pc:docMk/>
            <pc:sldMk cId="3324141355" sldId="275"/>
            <ac:spMk id="10" creationId="{18EED6BE-61EE-D213-05CD-953C80DDBF10}"/>
          </ac:spMkLst>
        </pc:spChg>
        <pc:picChg chg="add mod">
          <ac:chgData name="Landrum, Angela" userId="da99e365-166d-4ad5-beb5-fb6d05a8c0c4" providerId="ADAL" clId="{09260A5E-2170-4F18-B11B-D97DD89CE09C}" dt="2023-08-31T15:11:31.564" v="748" actId="692"/>
          <ac:picMkLst>
            <pc:docMk/>
            <pc:sldMk cId="3324141355" sldId="275"/>
            <ac:picMk id="6" creationId="{AF5E38D6-E213-3C05-E477-3CD0918DCD1A}"/>
          </ac:picMkLst>
        </pc:picChg>
        <pc:picChg chg="add mod">
          <ac:chgData name="Landrum, Angela" userId="da99e365-166d-4ad5-beb5-fb6d05a8c0c4" providerId="ADAL" clId="{09260A5E-2170-4F18-B11B-D97DD89CE09C}" dt="2023-08-31T15:06:39.262" v="724" actId="1076"/>
          <ac:picMkLst>
            <pc:docMk/>
            <pc:sldMk cId="3324141355" sldId="275"/>
            <ac:picMk id="8" creationId="{A0D92A0D-C057-6E72-4C67-E3E2DBFFCF34}"/>
          </ac:picMkLst>
        </pc:picChg>
      </pc:sldChg>
      <pc:sldChg chg="addSp delSp modSp mod">
        <pc:chgData name="Landrum, Angela" userId="da99e365-166d-4ad5-beb5-fb6d05a8c0c4" providerId="ADAL" clId="{09260A5E-2170-4F18-B11B-D97DD89CE09C}" dt="2023-08-31T15:22:53.796" v="998" actId="14100"/>
        <pc:sldMkLst>
          <pc:docMk/>
          <pc:sldMk cId="294659351" sldId="276"/>
        </pc:sldMkLst>
        <pc:spChg chg="mod">
          <ac:chgData name="Landrum, Angela" userId="da99e365-166d-4ad5-beb5-fb6d05a8c0c4" providerId="ADAL" clId="{09260A5E-2170-4F18-B11B-D97DD89CE09C}" dt="2023-08-31T15:21:37.325" v="985" actId="27636"/>
          <ac:spMkLst>
            <pc:docMk/>
            <pc:sldMk cId="294659351" sldId="276"/>
            <ac:spMk id="2" creationId="{00000000-0000-0000-0000-000000000000}"/>
          </ac:spMkLst>
        </pc:spChg>
        <pc:spChg chg="del">
          <ac:chgData name="Landrum, Angela" userId="da99e365-166d-4ad5-beb5-fb6d05a8c0c4" providerId="ADAL" clId="{09260A5E-2170-4F18-B11B-D97DD89CE09C}" dt="2023-08-31T15:21:41.293" v="986" actId="478"/>
          <ac:spMkLst>
            <pc:docMk/>
            <pc:sldMk cId="294659351" sldId="276"/>
            <ac:spMk id="3" creationId="{00000000-0000-0000-0000-000000000000}"/>
          </ac:spMkLst>
        </pc:spChg>
        <pc:spChg chg="add mod">
          <ac:chgData name="Landrum, Angela" userId="da99e365-166d-4ad5-beb5-fb6d05a8c0c4" providerId="ADAL" clId="{09260A5E-2170-4F18-B11B-D97DD89CE09C}" dt="2023-08-31T15:21:58.906" v="989" actId="2711"/>
          <ac:spMkLst>
            <pc:docMk/>
            <pc:sldMk cId="294659351" sldId="276"/>
            <ac:spMk id="5" creationId="{94A841DD-1A9C-3125-3187-38AA63CB5346}"/>
          </ac:spMkLst>
        </pc:spChg>
        <pc:spChg chg="add del mod">
          <ac:chgData name="Landrum, Angela" userId="da99e365-166d-4ad5-beb5-fb6d05a8c0c4" providerId="ADAL" clId="{09260A5E-2170-4F18-B11B-D97DD89CE09C}" dt="2023-08-31T15:22:36.022" v="995" actId="478"/>
          <ac:spMkLst>
            <pc:docMk/>
            <pc:sldMk cId="294659351" sldId="276"/>
            <ac:spMk id="6" creationId="{D3EB428F-E6FC-E939-AEC1-50BA416B100D}"/>
          </ac:spMkLst>
        </pc:spChg>
        <pc:spChg chg="add mod">
          <ac:chgData name="Landrum, Angela" userId="da99e365-166d-4ad5-beb5-fb6d05a8c0c4" providerId="ADAL" clId="{09260A5E-2170-4F18-B11B-D97DD89CE09C}" dt="2023-08-31T15:22:46.663" v="997" actId="1076"/>
          <ac:spMkLst>
            <pc:docMk/>
            <pc:sldMk cId="294659351" sldId="276"/>
            <ac:spMk id="8" creationId="{529362ED-0DC7-7424-1C45-A8AA7FD800D4}"/>
          </ac:spMkLst>
        </pc:spChg>
        <pc:picChg chg="add mod">
          <ac:chgData name="Landrum, Angela" userId="da99e365-166d-4ad5-beb5-fb6d05a8c0c4" providerId="ADAL" clId="{09260A5E-2170-4F18-B11B-D97DD89CE09C}" dt="2023-08-31T15:22:53.796" v="998" actId="14100"/>
          <ac:picMkLst>
            <pc:docMk/>
            <pc:sldMk cId="294659351" sldId="276"/>
            <ac:picMk id="7" creationId="{363655AD-21C6-F1D0-6A45-061FA0664A2D}"/>
          </ac:picMkLst>
        </pc:picChg>
      </pc:sldChg>
      <pc:sldChg chg="del">
        <pc:chgData name="Landrum, Angela" userId="da99e365-166d-4ad5-beb5-fb6d05a8c0c4" providerId="ADAL" clId="{09260A5E-2170-4F18-B11B-D97DD89CE09C}" dt="2023-08-31T15:23:59.989" v="999" actId="47"/>
        <pc:sldMkLst>
          <pc:docMk/>
          <pc:sldMk cId="493018401" sldId="277"/>
        </pc:sldMkLst>
      </pc:sldChg>
      <pc:sldChg chg="addSp delSp modSp del">
        <pc:chgData name="Landrum, Angela" userId="da99e365-166d-4ad5-beb5-fb6d05a8c0c4" providerId="ADAL" clId="{09260A5E-2170-4F18-B11B-D97DD89CE09C}" dt="2023-08-31T15:24:01.630" v="1000" actId="47"/>
        <pc:sldMkLst>
          <pc:docMk/>
          <pc:sldMk cId="1113564262" sldId="278"/>
        </pc:sldMkLst>
        <pc:spChg chg="add del mod">
          <ac:chgData name="Landrum, Angela" userId="da99e365-166d-4ad5-beb5-fb6d05a8c0c4" providerId="ADAL" clId="{09260A5E-2170-4F18-B11B-D97DD89CE09C}" dt="2023-08-31T14:33:10.668" v="9"/>
          <ac:spMkLst>
            <pc:docMk/>
            <pc:sldMk cId="1113564262" sldId="278"/>
            <ac:spMk id="3" creationId="{0DB3FECF-92D8-1604-C9E0-BA5611E4D63F}"/>
          </ac:spMkLst>
        </pc:spChg>
        <pc:spChg chg="add del mod">
          <ac:chgData name="Landrum, Angela" userId="da99e365-166d-4ad5-beb5-fb6d05a8c0c4" providerId="ADAL" clId="{09260A5E-2170-4F18-B11B-D97DD89CE09C}" dt="2023-08-31T14:33:10.668" v="9"/>
          <ac:spMkLst>
            <pc:docMk/>
            <pc:sldMk cId="1113564262" sldId="278"/>
            <ac:spMk id="4" creationId="{4D96A0D4-FB94-6D9C-34A7-9C2736E554FE}"/>
          </ac:spMkLst>
        </pc:spChg>
        <pc:spChg chg="add del mod">
          <ac:chgData name="Landrum, Angela" userId="da99e365-166d-4ad5-beb5-fb6d05a8c0c4" providerId="ADAL" clId="{09260A5E-2170-4F18-B11B-D97DD89CE09C}" dt="2023-08-31T14:33:10.668" v="9"/>
          <ac:spMkLst>
            <pc:docMk/>
            <pc:sldMk cId="1113564262" sldId="278"/>
            <ac:spMk id="5" creationId="{18B08015-2F32-DA3F-24EA-BBEC95A26C39}"/>
          </ac:spMkLst>
        </pc:spChg>
        <pc:spChg chg="add del mod">
          <ac:chgData name="Landrum, Angela" userId="da99e365-166d-4ad5-beb5-fb6d05a8c0c4" providerId="ADAL" clId="{09260A5E-2170-4F18-B11B-D97DD89CE09C}" dt="2023-08-31T14:33:10.668" v="9"/>
          <ac:spMkLst>
            <pc:docMk/>
            <pc:sldMk cId="1113564262" sldId="278"/>
            <ac:spMk id="6" creationId="{E7E54902-09C4-5327-5C50-5678CCEAEB08}"/>
          </ac:spMkLst>
        </pc:spChg>
        <pc:spChg chg="add del mod">
          <ac:chgData name="Landrum, Angela" userId="da99e365-166d-4ad5-beb5-fb6d05a8c0c4" providerId="ADAL" clId="{09260A5E-2170-4F18-B11B-D97DD89CE09C}" dt="2023-08-31T14:33:10.668" v="9"/>
          <ac:spMkLst>
            <pc:docMk/>
            <pc:sldMk cId="1113564262" sldId="278"/>
            <ac:spMk id="7" creationId="{26E425E5-2991-9D06-8842-5A4F9DEBB318}"/>
          </ac:spMkLst>
        </pc:spChg>
        <pc:spChg chg="add del mod">
          <ac:chgData name="Landrum, Angela" userId="da99e365-166d-4ad5-beb5-fb6d05a8c0c4" providerId="ADAL" clId="{09260A5E-2170-4F18-B11B-D97DD89CE09C}" dt="2023-08-31T14:33:10.668" v="9"/>
          <ac:spMkLst>
            <pc:docMk/>
            <pc:sldMk cId="1113564262" sldId="278"/>
            <ac:spMk id="8" creationId="{D8739213-160A-A8D6-65C1-01C881359F88}"/>
          </ac:spMkLst>
        </pc:spChg>
        <pc:spChg chg="add del mod">
          <ac:chgData name="Landrum, Angela" userId="da99e365-166d-4ad5-beb5-fb6d05a8c0c4" providerId="ADAL" clId="{09260A5E-2170-4F18-B11B-D97DD89CE09C}" dt="2023-08-31T14:33:10.668" v="9"/>
          <ac:spMkLst>
            <pc:docMk/>
            <pc:sldMk cId="1113564262" sldId="278"/>
            <ac:spMk id="9" creationId="{9C4C8CDB-84E4-362E-E2E7-4D4B8A0CDBC6}"/>
          </ac:spMkLst>
        </pc:spChg>
        <pc:spChg chg="add del mod">
          <ac:chgData name="Landrum, Angela" userId="da99e365-166d-4ad5-beb5-fb6d05a8c0c4" providerId="ADAL" clId="{09260A5E-2170-4F18-B11B-D97DD89CE09C}" dt="2023-08-31T14:33:10.668" v="9"/>
          <ac:spMkLst>
            <pc:docMk/>
            <pc:sldMk cId="1113564262" sldId="278"/>
            <ac:spMk id="10" creationId="{AD2CE56C-9F3D-A11F-014C-D6A0EA6E71E1}"/>
          </ac:spMkLst>
        </pc:spChg>
        <pc:spChg chg="add del mod">
          <ac:chgData name="Landrum, Angela" userId="da99e365-166d-4ad5-beb5-fb6d05a8c0c4" providerId="ADAL" clId="{09260A5E-2170-4F18-B11B-D97DD89CE09C}" dt="2023-08-31T14:33:10.668" v="9"/>
          <ac:spMkLst>
            <pc:docMk/>
            <pc:sldMk cId="1113564262" sldId="278"/>
            <ac:spMk id="11" creationId="{FA5FB94F-A6CE-2196-0AF3-A792D6D5D284}"/>
          </ac:spMkLst>
        </pc:spChg>
        <pc:spChg chg="add del mod">
          <ac:chgData name="Landrum, Angela" userId="da99e365-166d-4ad5-beb5-fb6d05a8c0c4" providerId="ADAL" clId="{09260A5E-2170-4F18-B11B-D97DD89CE09C}" dt="2023-08-31T14:33:10.668" v="9"/>
          <ac:spMkLst>
            <pc:docMk/>
            <pc:sldMk cId="1113564262" sldId="278"/>
            <ac:spMk id="12" creationId="{5502EE76-91D4-D741-5C47-601E23DB7881}"/>
          </ac:spMkLst>
        </pc:spChg>
        <pc:spChg chg="add del mod">
          <ac:chgData name="Landrum, Angela" userId="da99e365-166d-4ad5-beb5-fb6d05a8c0c4" providerId="ADAL" clId="{09260A5E-2170-4F18-B11B-D97DD89CE09C}" dt="2023-08-31T14:33:10.668" v="9"/>
          <ac:spMkLst>
            <pc:docMk/>
            <pc:sldMk cId="1113564262" sldId="278"/>
            <ac:spMk id="13" creationId="{CC0A0B01-FDD7-BA53-A18F-7A14D30E4C45}"/>
          </ac:spMkLst>
        </pc:spChg>
        <pc:spChg chg="add del mod">
          <ac:chgData name="Landrum, Angela" userId="da99e365-166d-4ad5-beb5-fb6d05a8c0c4" providerId="ADAL" clId="{09260A5E-2170-4F18-B11B-D97DD89CE09C}" dt="2023-08-31T14:33:10.668" v="9"/>
          <ac:spMkLst>
            <pc:docMk/>
            <pc:sldMk cId="1113564262" sldId="278"/>
            <ac:spMk id="14" creationId="{1B434C3D-28BB-CAE2-C332-30858DE0BF17}"/>
          </ac:spMkLst>
        </pc:spChg>
        <pc:spChg chg="add del mod">
          <ac:chgData name="Landrum, Angela" userId="da99e365-166d-4ad5-beb5-fb6d05a8c0c4" providerId="ADAL" clId="{09260A5E-2170-4F18-B11B-D97DD89CE09C}" dt="2023-08-31T14:33:10.668" v="9"/>
          <ac:spMkLst>
            <pc:docMk/>
            <pc:sldMk cId="1113564262" sldId="278"/>
            <ac:spMk id="15" creationId="{AB7242B3-7A48-7C35-EC3E-32E96AF4FD67}"/>
          </ac:spMkLst>
        </pc:spChg>
        <pc:spChg chg="add del mod">
          <ac:chgData name="Landrum, Angela" userId="da99e365-166d-4ad5-beb5-fb6d05a8c0c4" providerId="ADAL" clId="{09260A5E-2170-4F18-B11B-D97DD89CE09C}" dt="2023-08-31T14:33:10.668" v="9"/>
          <ac:spMkLst>
            <pc:docMk/>
            <pc:sldMk cId="1113564262" sldId="278"/>
            <ac:spMk id="16" creationId="{798EEA5D-789B-3C12-80DD-E4475FA864C3}"/>
          </ac:spMkLst>
        </pc:spChg>
        <pc:spChg chg="add del mod">
          <ac:chgData name="Landrum, Angela" userId="da99e365-166d-4ad5-beb5-fb6d05a8c0c4" providerId="ADAL" clId="{09260A5E-2170-4F18-B11B-D97DD89CE09C}" dt="2023-08-31T14:33:10.668" v="9"/>
          <ac:spMkLst>
            <pc:docMk/>
            <pc:sldMk cId="1113564262" sldId="278"/>
            <ac:spMk id="17" creationId="{34ADACE1-4BCC-B90F-0A9E-8C8C22C14FB3}"/>
          </ac:spMkLst>
        </pc:spChg>
        <pc:spChg chg="add del mod">
          <ac:chgData name="Landrum, Angela" userId="da99e365-166d-4ad5-beb5-fb6d05a8c0c4" providerId="ADAL" clId="{09260A5E-2170-4F18-B11B-D97DD89CE09C}" dt="2023-08-31T14:33:10.668" v="9"/>
          <ac:spMkLst>
            <pc:docMk/>
            <pc:sldMk cId="1113564262" sldId="278"/>
            <ac:spMk id="18" creationId="{F6B0673C-1FD9-AABD-6EF8-D66DE1BB27B7}"/>
          </ac:spMkLst>
        </pc:spChg>
        <pc:spChg chg="add del mod">
          <ac:chgData name="Landrum, Angela" userId="da99e365-166d-4ad5-beb5-fb6d05a8c0c4" providerId="ADAL" clId="{09260A5E-2170-4F18-B11B-D97DD89CE09C}" dt="2023-08-31T14:33:10.668" v="9"/>
          <ac:spMkLst>
            <pc:docMk/>
            <pc:sldMk cId="1113564262" sldId="278"/>
            <ac:spMk id="19" creationId="{415228A2-0786-E77B-B938-55CEE8BA0BD1}"/>
          </ac:spMkLst>
        </pc:spChg>
        <pc:spChg chg="add del mod">
          <ac:chgData name="Landrum, Angela" userId="da99e365-166d-4ad5-beb5-fb6d05a8c0c4" providerId="ADAL" clId="{09260A5E-2170-4F18-B11B-D97DD89CE09C}" dt="2023-08-31T14:33:10.668" v="9"/>
          <ac:spMkLst>
            <pc:docMk/>
            <pc:sldMk cId="1113564262" sldId="278"/>
            <ac:spMk id="20" creationId="{670A6C3C-C05D-DE51-B5E2-6BD01854AC02}"/>
          </ac:spMkLst>
        </pc:spChg>
        <pc:spChg chg="add del mod">
          <ac:chgData name="Landrum, Angela" userId="da99e365-166d-4ad5-beb5-fb6d05a8c0c4" providerId="ADAL" clId="{09260A5E-2170-4F18-B11B-D97DD89CE09C}" dt="2023-08-31T14:33:10.668" v="9"/>
          <ac:spMkLst>
            <pc:docMk/>
            <pc:sldMk cId="1113564262" sldId="278"/>
            <ac:spMk id="21" creationId="{CD9116FD-4568-0720-DC3B-9A227412F0EC}"/>
          </ac:spMkLst>
        </pc:spChg>
        <pc:spChg chg="add del mod">
          <ac:chgData name="Landrum, Angela" userId="da99e365-166d-4ad5-beb5-fb6d05a8c0c4" providerId="ADAL" clId="{09260A5E-2170-4F18-B11B-D97DD89CE09C}" dt="2023-08-31T14:33:10.668" v="9"/>
          <ac:spMkLst>
            <pc:docMk/>
            <pc:sldMk cId="1113564262" sldId="278"/>
            <ac:spMk id="22" creationId="{B0B9ACAD-ACF2-9EAD-736D-733569D1ED7B}"/>
          </ac:spMkLst>
        </pc:spChg>
      </pc:sldChg>
      <pc:sldChg chg="del">
        <pc:chgData name="Landrum, Angela" userId="da99e365-166d-4ad5-beb5-fb6d05a8c0c4" providerId="ADAL" clId="{09260A5E-2170-4F18-B11B-D97DD89CE09C}" dt="2023-08-31T15:24:02.565" v="1001" actId="47"/>
        <pc:sldMkLst>
          <pc:docMk/>
          <pc:sldMk cId="183577827" sldId="279"/>
        </pc:sldMkLst>
      </pc:sldChg>
      <pc:sldChg chg="modSp mod ord">
        <pc:chgData name="Landrum, Angela" userId="da99e365-166d-4ad5-beb5-fb6d05a8c0c4" providerId="ADAL" clId="{09260A5E-2170-4F18-B11B-D97DD89CE09C}" dt="2023-08-31T14:44:44.644" v="253" actId="27636"/>
        <pc:sldMkLst>
          <pc:docMk/>
          <pc:sldMk cId="469221007" sldId="280"/>
        </pc:sldMkLst>
        <pc:spChg chg="mod">
          <ac:chgData name="Landrum, Angela" userId="da99e365-166d-4ad5-beb5-fb6d05a8c0c4" providerId="ADAL" clId="{09260A5E-2170-4F18-B11B-D97DD89CE09C}" dt="2023-08-31T14:44:44.644" v="253" actId="27636"/>
          <ac:spMkLst>
            <pc:docMk/>
            <pc:sldMk cId="469221007" sldId="280"/>
            <ac:spMk id="2" creationId="{00000000-0000-0000-0000-000000000000}"/>
          </ac:spMkLst>
        </pc:spChg>
      </pc:sldChg>
      <pc:sldChg chg="addSp delSp modSp mod ord modClrScheme chgLayout modNotesTx">
        <pc:chgData name="Landrum, Angela" userId="da99e365-166d-4ad5-beb5-fb6d05a8c0c4" providerId="ADAL" clId="{09260A5E-2170-4F18-B11B-D97DD89CE09C}" dt="2023-08-31T14:38:32.871" v="71"/>
        <pc:sldMkLst>
          <pc:docMk/>
          <pc:sldMk cId="2079581817" sldId="281"/>
        </pc:sldMkLst>
        <pc:spChg chg="del">
          <ac:chgData name="Landrum, Angela" userId="da99e365-166d-4ad5-beb5-fb6d05a8c0c4" providerId="ADAL" clId="{09260A5E-2170-4F18-B11B-D97DD89CE09C}" dt="2023-08-31T14:35:59.821" v="58" actId="478"/>
          <ac:spMkLst>
            <pc:docMk/>
            <pc:sldMk cId="2079581817" sldId="281"/>
            <ac:spMk id="2" creationId="{00000000-0000-0000-0000-000000000000}"/>
          </ac:spMkLst>
        </pc:spChg>
        <pc:spChg chg="mod ord">
          <ac:chgData name="Landrum, Angela" userId="da99e365-166d-4ad5-beb5-fb6d05a8c0c4" providerId="ADAL" clId="{09260A5E-2170-4F18-B11B-D97DD89CE09C}" dt="2023-08-31T14:37:05.372" v="62" actId="700"/>
          <ac:spMkLst>
            <pc:docMk/>
            <pc:sldMk cId="2079581817" sldId="281"/>
            <ac:spMk id="3" creationId="{00000000-0000-0000-0000-000000000000}"/>
          </ac:spMkLst>
        </pc:spChg>
        <pc:spChg chg="add mod">
          <ac:chgData name="Landrum, Angela" userId="da99e365-166d-4ad5-beb5-fb6d05a8c0c4" providerId="ADAL" clId="{09260A5E-2170-4F18-B11B-D97DD89CE09C}" dt="2023-08-31T14:38:26.262" v="69" actId="1076"/>
          <ac:spMkLst>
            <pc:docMk/>
            <pc:sldMk cId="2079581817" sldId="281"/>
            <ac:spMk id="4" creationId="{2445F3D0-28BB-63EC-F200-41261DE9A476}"/>
          </ac:spMkLst>
        </pc:spChg>
        <pc:spChg chg="add del mod ord">
          <ac:chgData name="Landrum, Angela" userId="da99e365-166d-4ad5-beb5-fb6d05a8c0c4" providerId="ADAL" clId="{09260A5E-2170-4F18-B11B-D97DD89CE09C}" dt="2023-08-31T14:37:55.803" v="63" actId="478"/>
          <ac:spMkLst>
            <pc:docMk/>
            <pc:sldMk cId="2079581817" sldId="281"/>
            <ac:spMk id="6" creationId="{FC33D743-E913-A5CD-9C2C-68DCDCB3576F}"/>
          </ac:spMkLst>
        </pc:spChg>
        <pc:picChg chg="add mod">
          <ac:chgData name="Landrum, Angela" userId="da99e365-166d-4ad5-beb5-fb6d05a8c0c4" providerId="ADAL" clId="{09260A5E-2170-4F18-B11B-D97DD89CE09C}" dt="2023-08-31T14:38:22.082" v="68" actId="14100"/>
          <ac:picMkLst>
            <pc:docMk/>
            <pc:sldMk cId="2079581817" sldId="281"/>
            <ac:picMk id="5" creationId="{C63226BA-233B-4F02-A9B4-E88807C1A141}"/>
          </ac:picMkLst>
        </pc:picChg>
      </pc:sldChg>
      <pc:sldChg chg="add del">
        <pc:chgData name="Landrum, Angela" userId="da99e365-166d-4ad5-beb5-fb6d05a8c0c4" providerId="ADAL" clId="{09260A5E-2170-4F18-B11B-D97DD89CE09C}" dt="2023-08-31T14:50:08.284" v="376"/>
        <pc:sldMkLst>
          <pc:docMk/>
          <pc:sldMk cId="1952178749" sldId="282"/>
        </pc:sldMkLst>
      </pc:sldChg>
      <pc:sldChg chg="modSp add mod">
        <pc:chgData name="Landrum, Angela" userId="da99e365-166d-4ad5-beb5-fb6d05a8c0c4" providerId="ADAL" clId="{09260A5E-2170-4F18-B11B-D97DD89CE09C}" dt="2023-08-31T14:50:24.728" v="415" actId="20577"/>
        <pc:sldMkLst>
          <pc:docMk/>
          <pc:sldMk cId="3635484327" sldId="282"/>
        </pc:sldMkLst>
        <pc:spChg chg="mod">
          <ac:chgData name="Landrum, Angela" userId="da99e365-166d-4ad5-beb5-fb6d05a8c0c4" providerId="ADAL" clId="{09260A5E-2170-4F18-B11B-D97DD89CE09C}" dt="2023-08-31T14:50:24.728" v="415" actId="20577"/>
          <ac:spMkLst>
            <pc:docMk/>
            <pc:sldMk cId="3635484327" sldId="282"/>
            <ac:spMk id="2" creationId="{00000000-0000-0000-0000-000000000000}"/>
          </ac:spMkLst>
        </pc:spChg>
      </pc:sldChg>
      <pc:sldChg chg="modSp add mod">
        <pc:chgData name="Landrum, Angela" userId="da99e365-166d-4ad5-beb5-fb6d05a8c0c4" providerId="ADAL" clId="{09260A5E-2170-4F18-B11B-D97DD89CE09C}" dt="2023-08-31T15:03:14.414" v="494" actId="1076"/>
        <pc:sldMkLst>
          <pc:docMk/>
          <pc:sldMk cId="2324061713" sldId="283"/>
        </pc:sldMkLst>
        <pc:spChg chg="mod">
          <ac:chgData name="Landrum, Angela" userId="da99e365-166d-4ad5-beb5-fb6d05a8c0c4" providerId="ADAL" clId="{09260A5E-2170-4F18-B11B-D97DD89CE09C}" dt="2023-08-31T15:02:25.027" v="427" actId="20577"/>
          <ac:spMkLst>
            <pc:docMk/>
            <pc:sldMk cId="2324061713" sldId="283"/>
            <ac:spMk id="2" creationId="{00000000-0000-0000-0000-000000000000}"/>
          </ac:spMkLst>
        </pc:spChg>
        <pc:spChg chg="mod">
          <ac:chgData name="Landrum, Angela" userId="da99e365-166d-4ad5-beb5-fb6d05a8c0c4" providerId="ADAL" clId="{09260A5E-2170-4F18-B11B-D97DD89CE09C}" dt="2023-08-31T15:03:14.414" v="494" actId="1076"/>
          <ac:spMkLst>
            <pc:docMk/>
            <pc:sldMk cId="2324061713" sldId="283"/>
            <ac:spMk id="5" creationId="{449974FB-1A48-82AE-E0D4-D652B8E46A7E}"/>
          </ac:spMkLst>
        </pc:spChg>
        <pc:spChg chg="mod">
          <ac:chgData name="Landrum, Angela" userId="da99e365-166d-4ad5-beb5-fb6d05a8c0c4" providerId="ADAL" clId="{09260A5E-2170-4F18-B11B-D97DD89CE09C}" dt="2023-08-31T15:03:05.539" v="493" actId="1076"/>
          <ac:spMkLst>
            <pc:docMk/>
            <pc:sldMk cId="2324061713" sldId="283"/>
            <ac:spMk id="7" creationId="{17A7E113-0827-9D4D-50E7-B8E4BB945990}"/>
          </ac:spMkLst>
        </pc:spChg>
      </pc:sldChg>
      <pc:sldChg chg="addSp delSp modSp add mod">
        <pc:chgData name="Landrum, Angela" userId="da99e365-166d-4ad5-beb5-fb6d05a8c0c4" providerId="ADAL" clId="{09260A5E-2170-4F18-B11B-D97DD89CE09C}" dt="2023-08-31T15:04:54.076" v="642" actId="1038"/>
        <pc:sldMkLst>
          <pc:docMk/>
          <pc:sldMk cId="2581782665" sldId="284"/>
        </pc:sldMkLst>
        <pc:spChg chg="mod">
          <ac:chgData name="Landrum, Angela" userId="da99e365-166d-4ad5-beb5-fb6d05a8c0c4" providerId="ADAL" clId="{09260A5E-2170-4F18-B11B-D97DD89CE09C}" dt="2023-08-31T15:02:33.343" v="452" actId="20577"/>
          <ac:spMkLst>
            <pc:docMk/>
            <pc:sldMk cId="2581782665" sldId="284"/>
            <ac:spMk id="2" creationId="{00000000-0000-0000-0000-000000000000}"/>
          </ac:spMkLst>
        </pc:spChg>
        <pc:spChg chg="mod">
          <ac:chgData name="Landrum, Angela" userId="da99e365-166d-4ad5-beb5-fb6d05a8c0c4" providerId="ADAL" clId="{09260A5E-2170-4F18-B11B-D97DD89CE09C}" dt="2023-08-31T15:04:31.488" v="635" actId="20577"/>
          <ac:spMkLst>
            <pc:docMk/>
            <pc:sldMk cId="2581782665" sldId="284"/>
            <ac:spMk id="5" creationId="{DCED4AB5-5497-5B00-239B-932DA21993FA}"/>
          </ac:spMkLst>
        </pc:spChg>
        <pc:spChg chg="del">
          <ac:chgData name="Landrum, Angela" userId="da99e365-166d-4ad5-beb5-fb6d05a8c0c4" providerId="ADAL" clId="{09260A5E-2170-4F18-B11B-D97DD89CE09C}" dt="2023-08-31T15:04:28.863" v="634" actId="478"/>
          <ac:spMkLst>
            <pc:docMk/>
            <pc:sldMk cId="2581782665" sldId="284"/>
            <ac:spMk id="6" creationId="{2A14AF9D-30E4-493F-889A-D21A9758D9DD}"/>
          </ac:spMkLst>
        </pc:spChg>
        <pc:picChg chg="add mod">
          <ac:chgData name="Landrum, Angela" userId="da99e365-166d-4ad5-beb5-fb6d05a8c0c4" providerId="ADAL" clId="{09260A5E-2170-4F18-B11B-D97DD89CE09C}" dt="2023-08-31T15:04:54.076" v="642" actId="1038"/>
          <ac:picMkLst>
            <pc:docMk/>
            <pc:sldMk cId="2581782665" sldId="284"/>
            <ac:picMk id="3" creationId="{4122736E-394D-A11C-96F4-0003231C44B9}"/>
          </ac:picMkLst>
        </pc:picChg>
        <pc:picChg chg="del">
          <ac:chgData name="Landrum, Angela" userId="da99e365-166d-4ad5-beb5-fb6d05a8c0c4" providerId="ADAL" clId="{09260A5E-2170-4F18-B11B-D97DD89CE09C}" dt="2023-08-31T15:04:33.407" v="636" actId="478"/>
          <ac:picMkLst>
            <pc:docMk/>
            <pc:sldMk cId="2581782665" sldId="284"/>
            <ac:picMk id="7" creationId="{7BA349B0-9D07-77E5-4FDF-DCC6C3694716}"/>
          </ac:picMkLst>
        </pc:picChg>
      </pc:sldChg>
      <pc:sldChg chg="modSp add mod">
        <pc:chgData name="Landrum, Angela" userId="da99e365-166d-4ad5-beb5-fb6d05a8c0c4" providerId="ADAL" clId="{09260A5E-2170-4F18-B11B-D97DD89CE09C}" dt="2023-08-31T15:05:29.922" v="697" actId="20577"/>
        <pc:sldMkLst>
          <pc:docMk/>
          <pc:sldMk cId="3065253490" sldId="285"/>
        </pc:sldMkLst>
        <pc:spChg chg="mod">
          <ac:chgData name="Landrum, Angela" userId="da99e365-166d-4ad5-beb5-fb6d05a8c0c4" providerId="ADAL" clId="{09260A5E-2170-4F18-B11B-D97DD89CE09C}" dt="2023-08-31T15:05:29.922" v="697" actId="20577"/>
          <ac:spMkLst>
            <pc:docMk/>
            <pc:sldMk cId="3065253490" sldId="285"/>
            <ac:spMk id="2" creationId="{00000000-0000-0000-0000-000000000000}"/>
          </ac:spMkLst>
        </pc:spChg>
      </pc:sldChg>
      <pc:sldChg chg="addSp delSp modSp add mod">
        <pc:chgData name="Landrum, Angela" userId="da99e365-166d-4ad5-beb5-fb6d05a8c0c4" providerId="ADAL" clId="{09260A5E-2170-4F18-B11B-D97DD89CE09C}" dt="2023-08-31T15:16:20.485" v="830" actId="1036"/>
        <pc:sldMkLst>
          <pc:docMk/>
          <pc:sldMk cId="471118938" sldId="286"/>
        </pc:sldMkLst>
        <pc:spChg chg="mod">
          <ac:chgData name="Landrum, Angela" userId="da99e365-166d-4ad5-beb5-fb6d05a8c0c4" providerId="ADAL" clId="{09260A5E-2170-4F18-B11B-D97DD89CE09C}" dt="2023-08-31T15:15:31.961" v="788" actId="20577"/>
          <ac:spMkLst>
            <pc:docMk/>
            <pc:sldMk cId="471118938" sldId="286"/>
            <ac:spMk id="2" creationId="{00000000-0000-0000-0000-000000000000}"/>
          </ac:spMkLst>
        </pc:spChg>
        <pc:spChg chg="mod">
          <ac:chgData name="Landrum, Angela" userId="da99e365-166d-4ad5-beb5-fb6d05a8c0c4" providerId="ADAL" clId="{09260A5E-2170-4F18-B11B-D97DD89CE09C}" dt="2023-08-31T15:15:49.472" v="795" actId="1076"/>
          <ac:spMkLst>
            <pc:docMk/>
            <pc:sldMk cId="471118938" sldId="286"/>
            <ac:spMk id="5" creationId="{DCED4AB5-5497-5B00-239B-932DA21993FA}"/>
          </ac:spMkLst>
        </pc:spChg>
        <pc:picChg chg="del">
          <ac:chgData name="Landrum, Angela" userId="da99e365-166d-4ad5-beb5-fb6d05a8c0c4" providerId="ADAL" clId="{09260A5E-2170-4F18-B11B-D97DD89CE09C}" dt="2023-08-31T15:15:45.974" v="794" actId="478"/>
          <ac:picMkLst>
            <pc:docMk/>
            <pc:sldMk cId="471118938" sldId="286"/>
            <ac:picMk id="3" creationId="{4122736E-394D-A11C-96F4-0003231C44B9}"/>
          </ac:picMkLst>
        </pc:picChg>
        <pc:picChg chg="add mod">
          <ac:chgData name="Landrum, Angela" userId="da99e365-166d-4ad5-beb5-fb6d05a8c0c4" providerId="ADAL" clId="{09260A5E-2170-4F18-B11B-D97DD89CE09C}" dt="2023-08-31T15:16:20.485" v="830" actId="1036"/>
          <ac:picMkLst>
            <pc:docMk/>
            <pc:sldMk cId="471118938" sldId="286"/>
            <ac:picMk id="6" creationId="{F7CD73C6-6596-7B19-CAF9-BACE44C47CAE}"/>
          </ac:picMkLst>
        </pc:picChg>
      </pc:sldChg>
      <pc:sldChg chg="addSp delSp modSp add mod">
        <pc:chgData name="Landrum, Angela" userId="da99e365-166d-4ad5-beb5-fb6d05a8c0c4" providerId="ADAL" clId="{09260A5E-2170-4F18-B11B-D97DD89CE09C}" dt="2023-08-31T15:20:24.520" v="920" actId="14100"/>
        <pc:sldMkLst>
          <pc:docMk/>
          <pc:sldMk cId="351033509" sldId="287"/>
        </pc:sldMkLst>
        <pc:spChg chg="mod">
          <ac:chgData name="Landrum, Angela" userId="da99e365-166d-4ad5-beb5-fb6d05a8c0c4" providerId="ADAL" clId="{09260A5E-2170-4F18-B11B-D97DD89CE09C}" dt="2023-08-31T15:18:50.591" v="900" actId="20577"/>
          <ac:spMkLst>
            <pc:docMk/>
            <pc:sldMk cId="351033509" sldId="287"/>
            <ac:spMk id="2" creationId="{00000000-0000-0000-0000-000000000000}"/>
          </ac:spMkLst>
        </pc:spChg>
        <pc:spChg chg="mod">
          <ac:chgData name="Landrum, Angela" userId="da99e365-166d-4ad5-beb5-fb6d05a8c0c4" providerId="ADAL" clId="{09260A5E-2170-4F18-B11B-D97DD89CE09C}" dt="2023-08-31T15:19:04.535" v="905"/>
          <ac:spMkLst>
            <pc:docMk/>
            <pc:sldMk cId="351033509" sldId="287"/>
            <ac:spMk id="5" creationId="{449974FB-1A48-82AE-E0D4-D652B8E46A7E}"/>
          </ac:spMkLst>
        </pc:spChg>
        <pc:spChg chg="del">
          <ac:chgData name="Landrum, Angela" userId="da99e365-166d-4ad5-beb5-fb6d05a8c0c4" providerId="ADAL" clId="{09260A5E-2170-4F18-B11B-D97DD89CE09C}" dt="2023-08-31T15:19:08.938" v="906" actId="478"/>
          <ac:spMkLst>
            <pc:docMk/>
            <pc:sldMk cId="351033509" sldId="287"/>
            <ac:spMk id="7" creationId="{17A7E113-0827-9D4D-50E7-B8E4BB945990}"/>
          </ac:spMkLst>
        </pc:spChg>
        <pc:spChg chg="add mod">
          <ac:chgData name="Landrum, Angela" userId="da99e365-166d-4ad5-beb5-fb6d05a8c0c4" providerId="ADAL" clId="{09260A5E-2170-4F18-B11B-D97DD89CE09C}" dt="2023-08-31T15:20:24.520" v="920" actId="14100"/>
          <ac:spMkLst>
            <pc:docMk/>
            <pc:sldMk cId="351033509" sldId="287"/>
            <ac:spMk id="8" creationId="{3157FD44-9C42-DB30-89E5-BAA51887B682}"/>
          </ac:spMkLst>
        </pc:spChg>
        <pc:picChg chg="add mod">
          <ac:chgData name="Landrum, Angela" userId="da99e365-166d-4ad5-beb5-fb6d05a8c0c4" providerId="ADAL" clId="{09260A5E-2170-4F18-B11B-D97DD89CE09C}" dt="2023-08-31T15:19:39.933" v="914" actId="14100"/>
          <ac:picMkLst>
            <pc:docMk/>
            <pc:sldMk cId="351033509" sldId="287"/>
            <ac:picMk id="3" creationId="{862A06C5-E6E8-2F36-99C1-3E28055B1592}"/>
          </ac:picMkLst>
        </pc:picChg>
        <pc:picChg chg="del">
          <ac:chgData name="Landrum, Angela" userId="da99e365-166d-4ad5-beb5-fb6d05a8c0c4" providerId="ADAL" clId="{09260A5E-2170-4F18-B11B-D97DD89CE09C}" dt="2023-08-31T15:19:08.938" v="906" actId="478"/>
          <ac:picMkLst>
            <pc:docMk/>
            <pc:sldMk cId="351033509" sldId="287"/>
            <ac:picMk id="6" creationId="{F0165AC4-AB71-7F31-7D08-5711119C66C6}"/>
          </ac:picMkLst>
        </pc:picChg>
      </pc:sldChg>
      <pc:sldChg chg="add del">
        <pc:chgData name="Landrum, Angela" userId="da99e365-166d-4ad5-beb5-fb6d05a8c0c4" providerId="ADAL" clId="{09260A5E-2170-4F18-B11B-D97DD89CE09C}" dt="2023-08-31T15:20:39.700" v="922"/>
        <pc:sldMkLst>
          <pc:docMk/>
          <pc:sldMk cId="720990701" sldId="288"/>
        </pc:sldMkLst>
      </pc:sldChg>
      <pc:sldChg chg="modSp add del mod">
        <pc:chgData name="Landrum, Angela" userId="da99e365-166d-4ad5-beb5-fb6d05a8c0c4" providerId="ADAL" clId="{09260A5E-2170-4F18-B11B-D97DD89CE09C}" dt="2023-08-31T15:21:10.265" v="953" actId="47"/>
        <pc:sldMkLst>
          <pc:docMk/>
          <pc:sldMk cId="4275066559" sldId="288"/>
        </pc:sldMkLst>
        <pc:spChg chg="mod">
          <ac:chgData name="Landrum, Angela" userId="da99e365-166d-4ad5-beb5-fb6d05a8c0c4" providerId="ADAL" clId="{09260A5E-2170-4F18-B11B-D97DD89CE09C}" dt="2023-08-31T15:20:56.327" v="951" actId="20577"/>
          <ac:spMkLst>
            <pc:docMk/>
            <pc:sldMk cId="4275066559" sldId="28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Performance assessment design is asking us to integrate pieces from these three strands: the Essential Skills, content standards and overall rigor.  The choice learning sessions, rigor, formative feedback and authenticity, were designed to address the areas where these three overlap one another, as it is that overlap that really brings depth and richness to performance assessments.  The rubrics for the performance tasks are where all three of these need to be intertwined in a way that is transparent and establishes a shared understanding of the expectations and evidence requirements.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71612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98646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75002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www.karin-hess.com/cognitive-rigor-and-do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 sz="3600" dirty="0"/>
              <a:t>Rubric Design</a:t>
            </a:r>
            <a:br>
              <a:rPr lang="en" sz="3600" dirty="0"/>
            </a:br>
            <a:r>
              <a:rPr lang="en" sz="3600" dirty="0"/>
              <a:t>for</a:t>
            </a:r>
            <a:br>
              <a:rPr lang="en" sz="3600" dirty="0"/>
            </a:br>
            <a:r>
              <a:rPr lang="en" sz="3600" dirty="0"/>
              <a:t>Performance Assessment</a:t>
            </a:r>
            <a:endParaRPr lang="en-US" dirty="0"/>
          </a:p>
        </p:txBody>
      </p:sp>
      <p:sp>
        <p:nvSpPr>
          <p:cNvPr id="3" name="Subtitle 2"/>
          <p:cNvSpPr>
            <a:spLocks noGrp="1"/>
          </p:cNvSpPr>
          <p:nvPr>
            <p:ph type="subTitle" idx="1"/>
          </p:nvPr>
        </p:nvSpPr>
        <p:spPr>
          <a:xfrm>
            <a:off x="685800" y="5102019"/>
            <a:ext cx="7772400" cy="1065925"/>
          </a:xfrm>
        </p:spPr>
        <p:txBody>
          <a:bodyPr>
            <a:normAutofit/>
          </a:bodyPr>
          <a:lstStyle/>
          <a:p>
            <a:r>
              <a:rPr lang="en-US" sz="2800" dirty="0"/>
              <a:t>A Step-by-Step Guide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Standards (cont.)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Google Shape;158;p19">
            <a:extLst>
              <a:ext uri="{FF2B5EF4-FFF2-40B4-BE49-F238E27FC236}">
                <a16:creationId xmlns:a16="http://schemas.microsoft.com/office/drawing/2014/main" id="{DCED4AB5-5497-5B00-239B-932DA21993FA}"/>
              </a:ext>
            </a:extLst>
          </p:cNvPr>
          <p:cNvSpPr txBox="1">
            <a:spLocks/>
          </p:cNvSpPr>
          <p:nvPr/>
        </p:nvSpPr>
        <p:spPr>
          <a:xfrm>
            <a:off x="498300" y="1212339"/>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Use “Column C” of your Rubric Design Tool to paste these Colorado Academic Standards next to the aligned criteria for success</a:t>
            </a:r>
          </a:p>
        </p:txBody>
      </p:sp>
      <p:pic>
        <p:nvPicPr>
          <p:cNvPr id="3" name="Google Shape;181;p22">
            <a:extLst>
              <a:ext uri="{FF2B5EF4-FFF2-40B4-BE49-F238E27FC236}">
                <a16:creationId xmlns:a16="http://schemas.microsoft.com/office/drawing/2014/main" id="{4122736E-394D-A11C-96F4-0003231C44B9}"/>
              </a:ext>
            </a:extLst>
          </p:cNvPr>
          <p:cNvPicPr preferRelativeResize="0"/>
          <p:nvPr/>
        </p:nvPicPr>
        <p:blipFill>
          <a:blip r:embed="rId2">
            <a:alphaModFix/>
          </a:blip>
          <a:stretch>
            <a:fillRect/>
          </a:stretch>
        </p:blipFill>
        <p:spPr>
          <a:xfrm>
            <a:off x="1802295" y="2573546"/>
            <a:ext cx="5393635" cy="3864125"/>
          </a:xfrm>
          <a:prstGeom prst="rect">
            <a:avLst/>
          </a:prstGeom>
          <a:noFill/>
          <a:ln>
            <a:noFill/>
          </a:ln>
        </p:spPr>
      </p:pic>
    </p:spTree>
    <p:extLst>
      <p:ext uri="{BB962C8B-B14F-4D97-AF65-F5344CB8AC3E}">
        <p14:creationId xmlns:p14="http://schemas.microsoft.com/office/powerpoint/2010/main" val="258178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190"/>
            <a:ext cx="7772400" cy="2337620"/>
          </a:xfrm>
        </p:spPr>
        <p:txBody>
          <a:bodyPr>
            <a:normAutofit/>
          </a:bodyPr>
          <a:lstStyle/>
          <a:p>
            <a:r>
              <a:rPr lang="en-US" sz="4400" dirty="0"/>
              <a:t>STEP 3: </a:t>
            </a:r>
            <a:br>
              <a:rPr lang="en-US" dirty="0"/>
            </a:br>
            <a:r>
              <a:rPr lang="en-US" dirty="0"/>
              <a:t>Look-Fors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06525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Rigor Matrix</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Google Shape;194;p24">
            <a:extLst>
              <a:ext uri="{FF2B5EF4-FFF2-40B4-BE49-F238E27FC236}">
                <a16:creationId xmlns:a16="http://schemas.microsoft.com/office/drawing/2014/main" id="{B4B14066-6950-484D-29DB-C6CC113AFD61}"/>
              </a:ext>
            </a:extLst>
          </p:cNvPr>
          <p:cNvSpPr txBox="1">
            <a:spLocks/>
          </p:cNvSpPr>
          <p:nvPr/>
        </p:nvSpPr>
        <p:spPr>
          <a:xfrm>
            <a:off x="657589" y="1471837"/>
            <a:ext cx="8147400" cy="6240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Choose a Cognitive Rigor matrix to reference</a:t>
            </a:r>
          </a:p>
        </p:txBody>
      </p:sp>
      <p:pic>
        <p:nvPicPr>
          <p:cNvPr id="6" name="Google Shape;195;p24">
            <a:extLst>
              <a:ext uri="{FF2B5EF4-FFF2-40B4-BE49-F238E27FC236}">
                <a16:creationId xmlns:a16="http://schemas.microsoft.com/office/drawing/2014/main" id="{AF5E38D6-E213-3C05-E477-3CD0918DCD1A}"/>
              </a:ext>
            </a:extLst>
          </p:cNvPr>
          <p:cNvPicPr preferRelativeResize="0"/>
          <p:nvPr/>
        </p:nvPicPr>
        <p:blipFill>
          <a:blip r:embed="rId3">
            <a:alphaModFix/>
          </a:blip>
          <a:stretch>
            <a:fillRect/>
          </a:stretch>
        </p:blipFill>
        <p:spPr>
          <a:xfrm>
            <a:off x="783237" y="2903837"/>
            <a:ext cx="3439149" cy="2584949"/>
          </a:xfrm>
          <a:prstGeom prst="rect">
            <a:avLst/>
          </a:prstGeom>
          <a:noFill/>
          <a:ln w="38100" cap="flat" cmpd="sng">
            <a:solidFill>
              <a:srgbClr val="FF0000"/>
            </a:solidFill>
            <a:prstDash val="solid"/>
            <a:round/>
            <a:headEnd type="none" w="sm" len="sm"/>
            <a:tailEnd type="none" w="sm" len="sm"/>
          </a:ln>
        </p:spPr>
      </p:pic>
      <p:sp>
        <p:nvSpPr>
          <p:cNvPr id="7" name="Google Shape;196;p24">
            <a:extLst>
              <a:ext uri="{FF2B5EF4-FFF2-40B4-BE49-F238E27FC236}">
                <a16:creationId xmlns:a16="http://schemas.microsoft.com/office/drawing/2014/main" id="{D53BBFE2-FF4A-E480-199E-9B58A0BB776C}"/>
              </a:ext>
            </a:extLst>
          </p:cNvPr>
          <p:cNvSpPr txBox="1"/>
          <p:nvPr/>
        </p:nvSpPr>
        <p:spPr>
          <a:xfrm>
            <a:off x="1104189" y="2426512"/>
            <a:ext cx="2679000" cy="31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dirty="0">
                <a:solidFill>
                  <a:srgbClr val="FF0000"/>
                </a:solidFill>
                <a:latin typeface="Lato"/>
                <a:ea typeface="Lato"/>
                <a:cs typeface="Lato"/>
                <a:sym typeface="Lato"/>
              </a:rPr>
              <a:t>Generic Rigor Matrix</a:t>
            </a:r>
            <a:endParaRPr sz="1800" b="1" dirty="0">
              <a:solidFill>
                <a:srgbClr val="FF0000"/>
              </a:solidFill>
              <a:latin typeface="Lato"/>
              <a:ea typeface="Lato"/>
              <a:cs typeface="Lato"/>
              <a:sym typeface="Lato"/>
            </a:endParaRPr>
          </a:p>
        </p:txBody>
      </p:sp>
      <p:pic>
        <p:nvPicPr>
          <p:cNvPr id="8" name="Google Shape;197;p24">
            <a:hlinkClick r:id="rId4"/>
            <a:extLst>
              <a:ext uri="{FF2B5EF4-FFF2-40B4-BE49-F238E27FC236}">
                <a16:creationId xmlns:a16="http://schemas.microsoft.com/office/drawing/2014/main" id="{A0D92A0D-C057-6E72-4C67-E3E2DBFFCF34}"/>
              </a:ext>
            </a:extLst>
          </p:cNvPr>
          <p:cNvPicPr preferRelativeResize="0"/>
          <p:nvPr/>
        </p:nvPicPr>
        <p:blipFill>
          <a:blip r:embed="rId5">
            <a:alphaModFix/>
          </a:blip>
          <a:stretch>
            <a:fillRect/>
          </a:stretch>
        </p:blipFill>
        <p:spPr>
          <a:xfrm>
            <a:off x="4676784" y="2903838"/>
            <a:ext cx="3914355" cy="2584950"/>
          </a:xfrm>
          <a:prstGeom prst="rect">
            <a:avLst/>
          </a:prstGeom>
          <a:noFill/>
          <a:ln w="38100" cap="flat" cmpd="sng">
            <a:solidFill>
              <a:schemeClr val="accent4"/>
            </a:solidFill>
            <a:prstDash val="solid"/>
            <a:round/>
            <a:headEnd type="none" w="sm" len="sm"/>
            <a:tailEnd type="none" w="sm" len="sm"/>
          </a:ln>
        </p:spPr>
      </p:pic>
      <p:sp>
        <p:nvSpPr>
          <p:cNvPr id="9" name="Google Shape;198;p24">
            <a:hlinkClick r:id="rId4"/>
            <a:extLst>
              <a:ext uri="{FF2B5EF4-FFF2-40B4-BE49-F238E27FC236}">
                <a16:creationId xmlns:a16="http://schemas.microsoft.com/office/drawing/2014/main" id="{623B432E-1C12-C6B0-9A9E-58FEEF708F65}"/>
              </a:ext>
            </a:extLst>
          </p:cNvPr>
          <p:cNvSpPr txBox="1"/>
          <p:nvPr/>
        </p:nvSpPr>
        <p:spPr>
          <a:xfrm>
            <a:off x="5065489" y="2426512"/>
            <a:ext cx="3233400" cy="31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dirty="0">
                <a:solidFill>
                  <a:schemeClr val="accent4"/>
                </a:solidFill>
                <a:latin typeface="Lato"/>
                <a:ea typeface="Lato"/>
                <a:cs typeface="Lato"/>
                <a:sym typeface="Lato"/>
                <a:hlinkClick r:id="rId4">
                  <a:extLst>
                    <a:ext uri="{A12FA001-AC4F-418D-AE19-62706E023703}">
                      <ahyp:hlinkClr xmlns:ahyp="http://schemas.microsoft.com/office/drawing/2018/hyperlinkcolor" val="tx"/>
                    </a:ext>
                  </a:extLst>
                </a:hlinkClick>
              </a:rPr>
              <a:t>Content Specific Matrices</a:t>
            </a:r>
            <a:endParaRPr sz="1800" b="1" dirty="0">
              <a:solidFill>
                <a:schemeClr val="accent4"/>
              </a:solidFill>
              <a:latin typeface="Lato"/>
              <a:ea typeface="Lato"/>
              <a:cs typeface="Lato"/>
              <a:sym typeface="Lato"/>
            </a:endParaRPr>
          </a:p>
        </p:txBody>
      </p:sp>
      <p:sp>
        <p:nvSpPr>
          <p:cNvPr id="10" name="Google Shape;199;p24">
            <a:extLst>
              <a:ext uri="{FF2B5EF4-FFF2-40B4-BE49-F238E27FC236}">
                <a16:creationId xmlns:a16="http://schemas.microsoft.com/office/drawing/2014/main" id="{18EED6BE-61EE-D213-05CD-953C80DDBF10}"/>
              </a:ext>
            </a:extLst>
          </p:cNvPr>
          <p:cNvSpPr txBox="1"/>
          <p:nvPr/>
        </p:nvSpPr>
        <p:spPr>
          <a:xfrm>
            <a:off x="1432884" y="5801152"/>
            <a:ext cx="6487800" cy="3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ea typeface="Lato"/>
                <a:cs typeface="Lato"/>
                <a:sym typeface="Lato"/>
              </a:rPr>
              <a:t>If you need a refresher on Cognitive Rigor, explore Module 2!</a:t>
            </a:r>
            <a:endParaRPr dirty="0">
              <a:solidFill>
                <a:srgbClr val="434343"/>
              </a:solidFill>
              <a:ea typeface="Lato"/>
              <a:cs typeface="Lato"/>
              <a:sym typeface="Lato"/>
            </a:endParaRPr>
          </a:p>
        </p:txBody>
      </p:sp>
    </p:spTree>
    <p:extLst>
      <p:ext uri="{BB962C8B-B14F-4D97-AF65-F5344CB8AC3E}">
        <p14:creationId xmlns:p14="http://schemas.microsoft.com/office/powerpoint/2010/main" val="332414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Rigor: Teacher Statements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Google Shape;158;p19">
            <a:extLst>
              <a:ext uri="{FF2B5EF4-FFF2-40B4-BE49-F238E27FC236}">
                <a16:creationId xmlns:a16="http://schemas.microsoft.com/office/drawing/2014/main" id="{DCED4AB5-5497-5B00-239B-932DA21993FA}"/>
              </a:ext>
            </a:extLst>
          </p:cNvPr>
          <p:cNvSpPr txBox="1">
            <a:spLocks/>
          </p:cNvSpPr>
          <p:nvPr/>
        </p:nvSpPr>
        <p:spPr>
          <a:xfrm>
            <a:off x="498300" y="1702669"/>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Use “Column D” of your Rubric Design Tool to craft teacher-developed statements that blends the criteria for success with the academic standard, intentionally selecting the verb with help from the Cognitive Rigor matrix</a:t>
            </a:r>
          </a:p>
        </p:txBody>
      </p:sp>
      <p:pic>
        <p:nvPicPr>
          <p:cNvPr id="6" name="Google Shape;206;p25">
            <a:extLst>
              <a:ext uri="{FF2B5EF4-FFF2-40B4-BE49-F238E27FC236}">
                <a16:creationId xmlns:a16="http://schemas.microsoft.com/office/drawing/2014/main" id="{F7CD73C6-6596-7B19-CAF9-BACE44C47CAE}"/>
              </a:ext>
            </a:extLst>
          </p:cNvPr>
          <p:cNvPicPr preferRelativeResize="0"/>
          <p:nvPr/>
        </p:nvPicPr>
        <p:blipFill>
          <a:blip r:embed="rId2">
            <a:alphaModFix/>
          </a:blip>
          <a:stretch>
            <a:fillRect/>
          </a:stretch>
        </p:blipFill>
        <p:spPr>
          <a:xfrm>
            <a:off x="1155559" y="2867664"/>
            <a:ext cx="6835502" cy="3281062"/>
          </a:xfrm>
          <a:prstGeom prst="rect">
            <a:avLst/>
          </a:prstGeom>
          <a:noFill/>
          <a:ln>
            <a:noFill/>
          </a:ln>
        </p:spPr>
      </p:pic>
    </p:spTree>
    <p:extLst>
      <p:ext uri="{BB962C8B-B14F-4D97-AF65-F5344CB8AC3E}">
        <p14:creationId xmlns:p14="http://schemas.microsoft.com/office/powerpoint/2010/main" val="47111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Criteria for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Google Shape;150;p18">
            <a:extLst>
              <a:ext uri="{FF2B5EF4-FFF2-40B4-BE49-F238E27FC236}">
                <a16:creationId xmlns:a16="http://schemas.microsoft.com/office/drawing/2014/main" id="{449974FB-1A48-82AE-E0D4-D652B8E46A7E}"/>
              </a:ext>
            </a:extLst>
          </p:cNvPr>
          <p:cNvSpPr txBox="1">
            <a:spLocks/>
          </p:cNvSpPr>
          <p:nvPr/>
        </p:nvSpPr>
        <p:spPr>
          <a:xfrm>
            <a:off x="498300" y="1060299"/>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Use “Column E” of your Rubric Design Tool to craft or partner with students to develop a student-facing version </a:t>
            </a:r>
          </a:p>
        </p:txBody>
      </p:sp>
      <p:pic>
        <p:nvPicPr>
          <p:cNvPr id="3" name="Google Shape;214;p26">
            <a:extLst>
              <a:ext uri="{FF2B5EF4-FFF2-40B4-BE49-F238E27FC236}">
                <a16:creationId xmlns:a16="http://schemas.microsoft.com/office/drawing/2014/main" id="{862A06C5-E6E8-2F36-99C1-3E28055B1592}"/>
              </a:ext>
            </a:extLst>
          </p:cNvPr>
          <p:cNvPicPr preferRelativeResize="0"/>
          <p:nvPr/>
        </p:nvPicPr>
        <p:blipFill>
          <a:blip r:embed="rId2">
            <a:alphaModFix/>
          </a:blip>
          <a:stretch>
            <a:fillRect/>
          </a:stretch>
        </p:blipFill>
        <p:spPr>
          <a:xfrm>
            <a:off x="1073426" y="2703443"/>
            <a:ext cx="6871263" cy="3419061"/>
          </a:xfrm>
          <a:prstGeom prst="rect">
            <a:avLst/>
          </a:prstGeom>
          <a:noFill/>
          <a:ln>
            <a:noFill/>
          </a:ln>
        </p:spPr>
      </p:pic>
      <p:sp>
        <p:nvSpPr>
          <p:cNvPr id="8" name="Google Shape;215;p26">
            <a:extLst>
              <a:ext uri="{FF2B5EF4-FFF2-40B4-BE49-F238E27FC236}">
                <a16:creationId xmlns:a16="http://schemas.microsoft.com/office/drawing/2014/main" id="{3157FD44-9C42-DB30-89E5-BAA51887B682}"/>
              </a:ext>
            </a:extLst>
          </p:cNvPr>
          <p:cNvSpPr/>
          <p:nvPr/>
        </p:nvSpPr>
        <p:spPr>
          <a:xfrm>
            <a:off x="7195930" y="2220099"/>
            <a:ext cx="198783" cy="1016004"/>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3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190"/>
            <a:ext cx="7772400" cy="2337620"/>
          </a:xfrm>
        </p:spPr>
        <p:txBody>
          <a:bodyPr>
            <a:normAutofit/>
          </a:bodyPr>
          <a:lstStyle/>
          <a:p>
            <a:r>
              <a:rPr lang="en-US" sz="4400" dirty="0"/>
              <a:t>STEP 4: </a:t>
            </a:r>
            <a:br>
              <a:rPr lang="en-US" dirty="0"/>
            </a:br>
            <a:r>
              <a:rPr lang="en-US" dirty="0"/>
              <a:t>Use with Students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27506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Collecting Evidence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Google Shape;227;p28">
            <a:extLst>
              <a:ext uri="{FF2B5EF4-FFF2-40B4-BE49-F238E27FC236}">
                <a16:creationId xmlns:a16="http://schemas.microsoft.com/office/drawing/2014/main" id="{94A841DD-1A9C-3125-3187-38AA63CB5346}"/>
              </a:ext>
            </a:extLst>
          </p:cNvPr>
          <p:cNvSpPr txBox="1">
            <a:spLocks/>
          </p:cNvSpPr>
          <p:nvPr/>
        </p:nvSpPr>
        <p:spPr>
          <a:xfrm>
            <a:off x="379030" y="1954681"/>
            <a:ext cx="8147400" cy="6240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Hide columns that are no longer needed (C and maybe D) and use Columns F and G directly with students as a feedback and evaluation tool</a:t>
            </a:r>
          </a:p>
        </p:txBody>
      </p:sp>
      <p:pic>
        <p:nvPicPr>
          <p:cNvPr id="7" name="Google Shape;229;p28">
            <a:extLst>
              <a:ext uri="{FF2B5EF4-FFF2-40B4-BE49-F238E27FC236}">
                <a16:creationId xmlns:a16="http://schemas.microsoft.com/office/drawing/2014/main" id="{363655AD-21C6-F1D0-6A45-061FA0664A2D}"/>
              </a:ext>
            </a:extLst>
          </p:cNvPr>
          <p:cNvPicPr preferRelativeResize="0"/>
          <p:nvPr/>
        </p:nvPicPr>
        <p:blipFill>
          <a:blip r:embed="rId2">
            <a:alphaModFix/>
          </a:blip>
          <a:stretch>
            <a:fillRect/>
          </a:stretch>
        </p:blipFill>
        <p:spPr>
          <a:xfrm>
            <a:off x="543339" y="3301349"/>
            <a:ext cx="8428384" cy="2728390"/>
          </a:xfrm>
          <a:prstGeom prst="rect">
            <a:avLst/>
          </a:prstGeom>
          <a:noFill/>
          <a:ln>
            <a:noFill/>
          </a:ln>
        </p:spPr>
      </p:pic>
      <p:sp>
        <p:nvSpPr>
          <p:cNvPr id="8" name="Google Shape;215;p26">
            <a:extLst>
              <a:ext uri="{FF2B5EF4-FFF2-40B4-BE49-F238E27FC236}">
                <a16:creationId xmlns:a16="http://schemas.microsoft.com/office/drawing/2014/main" id="{529362ED-0DC7-7424-1C45-A8AA7FD800D4}"/>
              </a:ext>
            </a:extLst>
          </p:cNvPr>
          <p:cNvSpPr/>
          <p:nvPr/>
        </p:nvSpPr>
        <p:spPr>
          <a:xfrm>
            <a:off x="7858539" y="2285345"/>
            <a:ext cx="198783" cy="1016004"/>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Assessment Cycle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Google Shape;101;p14">
            <a:extLst>
              <a:ext uri="{FF2B5EF4-FFF2-40B4-BE49-F238E27FC236}">
                <a16:creationId xmlns:a16="http://schemas.microsoft.com/office/drawing/2014/main" id="{96F7AD6E-1226-69F5-93E0-701538E1C8AC}"/>
              </a:ext>
            </a:extLst>
          </p:cNvPr>
          <p:cNvSpPr txBox="1"/>
          <p:nvPr/>
        </p:nvSpPr>
        <p:spPr>
          <a:xfrm>
            <a:off x="389526" y="1595924"/>
            <a:ext cx="3263400" cy="13698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b="1">
                <a:solidFill>
                  <a:schemeClr val="lt1"/>
                </a:solidFill>
                <a:latin typeface="Lato"/>
                <a:ea typeface="Lato"/>
                <a:cs typeface="Lato"/>
                <a:sym typeface="Lato"/>
              </a:rPr>
              <a:t>Rubric Design </a:t>
            </a:r>
            <a:endParaRPr sz="1200">
              <a:solidFill>
                <a:schemeClr val="lt1"/>
              </a:solidFill>
              <a:latin typeface="Raleway"/>
              <a:ea typeface="Raleway"/>
              <a:cs typeface="Raleway"/>
              <a:sym typeface="Raleway"/>
            </a:endParaRPr>
          </a:p>
          <a:p>
            <a:pPr marL="0" lvl="0" indent="0" algn="l" rtl="0">
              <a:lnSpc>
                <a:spcPct val="115000"/>
              </a:lnSpc>
              <a:spcBef>
                <a:spcPts val="0"/>
              </a:spcBef>
              <a:spcAft>
                <a:spcPts val="0"/>
              </a:spcAft>
              <a:buNone/>
            </a:pPr>
            <a:endParaRPr sz="1800">
              <a:solidFill>
                <a:schemeClr val="lt1"/>
              </a:solidFill>
              <a:latin typeface="Lato"/>
              <a:ea typeface="Lato"/>
              <a:cs typeface="Lato"/>
              <a:sym typeface="Lato"/>
            </a:endParaRPr>
          </a:p>
        </p:txBody>
      </p:sp>
      <p:sp>
        <p:nvSpPr>
          <p:cNvPr id="6" name="Google Shape;102;p14">
            <a:extLst>
              <a:ext uri="{FF2B5EF4-FFF2-40B4-BE49-F238E27FC236}">
                <a16:creationId xmlns:a16="http://schemas.microsoft.com/office/drawing/2014/main" id="{EA8854AF-F208-D5D2-39B3-179C0FB08C3F}"/>
              </a:ext>
            </a:extLst>
          </p:cNvPr>
          <p:cNvSpPr/>
          <p:nvPr/>
        </p:nvSpPr>
        <p:spPr>
          <a:xfrm rot="-2700000">
            <a:off x="5243926" y="1943816"/>
            <a:ext cx="850225" cy="845134"/>
          </a:xfrm>
          <a:prstGeom prst="ellipse">
            <a:avLst/>
          </a:prstGeom>
          <a:solidFill>
            <a:schemeClr val="tx1">
              <a:lumMod val="50000"/>
              <a:lumOff val="5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3;p14">
            <a:extLst>
              <a:ext uri="{FF2B5EF4-FFF2-40B4-BE49-F238E27FC236}">
                <a16:creationId xmlns:a16="http://schemas.microsoft.com/office/drawing/2014/main" id="{A8DCB35E-C57B-487D-2165-151C9EECB086}"/>
              </a:ext>
            </a:extLst>
          </p:cNvPr>
          <p:cNvSpPr/>
          <p:nvPr/>
        </p:nvSpPr>
        <p:spPr>
          <a:xfrm rot="-2700000">
            <a:off x="6646720" y="3346661"/>
            <a:ext cx="850225" cy="845134"/>
          </a:xfrm>
          <a:prstGeom prst="ellipse">
            <a:avLst/>
          </a:prstGeom>
          <a:solidFill>
            <a:schemeClr val="tx1">
              <a:lumMod val="50000"/>
              <a:lumOff val="5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4;p14">
            <a:extLst>
              <a:ext uri="{FF2B5EF4-FFF2-40B4-BE49-F238E27FC236}">
                <a16:creationId xmlns:a16="http://schemas.microsoft.com/office/drawing/2014/main" id="{438BE7F1-FAB5-9F84-FA7D-285D59BA68F4}"/>
              </a:ext>
            </a:extLst>
          </p:cNvPr>
          <p:cNvSpPr/>
          <p:nvPr/>
        </p:nvSpPr>
        <p:spPr>
          <a:xfrm rot="-2700000">
            <a:off x="3827352" y="3360491"/>
            <a:ext cx="850225" cy="845134"/>
          </a:xfrm>
          <a:prstGeom prst="ellipse">
            <a:avLst/>
          </a:prstGeom>
          <a:solidFill>
            <a:schemeClr val="tx1">
              <a:lumMod val="50000"/>
              <a:lumOff val="5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05;p14">
            <a:extLst>
              <a:ext uri="{FF2B5EF4-FFF2-40B4-BE49-F238E27FC236}">
                <a16:creationId xmlns:a16="http://schemas.microsoft.com/office/drawing/2014/main" id="{325C1661-7272-210A-4836-9D71A8A98D68}"/>
              </a:ext>
            </a:extLst>
          </p:cNvPr>
          <p:cNvSpPr/>
          <p:nvPr/>
        </p:nvSpPr>
        <p:spPr>
          <a:xfrm rot="-2700000">
            <a:off x="5230146" y="4763336"/>
            <a:ext cx="850225" cy="845134"/>
          </a:xfrm>
          <a:prstGeom prst="ellipse">
            <a:avLst/>
          </a:prstGeom>
          <a:solidFill>
            <a:srgbClr val="FF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3"/>
              </a:solidFill>
              <a:latin typeface="Calibri"/>
              <a:ea typeface="Calibri"/>
              <a:cs typeface="Calibri"/>
              <a:sym typeface="Calibri"/>
            </a:endParaRPr>
          </a:p>
        </p:txBody>
      </p:sp>
      <p:sp>
        <p:nvSpPr>
          <p:cNvPr id="10" name="Google Shape;106;p14">
            <a:extLst>
              <a:ext uri="{FF2B5EF4-FFF2-40B4-BE49-F238E27FC236}">
                <a16:creationId xmlns:a16="http://schemas.microsoft.com/office/drawing/2014/main" id="{381623EC-B365-F3AE-D089-4DB06B61EFC1}"/>
              </a:ext>
            </a:extLst>
          </p:cNvPr>
          <p:cNvSpPr/>
          <p:nvPr/>
        </p:nvSpPr>
        <p:spPr>
          <a:xfrm rot="-2700123">
            <a:off x="6540329" y="2288524"/>
            <a:ext cx="113579" cy="1084580"/>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07;p14">
            <a:extLst>
              <a:ext uri="{FF2B5EF4-FFF2-40B4-BE49-F238E27FC236}">
                <a16:creationId xmlns:a16="http://schemas.microsoft.com/office/drawing/2014/main" id="{729E0167-ED1E-C49C-A4C4-3556D79CCD4E}"/>
              </a:ext>
            </a:extLst>
          </p:cNvPr>
          <p:cNvSpPr/>
          <p:nvPr/>
        </p:nvSpPr>
        <p:spPr>
          <a:xfrm rot="-2700123">
            <a:off x="6052770" y="4644560"/>
            <a:ext cx="1091620" cy="11449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8;p14">
            <a:extLst>
              <a:ext uri="{FF2B5EF4-FFF2-40B4-BE49-F238E27FC236}">
                <a16:creationId xmlns:a16="http://schemas.microsoft.com/office/drawing/2014/main" id="{5C566858-62DA-4A86-1EC5-BB005B33D906}"/>
              </a:ext>
            </a:extLst>
          </p:cNvPr>
          <p:cNvSpPr/>
          <p:nvPr/>
        </p:nvSpPr>
        <p:spPr>
          <a:xfrm rot="-2700123">
            <a:off x="4669686" y="4179262"/>
            <a:ext cx="113579" cy="1081456"/>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9;p14">
            <a:extLst>
              <a:ext uri="{FF2B5EF4-FFF2-40B4-BE49-F238E27FC236}">
                <a16:creationId xmlns:a16="http://schemas.microsoft.com/office/drawing/2014/main" id="{03A1D4DA-8C4D-4FD4-7CC2-E2077870405B}"/>
              </a:ext>
            </a:extLst>
          </p:cNvPr>
          <p:cNvSpPr/>
          <p:nvPr/>
        </p:nvSpPr>
        <p:spPr>
          <a:xfrm rot="-2700121">
            <a:off x="6816893" y="3109227"/>
            <a:ext cx="209279" cy="153006"/>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10;p14">
            <a:extLst>
              <a:ext uri="{FF2B5EF4-FFF2-40B4-BE49-F238E27FC236}">
                <a16:creationId xmlns:a16="http://schemas.microsoft.com/office/drawing/2014/main" id="{239F0C0B-7166-FC8F-4B49-DAF886EAC6A8}"/>
              </a:ext>
            </a:extLst>
          </p:cNvPr>
          <p:cNvSpPr/>
          <p:nvPr/>
        </p:nvSpPr>
        <p:spPr>
          <a:xfrm rot="-2700121">
            <a:off x="6163866" y="4924357"/>
            <a:ext cx="151438" cy="208174"/>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11;p14">
            <a:extLst>
              <a:ext uri="{FF2B5EF4-FFF2-40B4-BE49-F238E27FC236}">
                <a16:creationId xmlns:a16="http://schemas.microsoft.com/office/drawing/2014/main" id="{35F9CB2B-4473-C47D-C7ED-243FE3F3D4FD}"/>
              </a:ext>
            </a:extLst>
          </p:cNvPr>
          <p:cNvSpPr/>
          <p:nvPr/>
        </p:nvSpPr>
        <p:spPr>
          <a:xfrm rot="-2700121">
            <a:off x="4297268" y="4289760"/>
            <a:ext cx="210331" cy="149885"/>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12;p14">
            <a:extLst>
              <a:ext uri="{FF2B5EF4-FFF2-40B4-BE49-F238E27FC236}">
                <a16:creationId xmlns:a16="http://schemas.microsoft.com/office/drawing/2014/main" id="{1665B2D4-897C-DFB9-39E3-9C8F7DFB49C5}"/>
              </a:ext>
            </a:extLst>
          </p:cNvPr>
          <p:cNvSpPr txBox="1"/>
          <p:nvPr/>
        </p:nvSpPr>
        <p:spPr>
          <a:xfrm>
            <a:off x="4198276" y="1400999"/>
            <a:ext cx="29415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chemeClr val="tx1">
                    <a:lumMod val="50000"/>
                    <a:lumOff val="50000"/>
                  </a:schemeClr>
                </a:solidFill>
                <a:latin typeface="Lato"/>
                <a:ea typeface="Lato"/>
                <a:cs typeface="Lato"/>
                <a:sym typeface="Lato"/>
              </a:rPr>
              <a:t>Task Design</a:t>
            </a:r>
            <a:r>
              <a:rPr lang="en" sz="1800" b="1" dirty="0">
                <a:solidFill>
                  <a:schemeClr val="tx1">
                    <a:lumMod val="50000"/>
                    <a:lumOff val="50000"/>
                  </a:schemeClr>
                </a:solidFill>
                <a:latin typeface="Lato"/>
                <a:ea typeface="Lato"/>
                <a:cs typeface="Lato"/>
                <a:sym typeface="Lato"/>
              </a:rPr>
              <a:t> </a:t>
            </a:r>
            <a:endParaRPr sz="1800" dirty="0">
              <a:solidFill>
                <a:schemeClr val="tx1">
                  <a:lumMod val="50000"/>
                  <a:lumOff val="50000"/>
                </a:schemeClr>
              </a:solidFill>
              <a:latin typeface="Lato"/>
              <a:ea typeface="Lato"/>
              <a:cs typeface="Lato"/>
              <a:sym typeface="Lato"/>
            </a:endParaRPr>
          </a:p>
        </p:txBody>
      </p:sp>
      <p:sp>
        <p:nvSpPr>
          <p:cNvPr id="17" name="Google Shape;113;p14">
            <a:extLst>
              <a:ext uri="{FF2B5EF4-FFF2-40B4-BE49-F238E27FC236}">
                <a16:creationId xmlns:a16="http://schemas.microsoft.com/office/drawing/2014/main" id="{A63A8125-F1AA-87B2-70C8-24B13154249E}"/>
              </a:ext>
            </a:extLst>
          </p:cNvPr>
          <p:cNvSpPr txBox="1"/>
          <p:nvPr/>
        </p:nvSpPr>
        <p:spPr>
          <a:xfrm>
            <a:off x="7399726" y="3492637"/>
            <a:ext cx="19059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chemeClr val="tx1">
                    <a:lumMod val="50000"/>
                    <a:lumOff val="50000"/>
                  </a:schemeClr>
                </a:solidFill>
                <a:latin typeface="Lato"/>
                <a:ea typeface="Lato"/>
                <a:cs typeface="Lato"/>
                <a:sym typeface="Lato"/>
              </a:rPr>
              <a:t>Validation</a:t>
            </a:r>
            <a:endParaRPr sz="1800" dirty="0">
              <a:solidFill>
                <a:schemeClr val="tx1">
                  <a:lumMod val="50000"/>
                  <a:lumOff val="50000"/>
                </a:schemeClr>
              </a:solidFill>
              <a:latin typeface="Lato"/>
              <a:ea typeface="Lato"/>
              <a:cs typeface="Lato"/>
              <a:sym typeface="Lato"/>
            </a:endParaRPr>
          </a:p>
        </p:txBody>
      </p:sp>
      <p:sp>
        <p:nvSpPr>
          <p:cNvPr id="18" name="Google Shape;114;p14">
            <a:extLst>
              <a:ext uri="{FF2B5EF4-FFF2-40B4-BE49-F238E27FC236}">
                <a16:creationId xmlns:a16="http://schemas.microsoft.com/office/drawing/2014/main" id="{8E244541-D07A-9BCF-6FFA-EB6AC6CD383B}"/>
              </a:ext>
            </a:extLst>
          </p:cNvPr>
          <p:cNvSpPr txBox="1"/>
          <p:nvPr/>
        </p:nvSpPr>
        <p:spPr>
          <a:xfrm>
            <a:off x="4408451" y="5571349"/>
            <a:ext cx="24936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rgbClr val="FF0000"/>
                </a:solidFill>
                <a:latin typeface="Lato"/>
                <a:ea typeface="Lato"/>
                <a:cs typeface="Lato"/>
                <a:sym typeface="Lato"/>
              </a:rPr>
              <a:t>Rubric Design</a:t>
            </a:r>
            <a:endParaRPr sz="1800" dirty="0">
              <a:solidFill>
                <a:srgbClr val="FF0000"/>
              </a:solidFill>
              <a:latin typeface="Lato"/>
              <a:ea typeface="Lato"/>
              <a:cs typeface="Lato"/>
              <a:sym typeface="Lato"/>
            </a:endParaRPr>
          </a:p>
        </p:txBody>
      </p:sp>
      <p:sp>
        <p:nvSpPr>
          <p:cNvPr id="19" name="Google Shape;115;p14">
            <a:extLst>
              <a:ext uri="{FF2B5EF4-FFF2-40B4-BE49-F238E27FC236}">
                <a16:creationId xmlns:a16="http://schemas.microsoft.com/office/drawing/2014/main" id="{772D1F9A-1490-A102-3514-E564C5D65684}"/>
              </a:ext>
            </a:extLst>
          </p:cNvPr>
          <p:cNvSpPr txBox="1"/>
          <p:nvPr/>
        </p:nvSpPr>
        <p:spPr>
          <a:xfrm>
            <a:off x="2044326" y="3492637"/>
            <a:ext cx="19059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chemeClr val="tx1">
                    <a:lumMod val="50000"/>
                    <a:lumOff val="50000"/>
                  </a:schemeClr>
                </a:solidFill>
                <a:latin typeface="Lato"/>
                <a:ea typeface="Lato"/>
                <a:cs typeface="Lato"/>
                <a:sym typeface="Lato"/>
              </a:rPr>
              <a:t>Calibration</a:t>
            </a:r>
            <a:endParaRPr sz="1800" dirty="0">
              <a:solidFill>
                <a:schemeClr val="tx1">
                  <a:lumMod val="50000"/>
                  <a:lumOff val="50000"/>
                </a:schemeClr>
              </a:solidFill>
              <a:latin typeface="Lato"/>
              <a:ea typeface="Lato"/>
              <a:cs typeface="Lato"/>
              <a:sym typeface="Lato"/>
            </a:endParaRPr>
          </a:p>
        </p:txBody>
      </p:sp>
      <p:sp>
        <p:nvSpPr>
          <p:cNvPr id="20" name="Google Shape;116;p14">
            <a:extLst>
              <a:ext uri="{FF2B5EF4-FFF2-40B4-BE49-F238E27FC236}">
                <a16:creationId xmlns:a16="http://schemas.microsoft.com/office/drawing/2014/main" id="{BE2FE073-834F-AAC7-4268-F9C0F19338D7}"/>
              </a:ext>
            </a:extLst>
          </p:cNvPr>
          <p:cNvSpPr txBox="1"/>
          <p:nvPr/>
        </p:nvSpPr>
        <p:spPr>
          <a:xfrm>
            <a:off x="3253376" y="4603399"/>
            <a:ext cx="17001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tx1">
                    <a:lumMod val="50000"/>
                    <a:lumOff val="50000"/>
                  </a:schemeClr>
                </a:solidFill>
                <a:latin typeface="Lato"/>
                <a:ea typeface="Lato"/>
                <a:cs typeface="Lato"/>
                <a:sym typeface="Lato"/>
              </a:rPr>
              <a:t>Instruction</a:t>
            </a:r>
            <a:endParaRPr sz="1600" dirty="0">
              <a:solidFill>
                <a:schemeClr val="tx1">
                  <a:lumMod val="50000"/>
                  <a:lumOff val="50000"/>
                </a:schemeClr>
              </a:solidFill>
              <a:latin typeface="Lato"/>
              <a:ea typeface="Lato"/>
              <a:cs typeface="Lato"/>
              <a:sym typeface="Lato"/>
            </a:endParaRPr>
          </a:p>
        </p:txBody>
      </p:sp>
      <p:sp>
        <p:nvSpPr>
          <p:cNvPr id="21" name="Google Shape;117;p14">
            <a:extLst>
              <a:ext uri="{FF2B5EF4-FFF2-40B4-BE49-F238E27FC236}">
                <a16:creationId xmlns:a16="http://schemas.microsoft.com/office/drawing/2014/main" id="{045C9FB5-1D78-37F9-0E82-731A2BBE8A95}"/>
              </a:ext>
            </a:extLst>
          </p:cNvPr>
          <p:cNvSpPr/>
          <p:nvPr/>
        </p:nvSpPr>
        <p:spPr>
          <a:xfrm rot="2699814">
            <a:off x="4669686" y="2290087"/>
            <a:ext cx="113579" cy="1081456"/>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18;p14">
            <a:extLst>
              <a:ext uri="{FF2B5EF4-FFF2-40B4-BE49-F238E27FC236}">
                <a16:creationId xmlns:a16="http://schemas.microsoft.com/office/drawing/2014/main" id="{FA3E7D85-9D54-0BEA-1B1D-CA951061A0BA}"/>
              </a:ext>
            </a:extLst>
          </p:cNvPr>
          <p:cNvSpPr/>
          <p:nvPr/>
        </p:nvSpPr>
        <p:spPr>
          <a:xfrm rot="2699821">
            <a:off x="4975668" y="2416285"/>
            <a:ext cx="210331" cy="149885"/>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9;p14">
            <a:extLst>
              <a:ext uri="{FF2B5EF4-FFF2-40B4-BE49-F238E27FC236}">
                <a16:creationId xmlns:a16="http://schemas.microsoft.com/office/drawing/2014/main" id="{59D80CAB-0589-DFD3-3FDA-F74F9B9F6EDC}"/>
              </a:ext>
            </a:extLst>
          </p:cNvPr>
          <p:cNvSpPr txBox="1"/>
          <p:nvPr/>
        </p:nvSpPr>
        <p:spPr>
          <a:xfrm>
            <a:off x="3402426" y="2460174"/>
            <a:ext cx="17001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tx1">
                    <a:lumMod val="50000"/>
                    <a:lumOff val="50000"/>
                  </a:schemeClr>
                </a:solidFill>
                <a:latin typeface="Lato"/>
                <a:ea typeface="Lato"/>
                <a:cs typeface="Lato"/>
                <a:sym typeface="Lato"/>
              </a:rPr>
              <a:t>Analysis</a:t>
            </a:r>
            <a:endParaRPr sz="1600" dirty="0">
              <a:solidFill>
                <a:schemeClr val="tx1">
                  <a:lumMod val="50000"/>
                  <a:lumOff val="50000"/>
                </a:schemeClr>
              </a:solidFill>
              <a:latin typeface="Lato"/>
              <a:ea typeface="Lato"/>
              <a:cs typeface="Lato"/>
              <a:sym typeface="Lato"/>
            </a:endParaRPr>
          </a:p>
        </p:txBody>
      </p:sp>
      <p:sp>
        <p:nvSpPr>
          <p:cNvPr id="24" name="Google Shape;120;p14">
            <a:extLst>
              <a:ext uri="{FF2B5EF4-FFF2-40B4-BE49-F238E27FC236}">
                <a16:creationId xmlns:a16="http://schemas.microsoft.com/office/drawing/2014/main" id="{E406087A-C280-EE62-D584-D76FDCDA1FB0}"/>
              </a:ext>
            </a:extLst>
          </p:cNvPr>
          <p:cNvSpPr txBox="1"/>
          <p:nvPr/>
        </p:nvSpPr>
        <p:spPr>
          <a:xfrm>
            <a:off x="475851" y="2142499"/>
            <a:ext cx="3108000" cy="14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Lato"/>
                <a:ea typeface="Lato"/>
                <a:cs typeface="Lato"/>
                <a:sym typeface="Lato"/>
              </a:rPr>
              <a:t>Design or adapt an aligned rubric for the task</a:t>
            </a:r>
            <a:endParaRPr>
              <a:solidFill>
                <a:schemeClr val="lt1"/>
              </a:solidFill>
            </a:endParaRPr>
          </a:p>
        </p:txBody>
      </p:sp>
    </p:spTree>
    <p:extLst>
      <p:ext uri="{BB962C8B-B14F-4D97-AF65-F5344CB8AC3E}">
        <p14:creationId xmlns:p14="http://schemas.microsoft.com/office/powerpoint/2010/main" val="216197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27788"/>
            <a:ext cx="2057400" cy="365125"/>
          </a:xfrm>
        </p:spPr>
        <p:txBody>
          <a:bodyPr/>
          <a:lstStyle/>
          <a:p>
            <a:fld id="{C479D5F6-EDCB-402A-AC08-4943A1820E8F}" type="slidenum">
              <a:rPr lang="en-US" smtClean="0"/>
              <a:pPr/>
              <a:t>3</a:t>
            </a:fld>
            <a:endParaRPr lang="en-US" dirty="0"/>
          </a:p>
        </p:txBody>
      </p:sp>
      <p:sp>
        <p:nvSpPr>
          <p:cNvPr id="4" name="Google Shape;126;p15">
            <a:extLst>
              <a:ext uri="{FF2B5EF4-FFF2-40B4-BE49-F238E27FC236}">
                <a16:creationId xmlns:a16="http://schemas.microsoft.com/office/drawing/2014/main" id="{2445F3D0-28BB-63EC-F200-41261DE9A476}"/>
              </a:ext>
            </a:extLst>
          </p:cNvPr>
          <p:cNvSpPr txBox="1">
            <a:spLocks/>
          </p:cNvSpPr>
          <p:nvPr/>
        </p:nvSpPr>
        <p:spPr>
          <a:xfrm>
            <a:off x="377758" y="575293"/>
            <a:ext cx="3721500" cy="4782900"/>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spcBef>
                <a:spcPts val="0"/>
              </a:spcBef>
            </a:pPr>
            <a:r>
              <a:rPr lang="en-US" sz="3200" b="1" dirty="0">
                <a:solidFill>
                  <a:schemeClr val="accent2"/>
                </a:solidFill>
              </a:rPr>
              <a:t>What does this look like in the Colorado context?</a:t>
            </a:r>
          </a:p>
          <a:p>
            <a:pPr algn="l">
              <a:spcBef>
                <a:spcPts val="0"/>
              </a:spcBef>
            </a:pPr>
            <a:r>
              <a:rPr lang="en-US" sz="4400" b="1" dirty="0">
                <a:solidFill>
                  <a:schemeClr val="accent2"/>
                </a:solidFill>
              </a:rPr>
              <a:t> </a:t>
            </a:r>
          </a:p>
          <a:p>
            <a:pPr algn="l">
              <a:spcBef>
                <a:spcPts val="0"/>
              </a:spcBef>
            </a:pPr>
            <a:r>
              <a:rPr lang="en-US" sz="2800" b="1" dirty="0">
                <a:solidFill>
                  <a:srgbClr val="ED0036"/>
                </a:solidFill>
              </a:rPr>
              <a:t>Rubrics clearly communicate what it looks like to integrate these 3 overlapping expectations</a:t>
            </a:r>
          </a:p>
        </p:txBody>
      </p:sp>
      <p:pic>
        <p:nvPicPr>
          <p:cNvPr id="5" name="Google Shape;127;p15">
            <a:extLst>
              <a:ext uri="{FF2B5EF4-FFF2-40B4-BE49-F238E27FC236}">
                <a16:creationId xmlns:a16="http://schemas.microsoft.com/office/drawing/2014/main" id="{C63226BA-233B-4F02-A9B4-E88807C1A141}"/>
              </a:ext>
            </a:extLst>
          </p:cNvPr>
          <p:cNvPicPr preferRelativeResize="0"/>
          <p:nvPr/>
        </p:nvPicPr>
        <p:blipFill>
          <a:blip r:embed="rId3">
            <a:alphaModFix/>
          </a:blip>
          <a:stretch>
            <a:fillRect/>
          </a:stretch>
        </p:blipFill>
        <p:spPr>
          <a:xfrm>
            <a:off x="4099258" y="989731"/>
            <a:ext cx="4825350" cy="5037938"/>
          </a:xfrm>
          <a:prstGeom prst="rect">
            <a:avLst/>
          </a:prstGeom>
          <a:noFill/>
          <a:ln>
            <a:noFill/>
          </a:ln>
        </p:spPr>
      </p:pic>
    </p:spTree>
    <p:extLst>
      <p:ext uri="{BB962C8B-B14F-4D97-AF65-F5344CB8AC3E}">
        <p14:creationId xmlns:p14="http://schemas.microsoft.com/office/powerpoint/2010/main" val="207958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Documents</a:t>
            </a:r>
          </a:p>
        </p:txBody>
      </p:sp>
      <p:sp>
        <p:nvSpPr>
          <p:cNvPr id="3" name="Content Placeholder 2"/>
          <p:cNvSpPr>
            <a:spLocks noGrp="1"/>
          </p:cNvSpPr>
          <p:nvPr>
            <p:ph idx="1"/>
          </p:nvPr>
        </p:nvSpPr>
        <p:spPr>
          <a:xfrm>
            <a:off x="628650" y="1370276"/>
            <a:ext cx="7886700" cy="4640674"/>
          </a:xfrm>
        </p:spPr>
        <p:txBody>
          <a:bodyPr/>
          <a:lstStyle/>
          <a:p>
            <a:pPr marL="0" indent="0" algn="ctr">
              <a:buNone/>
            </a:pPr>
            <a:r>
              <a:rPr lang="en-US" dirty="0"/>
              <a:t>You will need these two documents open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5" name="Google Shape;134;p16">
            <a:extLst>
              <a:ext uri="{FF2B5EF4-FFF2-40B4-BE49-F238E27FC236}">
                <a16:creationId xmlns:a16="http://schemas.microsoft.com/office/drawing/2014/main" id="{983B1594-461A-5A3F-52CC-546D86730111}"/>
              </a:ext>
            </a:extLst>
          </p:cNvPr>
          <p:cNvPicPr preferRelativeResize="0"/>
          <p:nvPr/>
        </p:nvPicPr>
        <p:blipFill rotWithShape="1">
          <a:blip r:embed="rId3">
            <a:alphaModFix/>
          </a:blip>
          <a:srcRect r="22756"/>
          <a:stretch/>
        </p:blipFill>
        <p:spPr>
          <a:xfrm>
            <a:off x="628650" y="3332022"/>
            <a:ext cx="3568477" cy="2771692"/>
          </a:xfrm>
          <a:prstGeom prst="rect">
            <a:avLst/>
          </a:prstGeom>
          <a:noFill/>
          <a:ln w="38100" cap="flat" cmpd="sng">
            <a:solidFill>
              <a:schemeClr val="accent3"/>
            </a:solidFill>
            <a:prstDash val="solid"/>
            <a:round/>
            <a:headEnd type="none" w="sm" len="sm"/>
            <a:tailEnd type="none" w="sm" len="sm"/>
          </a:ln>
        </p:spPr>
      </p:pic>
      <p:sp>
        <p:nvSpPr>
          <p:cNvPr id="6" name="Google Shape;135;p16">
            <a:extLst>
              <a:ext uri="{FF2B5EF4-FFF2-40B4-BE49-F238E27FC236}">
                <a16:creationId xmlns:a16="http://schemas.microsoft.com/office/drawing/2014/main" id="{A55D8058-186A-CD17-DCDB-A04305EF8EB3}"/>
              </a:ext>
            </a:extLst>
          </p:cNvPr>
          <p:cNvSpPr txBox="1"/>
          <p:nvPr/>
        </p:nvSpPr>
        <p:spPr>
          <a:xfrm>
            <a:off x="646971" y="1814673"/>
            <a:ext cx="3267000" cy="4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0000"/>
                </a:solidFill>
                <a:ea typeface="Lato"/>
                <a:cs typeface="Lato"/>
                <a:sym typeface="Lato"/>
              </a:rPr>
              <a:t>#1</a:t>
            </a:r>
            <a:endParaRPr sz="2800" b="1" dirty="0">
              <a:solidFill>
                <a:srgbClr val="FF0000"/>
              </a:solidFill>
              <a:ea typeface="Lato"/>
              <a:cs typeface="Lato"/>
              <a:sym typeface="Lato"/>
            </a:endParaRPr>
          </a:p>
          <a:p>
            <a:pPr marL="0" lvl="0" indent="0" algn="ctr" rtl="0">
              <a:spcBef>
                <a:spcPts val="0"/>
              </a:spcBef>
              <a:spcAft>
                <a:spcPts val="0"/>
              </a:spcAft>
              <a:buNone/>
            </a:pPr>
            <a:r>
              <a:rPr lang="en" sz="2800" b="1" dirty="0">
                <a:solidFill>
                  <a:srgbClr val="FF0000"/>
                </a:solidFill>
                <a:ea typeface="Lato"/>
                <a:cs typeface="Lato"/>
                <a:sym typeface="Lato"/>
              </a:rPr>
              <a:t>Rubric Design Tool </a:t>
            </a:r>
            <a:endParaRPr sz="2800" b="1" dirty="0">
              <a:solidFill>
                <a:srgbClr val="FF0000"/>
              </a:solidFill>
              <a:ea typeface="Lato"/>
              <a:cs typeface="Lato"/>
              <a:sym typeface="Lato"/>
            </a:endParaRPr>
          </a:p>
        </p:txBody>
      </p:sp>
      <p:pic>
        <p:nvPicPr>
          <p:cNvPr id="7" name="Google Shape;136;p16">
            <a:extLst>
              <a:ext uri="{FF2B5EF4-FFF2-40B4-BE49-F238E27FC236}">
                <a16:creationId xmlns:a16="http://schemas.microsoft.com/office/drawing/2014/main" id="{E073CF06-69CD-6E68-F030-42F369CCCAEE}"/>
              </a:ext>
            </a:extLst>
          </p:cNvPr>
          <p:cNvPicPr preferRelativeResize="0"/>
          <p:nvPr/>
        </p:nvPicPr>
        <p:blipFill rotWithShape="1">
          <a:blip r:embed="rId4">
            <a:alphaModFix/>
          </a:blip>
          <a:srcRect r="8575"/>
          <a:stretch/>
        </p:blipFill>
        <p:spPr>
          <a:xfrm>
            <a:off x="4704520" y="3332022"/>
            <a:ext cx="3568477" cy="2752051"/>
          </a:xfrm>
          <a:prstGeom prst="rect">
            <a:avLst/>
          </a:prstGeom>
          <a:noFill/>
          <a:ln w="38100" cap="flat" cmpd="sng">
            <a:solidFill>
              <a:schemeClr val="accent4"/>
            </a:solidFill>
            <a:prstDash val="solid"/>
            <a:round/>
            <a:headEnd type="none" w="sm" len="sm"/>
            <a:tailEnd type="none" w="sm" len="sm"/>
          </a:ln>
        </p:spPr>
      </p:pic>
      <p:sp>
        <p:nvSpPr>
          <p:cNvPr id="8" name="Google Shape;137;p16">
            <a:extLst>
              <a:ext uri="{FF2B5EF4-FFF2-40B4-BE49-F238E27FC236}">
                <a16:creationId xmlns:a16="http://schemas.microsoft.com/office/drawing/2014/main" id="{7C5EFF84-935D-4600-1304-9D1710EBD715}"/>
              </a:ext>
            </a:extLst>
          </p:cNvPr>
          <p:cNvSpPr txBox="1"/>
          <p:nvPr/>
        </p:nvSpPr>
        <p:spPr>
          <a:xfrm>
            <a:off x="4670129" y="1814673"/>
            <a:ext cx="3647100" cy="4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4"/>
                </a:solidFill>
                <a:ea typeface="Lato"/>
                <a:cs typeface="Lato"/>
                <a:sym typeface="Lato"/>
              </a:rPr>
              <a:t>#2</a:t>
            </a:r>
            <a:endParaRPr sz="2800" b="1" dirty="0">
              <a:solidFill>
                <a:schemeClr val="accent4"/>
              </a:solidFill>
              <a:ea typeface="Lato"/>
              <a:cs typeface="Lato"/>
              <a:sym typeface="Lato"/>
            </a:endParaRPr>
          </a:p>
          <a:p>
            <a:pPr marL="0" lvl="0" indent="0" algn="ctr" rtl="0">
              <a:spcBef>
                <a:spcPts val="0"/>
              </a:spcBef>
              <a:spcAft>
                <a:spcPts val="0"/>
              </a:spcAft>
              <a:buNone/>
            </a:pPr>
            <a:r>
              <a:rPr lang="en" sz="2800" b="1" dirty="0">
                <a:solidFill>
                  <a:schemeClr val="accent4"/>
                </a:solidFill>
                <a:ea typeface="Lato"/>
                <a:cs typeface="Lato"/>
                <a:sym typeface="Lato"/>
              </a:rPr>
              <a:t>Your Performance </a:t>
            </a:r>
            <a:endParaRPr sz="2800" b="1" dirty="0">
              <a:solidFill>
                <a:schemeClr val="accent4"/>
              </a:solidFill>
              <a:ea typeface="Lato"/>
              <a:cs typeface="Lato"/>
              <a:sym typeface="Lato"/>
            </a:endParaRPr>
          </a:p>
          <a:p>
            <a:pPr marL="0" lvl="0" indent="0" algn="ctr" rtl="0">
              <a:spcBef>
                <a:spcPts val="0"/>
              </a:spcBef>
              <a:spcAft>
                <a:spcPts val="0"/>
              </a:spcAft>
              <a:buNone/>
            </a:pPr>
            <a:r>
              <a:rPr lang="en" sz="2800" b="1" dirty="0">
                <a:solidFill>
                  <a:schemeClr val="accent4"/>
                </a:solidFill>
                <a:ea typeface="Lato"/>
                <a:cs typeface="Lato"/>
                <a:sym typeface="Lato"/>
              </a:rPr>
              <a:t>Assessment Planner </a:t>
            </a:r>
            <a:endParaRPr sz="2800" b="1" dirty="0">
              <a:solidFill>
                <a:schemeClr val="accent4"/>
              </a:solidFill>
              <a:ea typeface="Lato"/>
              <a:cs typeface="Lato"/>
              <a:sym typeface="Lato"/>
            </a:endParaRPr>
          </a:p>
        </p:txBody>
      </p:sp>
    </p:spTree>
    <p:extLst>
      <p:ext uri="{BB962C8B-B14F-4D97-AF65-F5344CB8AC3E}">
        <p14:creationId xmlns:p14="http://schemas.microsoft.com/office/powerpoint/2010/main" val="246432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190"/>
            <a:ext cx="7772400" cy="2337620"/>
          </a:xfrm>
        </p:spPr>
        <p:txBody>
          <a:bodyPr>
            <a:normAutofit fontScale="90000"/>
          </a:bodyPr>
          <a:lstStyle/>
          <a:p>
            <a:r>
              <a:rPr lang="en-US" sz="4400" dirty="0"/>
              <a:t>STEP 1: </a:t>
            </a:r>
            <a:br>
              <a:rPr lang="en-US" dirty="0"/>
            </a:br>
            <a:r>
              <a:rPr lang="en-US" dirty="0"/>
              <a:t>Essential Skills for</a:t>
            </a:r>
            <a:br>
              <a:rPr lang="en-US" dirty="0"/>
            </a:br>
            <a:r>
              <a:rPr lang="en-US" dirty="0"/>
              <a:t>Postsecondary &amp; Workforce Readiness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46922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Essential Skills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Google Shape;150;p18">
            <a:extLst>
              <a:ext uri="{FF2B5EF4-FFF2-40B4-BE49-F238E27FC236}">
                <a16:creationId xmlns:a16="http://schemas.microsoft.com/office/drawing/2014/main" id="{449974FB-1A48-82AE-E0D4-D652B8E46A7E}"/>
              </a:ext>
            </a:extLst>
          </p:cNvPr>
          <p:cNvSpPr txBox="1">
            <a:spLocks/>
          </p:cNvSpPr>
          <p:nvPr/>
        </p:nvSpPr>
        <p:spPr>
          <a:xfrm>
            <a:off x="498300" y="1310499"/>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Go into your planner and review the Essential Skills for Postsecondary &amp; Workforce Readiness that you identified as most aligned to your task</a:t>
            </a:r>
          </a:p>
        </p:txBody>
      </p:sp>
      <p:pic>
        <p:nvPicPr>
          <p:cNvPr id="6" name="Google Shape;151;p18">
            <a:extLst>
              <a:ext uri="{FF2B5EF4-FFF2-40B4-BE49-F238E27FC236}">
                <a16:creationId xmlns:a16="http://schemas.microsoft.com/office/drawing/2014/main" id="{F0165AC4-AB71-7F31-7D08-5711119C66C6}"/>
              </a:ext>
            </a:extLst>
          </p:cNvPr>
          <p:cNvPicPr preferRelativeResize="0"/>
          <p:nvPr/>
        </p:nvPicPr>
        <p:blipFill>
          <a:blip r:embed="rId2">
            <a:alphaModFix/>
          </a:blip>
          <a:stretch>
            <a:fillRect/>
          </a:stretch>
        </p:blipFill>
        <p:spPr>
          <a:xfrm>
            <a:off x="1168811" y="2695583"/>
            <a:ext cx="6808998" cy="3731435"/>
          </a:xfrm>
          <a:prstGeom prst="rect">
            <a:avLst/>
          </a:prstGeom>
          <a:noFill/>
          <a:ln>
            <a:noFill/>
          </a:ln>
        </p:spPr>
      </p:pic>
      <p:sp>
        <p:nvSpPr>
          <p:cNvPr id="7" name="Google Shape;152;p18">
            <a:extLst>
              <a:ext uri="{FF2B5EF4-FFF2-40B4-BE49-F238E27FC236}">
                <a16:creationId xmlns:a16="http://schemas.microsoft.com/office/drawing/2014/main" id="{17A7E113-0827-9D4D-50E7-B8E4BB945990}"/>
              </a:ext>
            </a:extLst>
          </p:cNvPr>
          <p:cNvSpPr/>
          <p:nvPr/>
        </p:nvSpPr>
        <p:spPr>
          <a:xfrm>
            <a:off x="1749041" y="2082541"/>
            <a:ext cx="274800" cy="1000800"/>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4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Essential Skills (cont.)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Google Shape;158;p19">
            <a:extLst>
              <a:ext uri="{FF2B5EF4-FFF2-40B4-BE49-F238E27FC236}">
                <a16:creationId xmlns:a16="http://schemas.microsoft.com/office/drawing/2014/main" id="{DCED4AB5-5497-5B00-239B-932DA21993FA}"/>
              </a:ext>
            </a:extLst>
          </p:cNvPr>
          <p:cNvSpPr txBox="1">
            <a:spLocks/>
          </p:cNvSpPr>
          <p:nvPr/>
        </p:nvSpPr>
        <p:spPr>
          <a:xfrm>
            <a:off x="498300" y="1010931"/>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Go into your copy of the Rubric Design Tool and delete any of the Essential Skills competency rows that do not apply </a:t>
            </a:r>
          </a:p>
        </p:txBody>
      </p:sp>
      <p:sp>
        <p:nvSpPr>
          <p:cNvPr id="6" name="Google Shape;159;p19">
            <a:extLst>
              <a:ext uri="{FF2B5EF4-FFF2-40B4-BE49-F238E27FC236}">
                <a16:creationId xmlns:a16="http://schemas.microsoft.com/office/drawing/2014/main" id="{2A14AF9D-30E4-493F-889A-D21A9758D9DD}"/>
              </a:ext>
            </a:extLst>
          </p:cNvPr>
          <p:cNvSpPr txBox="1"/>
          <p:nvPr/>
        </p:nvSpPr>
        <p:spPr>
          <a:xfrm>
            <a:off x="5691132" y="3139436"/>
            <a:ext cx="3081900" cy="23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ea typeface="Lato"/>
                <a:cs typeface="Lato"/>
                <a:sym typeface="Lato"/>
              </a:rPr>
              <a:t>For example, if you’re focusing on “Communication” and “Credible and Ethical Research” as your Essential Skills for this task, you can delete the other 8 sections that do not apply.</a:t>
            </a:r>
            <a:endParaRPr dirty="0">
              <a:solidFill>
                <a:srgbClr val="434343"/>
              </a:solidFill>
              <a:ea typeface="Lato"/>
              <a:cs typeface="Lato"/>
              <a:sym typeface="Lato"/>
            </a:endParaRPr>
          </a:p>
        </p:txBody>
      </p:sp>
      <p:pic>
        <p:nvPicPr>
          <p:cNvPr id="7" name="Google Shape;160;p19">
            <a:extLst>
              <a:ext uri="{FF2B5EF4-FFF2-40B4-BE49-F238E27FC236}">
                <a16:creationId xmlns:a16="http://schemas.microsoft.com/office/drawing/2014/main" id="{7BA349B0-9D07-77E5-4FDF-DCC6C3694716}"/>
              </a:ext>
            </a:extLst>
          </p:cNvPr>
          <p:cNvPicPr preferRelativeResize="0"/>
          <p:nvPr/>
        </p:nvPicPr>
        <p:blipFill rotWithShape="1">
          <a:blip r:embed="rId2">
            <a:alphaModFix/>
          </a:blip>
          <a:srcRect r="30323" b="11119"/>
          <a:stretch/>
        </p:blipFill>
        <p:spPr>
          <a:xfrm>
            <a:off x="1484244" y="2372139"/>
            <a:ext cx="3617844" cy="4065533"/>
          </a:xfrm>
          <a:prstGeom prst="rect">
            <a:avLst/>
          </a:prstGeom>
          <a:noFill/>
          <a:ln>
            <a:noFill/>
          </a:ln>
        </p:spPr>
      </p:pic>
    </p:spTree>
    <p:extLst>
      <p:ext uri="{BB962C8B-B14F-4D97-AF65-F5344CB8AC3E}">
        <p14:creationId xmlns:p14="http://schemas.microsoft.com/office/powerpoint/2010/main" val="421404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190"/>
            <a:ext cx="7772400" cy="2337620"/>
          </a:xfrm>
        </p:spPr>
        <p:txBody>
          <a:bodyPr>
            <a:normAutofit/>
          </a:bodyPr>
          <a:lstStyle/>
          <a:p>
            <a:r>
              <a:rPr lang="en-US" sz="4400" dirty="0"/>
              <a:t>STEP 2: </a:t>
            </a:r>
            <a:br>
              <a:rPr lang="en-US" dirty="0"/>
            </a:br>
            <a:r>
              <a:rPr lang="en-US" dirty="0"/>
              <a:t>Colorado Academic Standards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63548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Standards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Google Shape;150;p18">
            <a:extLst>
              <a:ext uri="{FF2B5EF4-FFF2-40B4-BE49-F238E27FC236}">
                <a16:creationId xmlns:a16="http://schemas.microsoft.com/office/drawing/2014/main" id="{449974FB-1A48-82AE-E0D4-D652B8E46A7E}"/>
              </a:ext>
            </a:extLst>
          </p:cNvPr>
          <p:cNvSpPr txBox="1">
            <a:spLocks/>
          </p:cNvSpPr>
          <p:nvPr/>
        </p:nvSpPr>
        <p:spPr>
          <a:xfrm>
            <a:off x="498300" y="1060299"/>
            <a:ext cx="814740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spcBef>
                <a:spcPts val="0"/>
              </a:spcBef>
            </a:pPr>
            <a:r>
              <a:rPr lang="en-US" dirty="0">
                <a:solidFill>
                  <a:schemeClr val="dk2"/>
                </a:solidFill>
                <a:latin typeface="+mn-lt"/>
                <a:ea typeface="Lato"/>
                <a:cs typeface="Lato"/>
                <a:sym typeface="Lato"/>
              </a:rPr>
              <a:t>Go into your planner and review the Colorado Academic Standards that you identified as most aligned to your task</a:t>
            </a:r>
          </a:p>
        </p:txBody>
      </p:sp>
      <p:pic>
        <p:nvPicPr>
          <p:cNvPr id="6" name="Google Shape;151;p18">
            <a:extLst>
              <a:ext uri="{FF2B5EF4-FFF2-40B4-BE49-F238E27FC236}">
                <a16:creationId xmlns:a16="http://schemas.microsoft.com/office/drawing/2014/main" id="{F0165AC4-AB71-7F31-7D08-5711119C66C6}"/>
              </a:ext>
            </a:extLst>
          </p:cNvPr>
          <p:cNvPicPr preferRelativeResize="0"/>
          <p:nvPr/>
        </p:nvPicPr>
        <p:blipFill>
          <a:blip r:embed="rId2">
            <a:alphaModFix/>
          </a:blip>
          <a:stretch>
            <a:fillRect/>
          </a:stretch>
        </p:blipFill>
        <p:spPr>
          <a:xfrm>
            <a:off x="1168811" y="2695583"/>
            <a:ext cx="6808998" cy="3731435"/>
          </a:xfrm>
          <a:prstGeom prst="rect">
            <a:avLst/>
          </a:prstGeom>
          <a:noFill/>
          <a:ln>
            <a:noFill/>
          </a:ln>
        </p:spPr>
      </p:pic>
      <p:sp>
        <p:nvSpPr>
          <p:cNvPr id="7" name="Google Shape;152;p18">
            <a:extLst>
              <a:ext uri="{FF2B5EF4-FFF2-40B4-BE49-F238E27FC236}">
                <a16:creationId xmlns:a16="http://schemas.microsoft.com/office/drawing/2014/main" id="{17A7E113-0827-9D4D-50E7-B8E4BB945990}"/>
              </a:ext>
            </a:extLst>
          </p:cNvPr>
          <p:cNvSpPr/>
          <p:nvPr/>
        </p:nvSpPr>
        <p:spPr>
          <a:xfrm>
            <a:off x="6327058" y="2269467"/>
            <a:ext cx="274800" cy="1000800"/>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061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1478</TotalTime>
  <Words>489</Words>
  <Application>Microsoft Office PowerPoint</Application>
  <PresentationFormat>On-screen Show (4:3)</PresentationFormat>
  <Paragraphs>65</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Lato</vt:lpstr>
      <vt:lpstr>Museo Slab 500</vt:lpstr>
      <vt:lpstr>Raleway</vt:lpstr>
      <vt:lpstr>Office Theme</vt:lpstr>
      <vt:lpstr>Rubric Design for Performance Assessment</vt:lpstr>
      <vt:lpstr>Performance Assessment Cycle</vt:lpstr>
      <vt:lpstr>PowerPoint Presentation</vt:lpstr>
      <vt:lpstr>Key Documents</vt:lpstr>
      <vt:lpstr>STEP 1:  Essential Skills for Postsecondary &amp; Workforce Readiness</vt:lpstr>
      <vt:lpstr>Aligning Essential Skills</vt:lpstr>
      <vt:lpstr>Aligning Essential Skills (cont.)</vt:lpstr>
      <vt:lpstr>STEP 2:  Colorado Academic Standards</vt:lpstr>
      <vt:lpstr>Aligning Standards</vt:lpstr>
      <vt:lpstr>Aligning Standards (cont.)</vt:lpstr>
      <vt:lpstr>STEP 3:  Look-Fors</vt:lpstr>
      <vt:lpstr>Cognitive Rigor Matrix</vt:lpstr>
      <vt:lpstr>Cognitive Rigor: Teacher Statements</vt:lpstr>
      <vt:lpstr>Success Criteria for Students</vt:lpstr>
      <vt:lpstr>STEP 4:  Use with Students</vt:lpstr>
      <vt:lpstr>Collecting Evidence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Landrum, Angela</cp:lastModifiedBy>
  <cp:revision>20</cp:revision>
  <dcterms:created xsi:type="dcterms:W3CDTF">2019-06-25T17:30:52Z</dcterms:created>
  <dcterms:modified xsi:type="dcterms:W3CDTF">2023-08-31T15:24:33Z</dcterms:modified>
</cp:coreProperties>
</file>