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9" r:id="rId2"/>
    <p:sldId id="270" r:id="rId3"/>
    <p:sldId id="257" r:id="rId4"/>
    <p:sldId id="258" r:id="rId5"/>
    <p:sldId id="260" r:id="rId6"/>
    <p:sldId id="261" r:id="rId7"/>
    <p:sldId id="262" r:id="rId8"/>
    <p:sldId id="263" r:id="rId9"/>
    <p:sldId id="264" r:id="rId10"/>
    <p:sldId id="265" r:id="rId11"/>
    <p:sldId id="266" r:id="rId12"/>
    <p:sldId id="267"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0E3EAA-5DA4-4D5F-9956-2647ADF9AE93}" v="7" dt="2023-08-25T17:06:06.6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7" autoAdjust="0"/>
    <p:restoredTop sz="86134" autoAdjust="0"/>
  </p:normalViewPr>
  <p:slideViewPr>
    <p:cSldViewPr snapToGrid="0">
      <p:cViewPr varScale="1">
        <p:scale>
          <a:sx n="98" d="100"/>
          <a:sy n="98" d="100"/>
        </p:scale>
        <p:origin x="684" y="84"/>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ndrum, Angela" userId="da99e365-166d-4ad5-beb5-fb6d05a8c0c4" providerId="ADAL" clId="{560E3EAA-5DA4-4D5F-9956-2647ADF9AE93}"/>
    <pc:docChg chg="undo redo custSel addSld delSld modSld">
      <pc:chgData name="Landrum, Angela" userId="da99e365-166d-4ad5-beb5-fb6d05a8c0c4" providerId="ADAL" clId="{560E3EAA-5DA4-4D5F-9956-2647ADF9AE93}" dt="2023-08-25T17:06:08.592" v="612" actId="47"/>
      <pc:docMkLst>
        <pc:docMk/>
      </pc:docMkLst>
      <pc:sldChg chg="addSp delSp modSp add del mod modClrScheme chgLayout">
        <pc:chgData name="Landrum, Angela" userId="da99e365-166d-4ad5-beb5-fb6d05a8c0c4" providerId="ADAL" clId="{560E3EAA-5DA4-4D5F-9956-2647ADF9AE93}" dt="2023-08-25T15:58:44.498" v="96" actId="47"/>
        <pc:sldMkLst>
          <pc:docMk/>
          <pc:sldMk cId="0" sldId="256"/>
        </pc:sldMkLst>
        <pc:spChg chg="mod ord">
          <ac:chgData name="Landrum, Angela" userId="da99e365-166d-4ad5-beb5-fb6d05a8c0c4" providerId="ADAL" clId="{560E3EAA-5DA4-4D5F-9956-2647ADF9AE93}" dt="2023-08-25T15:56:47.400" v="11" actId="700"/>
          <ac:spMkLst>
            <pc:docMk/>
            <pc:sldMk cId="0" sldId="256"/>
            <ac:spMk id="2" creationId="{00000000-0000-0000-0000-000000000000}"/>
          </ac:spMkLst>
        </pc:spChg>
        <pc:spChg chg="mod">
          <ac:chgData name="Landrum, Angela" userId="da99e365-166d-4ad5-beb5-fb6d05a8c0c4" providerId="ADAL" clId="{560E3EAA-5DA4-4D5F-9956-2647ADF9AE93}" dt="2023-08-25T15:56:46.715" v="10" actId="1076"/>
          <ac:spMkLst>
            <pc:docMk/>
            <pc:sldMk cId="0" sldId="256"/>
            <ac:spMk id="3" creationId="{00000000-0000-0000-0000-000000000000}"/>
          </ac:spMkLst>
        </pc:spChg>
        <pc:spChg chg="mod">
          <ac:chgData name="Landrum, Angela" userId="da99e365-166d-4ad5-beb5-fb6d05a8c0c4" providerId="ADAL" clId="{560E3EAA-5DA4-4D5F-9956-2647ADF9AE93}" dt="2023-08-25T15:56:46.128" v="9" actId="1076"/>
          <ac:spMkLst>
            <pc:docMk/>
            <pc:sldMk cId="0" sldId="256"/>
            <ac:spMk id="4" creationId="{00000000-0000-0000-0000-000000000000}"/>
          </ac:spMkLst>
        </pc:spChg>
        <pc:spChg chg="add del mod ord">
          <ac:chgData name="Landrum, Angela" userId="da99e365-166d-4ad5-beb5-fb6d05a8c0c4" providerId="ADAL" clId="{560E3EAA-5DA4-4D5F-9956-2647ADF9AE93}" dt="2023-08-25T15:56:47.400" v="11" actId="700"/>
          <ac:spMkLst>
            <pc:docMk/>
            <pc:sldMk cId="0" sldId="256"/>
            <ac:spMk id="5" creationId="{457E4B5C-2754-5D7F-C890-B8B1D6A8806E}"/>
          </ac:spMkLst>
        </pc:spChg>
      </pc:sldChg>
      <pc:sldChg chg="addSp delSp modSp add mod modClrScheme chgLayout">
        <pc:chgData name="Landrum, Angela" userId="da99e365-166d-4ad5-beb5-fb6d05a8c0c4" providerId="ADAL" clId="{560E3EAA-5DA4-4D5F-9956-2647ADF9AE93}" dt="2023-08-25T16:00:48.627" v="117" actId="1076"/>
        <pc:sldMkLst>
          <pc:docMk/>
          <pc:sldMk cId="0" sldId="257"/>
        </pc:sldMkLst>
        <pc:spChg chg="mod">
          <ac:chgData name="Landrum, Angela" userId="da99e365-166d-4ad5-beb5-fb6d05a8c0c4" providerId="ADAL" clId="{560E3EAA-5DA4-4D5F-9956-2647ADF9AE93}" dt="2023-08-25T16:00:18.941" v="104" actId="164"/>
          <ac:spMkLst>
            <pc:docMk/>
            <pc:sldMk cId="0" sldId="257"/>
            <ac:spMk id="2" creationId="{00000000-0000-0000-0000-000000000000}"/>
          </ac:spMkLst>
        </pc:spChg>
        <pc:spChg chg="mod ord">
          <ac:chgData name="Landrum, Angela" userId="da99e365-166d-4ad5-beb5-fb6d05a8c0c4" providerId="ADAL" clId="{560E3EAA-5DA4-4D5F-9956-2647ADF9AE93}" dt="2023-08-25T15:59:42.508" v="100" actId="1076"/>
          <ac:spMkLst>
            <pc:docMk/>
            <pc:sldMk cId="0" sldId="257"/>
            <ac:spMk id="3"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4"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5"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6"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7"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8"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9"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0"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1"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2"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3"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4"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5"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6"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7"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8"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19"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20" creationId="{00000000-0000-0000-0000-000000000000}"/>
          </ac:spMkLst>
        </pc:spChg>
        <pc:spChg chg="mod">
          <ac:chgData name="Landrum, Angela" userId="da99e365-166d-4ad5-beb5-fb6d05a8c0c4" providerId="ADAL" clId="{560E3EAA-5DA4-4D5F-9956-2647ADF9AE93}" dt="2023-08-25T16:00:40.881" v="116" actId="1037"/>
          <ac:spMkLst>
            <pc:docMk/>
            <pc:sldMk cId="0" sldId="257"/>
            <ac:spMk id="21" creationId="{00000000-0000-0000-0000-000000000000}"/>
          </ac:spMkLst>
        </pc:spChg>
        <pc:spChg chg="mod">
          <ac:chgData name="Landrum, Angela" userId="da99e365-166d-4ad5-beb5-fb6d05a8c0c4" providerId="ADAL" clId="{560E3EAA-5DA4-4D5F-9956-2647ADF9AE93}" dt="2023-08-25T16:00:18.941" v="104" actId="164"/>
          <ac:spMkLst>
            <pc:docMk/>
            <pc:sldMk cId="0" sldId="257"/>
            <ac:spMk id="22" creationId="{00000000-0000-0000-0000-000000000000}"/>
          </ac:spMkLst>
        </pc:spChg>
        <pc:spChg chg="add del mod ord">
          <ac:chgData name="Landrum, Angela" userId="da99e365-166d-4ad5-beb5-fb6d05a8c0c4" providerId="ADAL" clId="{560E3EAA-5DA4-4D5F-9956-2647ADF9AE93}" dt="2023-08-25T15:59:48.335" v="101" actId="478"/>
          <ac:spMkLst>
            <pc:docMk/>
            <pc:sldMk cId="0" sldId="257"/>
            <ac:spMk id="23" creationId="{1A1908D2-9D73-498E-EC28-AE894C5189C3}"/>
          </ac:spMkLst>
        </pc:spChg>
        <pc:grpChg chg="add mod">
          <ac:chgData name="Landrum, Angela" userId="da99e365-166d-4ad5-beb5-fb6d05a8c0c4" providerId="ADAL" clId="{560E3EAA-5DA4-4D5F-9956-2647ADF9AE93}" dt="2023-08-25T16:00:48.627" v="117" actId="1076"/>
          <ac:grpSpMkLst>
            <pc:docMk/>
            <pc:sldMk cId="0" sldId="257"/>
            <ac:grpSpMk id="24" creationId="{44EC4231-9F73-B18D-7B63-FDFEA6734AD6}"/>
          </ac:grpSpMkLst>
        </pc:grpChg>
      </pc:sldChg>
      <pc:sldChg chg="addSp delSp modSp add mod modClrScheme chgLayout">
        <pc:chgData name="Landrum, Angela" userId="da99e365-166d-4ad5-beb5-fb6d05a8c0c4" providerId="ADAL" clId="{560E3EAA-5DA4-4D5F-9956-2647ADF9AE93}" dt="2023-08-25T16:06:40.775" v="373" actId="1076"/>
        <pc:sldMkLst>
          <pc:docMk/>
          <pc:sldMk cId="0" sldId="258"/>
        </pc:sldMkLst>
        <pc:spChg chg="del mod">
          <ac:chgData name="Landrum, Angela" userId="da99e365-166d-4ad5-beb5-fb6d05a8c0c4" providerId="ADAL" clId="{560E3EAA-5DA4-4D5F-9956-2647ADF9AE93}" dt="2023-08-25T16:02:43.339" v="162" actId="478"/>
          <ac:spMkLst>
            <pc:docMk/>
            <pc:sldMk cId="0" sldId="258"/>
            <ac:spMk id="6" creationId="{00000000-0000-0000-0000-000000000000}"/>
          </ac:spMkLst>
        </pc:spChg>
        <pc:spChg chg="del mod">
          <ac:chgData name="Landrum, Angela" userId="da99e365-166d-4ad5-beb5-fb6d05a8c0c4" providerId="ADAL" clId="{560E3EAA-5DA4-4D5F-9956-2647ADF9AE93}" dt="2023-08-25T16:03:30.488" v="184"/>
          <ac:spMkLst>
            <pc:docMk/>
            <pc:sldMk cId="0" sldId="258"/>
            <ac:spMk id="7" creationId="{00000000-0000-0000-0000-000000000000}"/>
          </ac:spMkLst>
        </pc:spChg>
        <pc:spChg chg="del mod ord">
          <ac:chgData name="Landrum, Angela" userId="da99e365-166d-4ad5-beb5-fb6d05a8c0c4" providerId="ADAL" clId="{560E3EAA-5DA4-4D5F-9956-2647ADF9AE93}" dt="2023-08-25T16:02:33.521" v="160" actId="478"/>
          <ac:spMkLst>
            <pc:docMk/>
            <pc:sldMk cId="0" sldId="258"/>
            <ac:spMk id="9" creationId="{00000000-0000-0000-0000-000000000000}"/>
          </ac:spMkLst>
        </pc:spChg>
        <pc:spChg chg="mod">
          <ac:chgData name="Landrum, Angela" userId="da99e365-166d-4ad5-beb5-fb6d05a8c0c4" providerId="ADAL" clId="{560E3EAA-5DA4-4D5F-9956-2647ADF9AE93}" dt="2023-08-25T16:04:34.496" v="200" actId="1076"/>
          <ac:spMkLst>
            <pc:docMk/>
            <pc:sldMk cId="0" sldId="258"/>
            <ac:spMk id="10" creationId="{00000000-0000-0000-0000-000000000000}"/>
          </ac:spMkLst>
        </pc:spChg>
        <pc:spChg chg="mod">
          <ac:chgData name="Landrum, Angela" userId="da99e365-166d-4ad5-beb5-fb6d05a8c0c4" providerId="ADAL" clId="{560E3EAA-5DA4-4D5F-9956-2647ADF9AE93}" dt="2023-08-25T16:04:31.249" v="199" actId="14100"/>
          <ac:spMkLst>
            <pc:docMk/>
            <pc:sldMk cId="0" sldId="258"/>
            <ac:spMk id="11" creationId="{00000000-0000-0000-0000-000000000000}"/>
          </ac:spMkLst>
        </pc:spChg>
        <pc:spChg chg="mod">
          <ac:chgData name="Landrum, Angela" userId="da99e365-166d-4ad5-beb5-fb6d05a8c0c4" providerId="ADAL" clId="{560E3EAA-5DA4-4D5F-9956-2647ADF9AE93}" dt="2023-08-25T16:04:12.888" v="194" actId="1076"/>
          <ac:spMkLst>
            <pc:docMk/>
            <pc:sldMk cId="0" sldId="258"/>
            <ac:spMk id="14" creationId="{00000000-0000-0000-0000-000000000000}"/>
          </ac:spMkLst>
        </pc:spChg>
        <pc:spChg chg="mod">
          <ac:chgData name="Landrum, Angela" userId="da99e365-166d-4ad5-beb5-fb6d05a8c0c4" providerId="ADAL" clId="{560E3EAA-5DA4-4D5F-9956-2647ADF9AE93}" dt="2023-08-25T16:04:23.928" v="197" actId="1076"/>
          <ac:spMkLst>
            <pc:docMk/>
            <pc:sldMk cId="0" sldId="258"/>
            <ac:spMk id="15" creationId="{00000000-0000-0000-0000-000000000000}"/>
          </ac:spMkLst>
        </pc:spChg>
        <pc:spChg chg="add del mod">
          <ac:chgData name="Landrum, Angela" userId="da99e365-166d-4ad5-beb5-fb6d05a8c0c4" providerId="ADAL" clId="{560E3EAA-5DA4-4D5F-9956-2647ADF9AE93}" dt="2023-08-25T16:06:16.172" v="367" actId="478"/>
          <ac:spMkLst>
            <pc:docMk/>
            <pc:sldMk cId="0" sldId="258"/>
            <ac:spMk id="18" creationId="{C4E61BB1-EB73-F4DE-D361-0336B8E2F4CE}"/>
          </ac:spMkLst>
        </pc:spChg>
        <pc:spChg chg="add mod">
          <ac:chgData name="Landrum, Angela" userId="da99e365-166d-4ad5-beb5-fb6d05a8c0c4" providerId="ADAL" clId="{560E3EAA-5DA4-4D5F-9956-2647ADF9AE93}" dt="2023-08-25T16:06:40.775" v="373" actId="1076"/>
          <ac:spMkLst>
            <pc:docMk/>
            <pc:sldMk cId="0" sldId="258"/>
            <ac:spMk id="19" creationId="{2ED5815B-93FA-1545-7B18-5129D32FFCA9}"/>
          </ac:spMkLst>
        </pc:spChg>
      </pc:sldChg>
      <pc:sldChg chg="del">
        <pc:chgData name="Landrum, Angela" userId="da99e365-166d-4ad5-beb5-fb6d05a8c0c4" providerId="ADAL" clId="{560E3EAA-5DA4-4D5F-9956-2647ADF9AE93}" dt="2023-08-25T15:55:39.952" v="1" actId="47"/>
        <pc:sldMkLst>
          <pc:docMk/>
          <pc:sldMk cId="1540298492" sldId="259"/>
        </pc:sldMkLst>
      </pc:sldChg>
      <pc:sldChg chg="addSp delSp modSp add mod modClrScheme chgLayout">
        <pc:chgData name="Landrum, Angela" userId="da99e365-166d-4ad5-beb5-fb6d05a8c0c4" providerId="ADAL" clId="{560E3EAA-5DA4-4D5F-9956-2647ADF9AE93}" dt="2023-08-25T16:18:44.735" v="408" actId="114"/>
        <pc:sldMkLst>
          <pc:docMk/>
          <pc:sldMk cId="0" sldId="260"/>
        </pc:sldMkLst>
        <pc:spChg chg="mod ord">
          <ac:chgData name="Landrum, Angela" userId="da99e365-166d-4ad5-beb5-fb6d05a8c0c4" providerId="ADAL" clId="{560E3EAA-5DA4-4D5F-9956-2647ADF9AE93}" dt="2023-08-25T16:08:22.864" v="383" actId="113"/>
          <ac:spMkLst>
            <pc:docMk/>
            <pc:sldMk cId="0" sldId="260"/>
            <ac:spMk id="2" creationId="{00000000-0000-0000-0000-000000000000}"/>
          </ac:spMkLst>
        </pc:spChg>
        <pc:spChg chg="mod">
          <ac:chgData name="Landrum, Angela" userId="da99e365-166d-4ad5-beb5-fb6d05a8c0c4" providerId="ADAL" clId="{560E3EAA-5DA4-4D5F-9956-2647ADF9AE93}" dt="2023-08-25T16:18:44.735" v="408" actId="114"/>
          <ac:spMkLst>
            <pc:docMk/>
            <pc:sldMk cId="0" sldId="260"/>
            <ac:spMk id="3" creationId="{00000000-0000-0000-0000-000000000000}"/>
          </ac:spMkLst>
        </pc:spChg>
        <pc:spChg chg="mod">
          <ac:chgData name="Landrum, Angela" userId="da99e365-166d-4ad5-beb5-fb6d05a8c0c4" providerId="ADAL" clId="{560E3EAA-5DA4-4D5F-9956-2647ADF9AE93}" dt="2023-08-25T16:09:01.730" v="388" actId="1037"/>
          <ac:spMkLst>
            <pc:docMk/>
            <pc:sldMk cId="0" sldId="260"/>
            <ac:spMk id="4" creationId="{00000000-0000-0000-0000-000000000000}"/>
          </ac:spMkLst>
        </pc:spChg>
        <pc:spChg chg="mod">
          <ac:chgData name="Landrum, Angela" userId="da99e365-166d-4ad5-beb5-fb6d05a8c0c4" providerId="ADAL" clId="{560E3EAA-5DA4-4D5F-9956-2647ADF9AE93}" dt="2023-08-25T16:08:49.606" v="385" actId="1076"/>
          <ac:spMkLst>
            <pc:docMk/>
            <pc:sldMk cId="0" sldId="260"/>
            <ac:spMk id="5" creationId="{00000000-0000-0000-0000-000000000000}"/>
          </ac:spMkLst>
        </pc:spChg>
        <pc:spChg chg="mod">
          <ac:chgData name="Landrum, Angela" userId="da99e365-166d-4ad5-beb5-fb6d05a8c0c4" providerId="ADAL" clId="{560E3EAA-5DA4-4D5F-9956-2647ADF9AE93}" dt="2023-08-25T16:08:49.606" v="385" actId="1076"/>
          <ac:spMkLst>
            <pc:docMk/>
            <pc:sldMk cId="0" sldId="260"/>
            <ac:spMk id="6" creationId="{00000000-0000-0000-0000-000000000000}"/>
          </ac:spMkLst>
        </pc:spChg>
        <pc:spChg chg="mod">
          <ac:chgData name="Landrum, Angela" userId="da99e365-166d-4ad5-beb5-fb6d05a8c0c4" providerId="ADAL" clId="{560E3EAA-5DA4-4D5F-9956-2647ADF9AE93}" dt="2023-08-25T16:08:49.606" v="385" actId="1076"/>
          <ac:spMkLst>
            <pc:docMk/>
            <pc:sldMk cId="0" sldId="260"/>
            <ac:spMk id="7" creationId="{00000000-0000-0000-0000-000000000000}"/>
          </ac:spMkLst>
        </pc:spChg>
        <pc:spChg chg="mod">
          <ac:chgData name="Landrum, Angela" userId="da99e365-166d-4ad5-beb5-fb6d05a8c0c4" providerId="ADAL" clId="{560E3EAA-5DA4-4D5F-9956-2647ADF9AE93}" dt="2023-08-25T16:08:49.606" v="385" actId="1076"/>
          <ac:spMkLst>
            <pc:docMk/>
            <pc:sldMk cId="0" sldId="260"/>
            <ac:spMk id="8" creationId="{00000000-0000-0000-0000-000000000000}"/>
          </ac:spMkLst>
        </pc:spChg>
        <pc:spChg chg="mod ord">
          <ac:chgData name="Landrum, Angela" userId="da99e365-166d-4ad5-beb5-fb6d05a8c0c4" providerId="ADAL" clId="{560E3EAA-5DA4-4D5F-9956-2647ADF9AE93}" dt="2023-08-25T16:08:04.498" v="380" actId="6264"/>
          <ac:spMkLst>
            <pc:docMk/>
            <pc:sldMk cId="0" sldId="260"/>
            <ac:spMk id="9" creationId="{00000000-0000-0000-0000-000000000000}"/>
          </ac:spMkLst>
        </pc:spChg>
        <pc:spChg chg="add del mod ord">
          <ac:chgData name="Landrum, Angela" userId="da99e365-166d-4ad5-beb5-fb6d05a8c0c4" providerId="ADAL" clId="{560E3EAA-5DA4-4D5F-9956-2647ADF9AE93}" dt="2023-08-25T16:08:04.498" v="380" actId="6264"/>
          <ac:spMkLst>
            <pc:docMk/>
            <pc:sldMk cId="0" sldId="260"/>
            <ac:spMk id="10" creationId="{DA3BA71A-88BB-4385-182B-2DD37271087E}"/>
          </ac:spMkLst>
        </pc:spChg>
        <pc:spChg chg="add del mod">
          <ac:chgData name="Landrum, Angela" userId="da99e365-166d-4ad5-beb5-fb6d05a8c0c4" providerId="ADAL" clId="{560E3EAA-5DA4-4D5F-9956-2647ADF9AE93}" dt="2023-08-25T16:08:04.498" v="380" actId="6264"/>
          <ac:spMkLst>
            <pc:docMk/>
            <pc:sldMk cId="0" sldId="260"/>
            <ac:spMk id="11" creationId="{2F598848-9BFD-9AED-07C0-13584BE15D68}"/>
          </ac:spMkLst>
        </pc:spChg>
        <pc:spChg chg="add del mod">
          <ac:chgData name="Landrum, Angela" userId="da99e365-166d-4ad5-beb5-fb6d05a8c0c4" providerId="ADAL" clId="{560E3EAA-5DA4-4D5F-9956-2647ADF9AE93}" dt="2023-08-25T16:08:04.498" v="380" actId="6264"/>
          <ac:spMkLst>
            <pc:docMk/>
            <pc:sldMk cId="0" sldId="260"/>
            <ac:spMk id="12" creationId="{21E4067A-476F-DE78-98B2-43C7CD9DD624}"/>
          </ac:spMkLst>
        </pc:spChg>
        <pc:spChg chg="add del mod ord">
          <ac:chgData name="Landrum, Angela" userId="da99e365-166d-4ad5-beb5-fb6d05a8c0c4" providerId="ADAL" clId="{560E3EAA-5DA4-4D5F-9956-2647ADF9AE93}" dt="2023-08-25T16:08:27.431" v="384" actId="478"/>
          <ac:spMkLst>
            <pc:docMk/>
            <pc:sldMk cId="0" sldId="260"/>
            <ac:spMk id="13" creationId="{B5DB1DB4-8968-BDC3-03A4-9A62413B4CE7}"/>
          </ac:spMkLst>
        </pc:spChg>
      </pc:sldChg>
      <pc:sldChg chg="addSp delSp modSp add mod modClrScheme chgLayout">
        <pc:chgData name="Landrum, Angela" userId="da99e365-166d-4ad5-beb5-fb6d05a8c0c4" providerId="ADAL" clId="{560E3EAA-5DA4-4D5F-9956-2647ADF9AE93}" dt="2023-08-25T16:21:07.262" v="427" actId="20577"/>
        <pc:sldMkLst>
          <pc:docMk/>
          <pc:sldMk cId="0" sldId="261"/>
        </pc:sldMkLst>
        <pc:spChg chg="mod ord">
          <ac:chgData name="Landrum, Angela" userId="da99e365-166d-4ad5-beb5-fb6d05a8c0c4" providerId="ADAL" clId="{560E3EAA-5DA4-4D5F-9956-2647ADF9AE93}" dt="2023-08-25T16:20:07.674" v="416" actId="1035"/>
          <ac:spMkLst>
            <pc:docMk/>
            <pc:sldMk cId="0" sldId="261"/>
            <ac:spMk id="2" creationId="{00000000-0000-0000-0000-000000000000}"/>
          </ac:spMkLst>
        </pc:spChg>
        <pc:spChg chg="mod">
          <ac:chgData name="Landrum, Angela" userId="da99e365-166d-4ad5-beb5-fb6d05a8c0c4" providerId="ADAL" clId="{560E3EAA-5DA4-4D5F-9956-2647ADF9AE93}" dt="2023-08-25T16:20:37.348" v="421" actId="1076"/>
          <ac:spMkLst>
            <pc:docMk/>
            <pc:sldMk cId="0" sldId="261"/>
            <ac:spMk id="3" creationId="{00000000-0000-0000-0000-000000000000}"/>
          </ac:spMkLst>
        </pc:spChg>
        <pc:spChg chg="mod">
          <ac:chgData name="Landrum, Angela" userId="da99e365-166d-4ad5-beb5-fb6d05a8c0c4" providerId="ADAL" clId="{560E3EAA-5DA4-4D5F-9956-2647ADF9AE93}" dt="2023-08-25T16:20:40.844" v="422" actId="1076"/>
          <ac:spMkLst>
            <pc:docMk/>
            <pc:sldMk cId="0" sldId="261"/>
            <ac:spMk id="4" creationId="{00000000-0000-0000-0000-000000000000}"/>
          </ac:spMkLst>
        </pc:spChg>
        <pc:spChg chg="mod">
          <ac:chgData name="Landrum, Angela" userId="da99e365-166d-4ad5-beb5-fb6d05a8c0c4" providerId="ADAL" clId="{560E3EAA-5DA4-4D5F-9956-2647ADF9AE93}" dt="2023-08-25T16:21:07.262" v="427" actId="20577"/>
          <ac:spMkLst>
            <pc:docMk/>
            <pc:sldMk cId="0" sldId="261"/>
            <ac:spMk id="5" creationId="{00000000-0000-0000-0000-000000000000}"/>
          </ac:spMkLst>
        </pc:spChg>
        <pc:spChg chg="mod ord">
          <ac:chgData name="Landrum, Angela" userId="da99e365-166d-4ad5-beb5-fb6d05a8c0c4" providerId="ADAL" clId="{560E3EAA-5DA4-4D5F-9956-2647ADF9AE93}" dt="2023-08-25T16:19:25.764" v="410" actId="6264"/>
          <ac:spMkLst>
            <pc:docMk/>
            <pc:sldMk cId="0" sldId="261"/>
            <ac:spMk id="6" creationId="{00000000-0000-0000-0000-000000000000}"/>
          </ac:spMkLst>
        </pc:spChg>
        <pc:spChg chg="add del mod ord">
          <ac:chgData name="Landrum, Angela" userId="da99e365-166d-4ad5-beb5-fb6d05a8c0c4" providerId="ADAL" clId="{560E3EAA-5DA4-4D5F-9956-2647ADF9AE93}" dt="2023-08-25T16:19:25.764" v="410" actId="6264"/>
          <ac:spMkLst>
            <pc:docMk/>
            <pc:sldMk cId="0" sldId="261"/>
            <ac:spMk id="7" creationId="{AE9827DE-531B-F246-BFD4-6B9E8947BEBF}"/>
          </ac:spMkLst>
        </pc:spChg>
        <pc:spChg chg="add del mod ord">
          <ac:chgData name="Landrum, Angela" userId="da99e365-166d-4ad5-beb5-fb6d05a8c0c4" providerId="ADAL" clId="{560E3EAA-5DA4-4D5F-9956-2647ADF9AE93}" dt="2023-08-25T16:19:25.764" v="410" actId="6264"/>
          <ac:spMkLst>
            <pc:docMk/>
            <pc:sldMk cId="0" sldId="261"/>
            <ac:spMk id="8" creationId="{18EAED5B-3A10-3E53-7BBC-8AB8261F3461}"/>
          </ac:spMkLst>
        </pc:spChg>
        <pc:spChg chg="add del mod">
          <ac:chgData name="Landrum, Angela" userId="da99e365-166d-4ad5-beb5-fb6d05a8c0c4" providerId="ADAL" clId="{560E3EAA-5DA4-4D5F-9956-2647ADF9AE93}" dt="2023-08-25T16:19:25.764" v="410" actId="6264"/>
          <ac:spMkLst>
            <pc:docMk/>
            <pc:sldMk cId="0" sldId="261"/>
            <ac:spMk id="9" creationId="{F3E5642D-DDE5-938D-3AE5-D6F80A93F4F2}"/>
          </ac:spMkLst>
        </pc:spChg>
        <pc:spChg chg="add del mod">
          <ac:chgData name="Landrum, Angela" userId="da99e365-166d-4ad5-beb5-fb6d05a8c0c4" providerId="ADAL" clId="{560E3EAA-5DA4-4D5F-9956-2647ADF9AE93}" dt="2023-08-25T16:19:25.764" v="410" actId="6264"/>
          <ac:spMkLst>
            <pc:docMk/>
            <pc:sldMk cId="0" sldId="261"/>
            <ac:spMk id="10" creationId="{FCB936A1-C972-84DC-E31E-469EC108CB52}"/>
          </ac:spMkLst>
        </pc:spChg>
        <pc:spChg chg="add del mod ord">
          <ac:chgData name="Landrum, Angela" userId="da99e365-166d-4ad5-beb5-fb6d05a8c0c4" providerId="ADAL" clId="{560E3EAA-5DA4-4D5F-9956-2647ADF9AE93}" dt="2023-08-25T16:20:27.697" v="419" actId="478"/>
          <ac:spMkLst>
            <pc:docMk/>
            <pc:sldMk cId="0" sldId="261"/>
            <ac:spMk id="11" creationId="{B6C36759-C2F3-88C4-44EC-7A15203DF9B6}"/>
          </ac:spMkLst>
        </pc:spChg>
        <pc:spChg chg="add del mod ord">
          <ac:chgData name="Landrum, Angela" userId="da99e365-166d-4ad5-beb5-fb6d05a8c0c4" providerId="ADAL" clId="{560E3EAA-5DA4-4D5F-9956-2647ADF9AE93}" dt="2023-08-25T16:20:30.908" v="420" actId="478"/>
          <ac:spMkLst>
            <pc:docMk/>
            <pc:sldMk cId="0" sldId="261"/>
            <ac:spMk id="12" creationId="{8C85AD23-7C29-F64C-B537-EB40B8B7EC40}"/>
          </ac:spMkLst>
        </pc:spChg>
      </pc:sldChg>
      <pc:sldChg chg="delSp modSp add mod modClrScheme chgLayout">
        <pc:chgData name="Landrum, Angela" userId="da99e365-166d-4ad5-beb5-fb6d05a8c0c4" providerId="ADAL" clId="{560E3EAA-5DA4-4D5F-9956-2647ADF9AE93}" dt="2023-08-25T16:23:00.797" v="441" actId="1076"/>
        <pc:sldMkLst>
          <pc:docMk/>
          <pc:sldMk cId="0" sldId="262"/>
        </pc:sldMkLst>
        <pc:spChg chg="del mod">
          <ac:chgData name="Landrum, Angela" userId="da99e365-166d-4ad5-beb5-fb6d05a8c0c4" providerId="ADAL" clId="{560E3EAA-5DA4-4D5F-9956-2647ADF9AE93}" dt="2023-08-25T16:21:48.939" v="431" actId="478"/>
          <ac:spMkLst>
            <pc:docMk/>
            <pc:sldMk cId="0" sldId="262"/>
            <ac:spMk id="2" creationId="{00000000-0000-0000-0000-000000000000}"/>
          </ac:spMkLst>
        </pc:spChg>
        <pc:spChg chg="del">
          <ac:chgData name="Landrum, Angela" userId="da99e365-166d-4ad5-beb5-fb6d05a8c0c4" providerId="ADAL" clId="{560E3EAA-5DA4-4D5F-9956-2647ADF9AE93}" dt="2023-08-25T16:21:53.134" v="432" actId="478"/>
          <ac:spMkLst>
            <pc:docMk/>
            <pc:sldMk cId="0" sldId="262"/>
            <ac:spMk id="3" creationId="{00000000-0000-0000-0000-000000000000}"/>
          </ac:spMkLst>
        </pc:spChg>
        <pc:spChg chg="del">
          <ac:chgData name="Landrum, Angela" userId="da99e365-166d-4ad5-beb5-fb6d05a8c0c4" providerId="ADAL" clId="{560E3EAA-5DA4-4D5F-9956-2647ADF9AE93}" dt="2023-08-25T16:21:55.469" v="434" actId="478"/>
          <ac:spMkLst>
            <pc:docMk/>
            <pc:sldMk cId="0" sldId="262"/>
            <ac:spMk id="4" creationId="{00000000-0000-0000-0000-000000000000}"/>
          </ac:spMkLst>
        </pc:spChg>
        <pc:spChg chg="del">
          <ac:chgData name="Landrum, Angela" userId="da99e365-166d-4ad5-beb5-fb6d05a8c0c4" providerId="ADAL" clId="{560E3EAA-5DA4-4D5F-9956-2647ADF9AE93}" dt="2023-08-25T16:21:54.336" v="433" actId="478"/>
          <ac:spMkLst>
            <pc:docMk/>
            <pc:sldMk cId="0" sldId="262"/>
            <ac:spMk id="5" creationId="{00000000-0000-0000-0000-000000000000}"/>
          </ac:spMkLst>
        </pc:spChg>
        <pc:spChg chg="mod ord">
          <ac:chgData name="Landrum, Angela" userId="da99e365-166d-4ad5-beb5-fb6d05a8c0c4" providerId="ADAL" clId="{560E3EAA-5DA4-4D5F-9956-2647ADF9AE93}" dt="2023-08-25T16:22:04.222" v="436" actId="700"/>
          <ac:spMkLst>
            <pc:docMk/>
            <pc:sldMk cId="0" sldId="262"/>
            <ac:spMk id="6" creationId="{00000000-0000-0000-0000-000000000000}"/>
          </ac:spMkLst>
        </pc:spChg>
        <pc:spChg chg="mod">
          <ac:chgData name="Landrum, Angela" userId="da99e365-166d-4ad5-beb5-fb6d05a8c0c4" providerId="ADAL" clId="{560E3EAA-5DA4-4D5F-9956-2647ADF9AE93}" dt="2023-08-25T16:23:00.797" v="441" actId="1076"/>
          <ac:spMkLst>
            <pc:docMk/>
            <pc:sldMk cId="0" sldId="262"/>
            <ac:spMk id="7" creationId="{00000000-0000-0000-0000-000000000000}"/>
          </ac:spMkLst>
        </pc:spChg>
      </pc:sldChg>
      <pc:sldChg chg="addSp delSp modSp add mod modClrScheme chgLayout">
        <pc:chgData name="Landrum, Angela" userId="da99e365-166d-4ad5-beb5-fb6d05a8c0c4" providerId="ADAL" clId="{560E3EAA-5DA4-4D5F-9956-2647ADF9AE93}" dt="2023-08-25T16:25:44.770" v="500" actId="20577"/>
        <pc:sldMkLst>
          <pc:docMk/>
          <pc:sldMk cId="0" sldId="263"/>
        </pc:sldMkLst>
        <pc:spChg chg="mod ord">
          <ac:chgData name="Landrum, Angela" userId="da99e365-166d-4ad5-beb5-fb6d05a8c0c4" providerId="ADAL" clId="{560E3EAA-5DA4-4D5F-9956-2647ADF9AE93}" dt="2023-08-25T16:24:11.070" v="460" actId="113"/>
          <ac:spMkLst>
            <pc:docMk/>
            <pc:sldMk cId="0" sldId="263"/>
            <ac:spMk id="2" creationId="{00000000-0000-0000-0000-000000000000}"/>
          </ac:spMkLst>
        </pc:spChg>
        <pc:spChg chg="mod">
          <ac:chgData name="Landrum, Angela" userId="da99e365-166d-4ad5-beb5-fb6d05a8c0c4" providerId="ADAL" clId="{560E3EAA-5DA4-4D5F-9956-2647ADF9AE93}" dt="2023-08-25T16:25:44.770" v="500" actId="20577"/>
          <ac:spMkLst>
            <pc:docMk/>
            <pc:sldMk cId="0" sldId="263"/>
            <ac:spMk id="3" creationId="{00000000-0000-0000-0000-000000000000}"/>
          </ac:spMkLst>
        </pc:spChg>
        <pc:spChg chg="mod">
          <ac:chgData name="Landrum, Angela" userId="da99e365-166d-4ad5-beb5-fb6d05a8c0c4" providerId="ADAL" clId="{560E3EAA-5DA4-4D5F-9956-2647ADF9AE93}" dt="2023-08-25T16:24:54.356" v="486" actId="14100"/>
          <ac:spMkLst>
            <pc:docMk/>
            <pc:sldMk cId="0" sldId="263"/>
            <ac:spMk id="4" creationId="{00000000-0000-0000-0000-000000000000}"/>
          </ac:spMkLst>
        </pc:spChg>
        <pc:spChg chg="mod">
          <ac:chgData name="Landrum, Angela" userId="da99e365-166d-4ad5-beb5-fb6d05a8c0c4" providerId="ADAL" clId="{560E3EAA-5DA4-4D5F-9956-2647ADF9AE93}" dt="2023-08-25T16:24:54.356" v="486" actId="14100"/>
          <ac:spMkLst>
            <pc:docMk/>
            <pc:sldMk cId="0" sldId="263"/>
            <ac:spMk id="5" creationId="{00000000-0000-0000-0000-000000000000}"/>
          </ac:spMkLst>
        </pc:spChg>
        <pc:spChg chg="mod">
          <ac:chgData name="Landrum, Angela" userId="da99e365-166d-4ad5-beb5-fb6d05a8c0c4" providerId="ADAL" clId="{560E3EAA-5DA4-4D5F-9956-2647ADF9AE93}" dt="2023-08-25T16:24:54.356" v="486" actId="14100"/>
          <ac:spMkLst>
            <pc:docMk/>
            <pc:sldMk cId="0" sldId="263"/>
            <ac:spMk id="6" creationId="{00000000-0000-0000-0000-000000000000}"/>
          </ac:spMkLst>
        </pc:spChg>
        <pc:spChg chg="mod ord">
          <ac:chgData name="Landrum, Angela" userId="da99e365-166d-4ad5-beb5-fb6d05a8c0c4" providerId="ADAL" clId="{560E3EAA-5DA4-4D5F-9956-2647ADF9AE93}" dt="2023-08-25T16:23:41.908" v="443" actId="6264"/>
          <ac:spMkLst>
            <pc:docMk/>
            <pc:sldMk cId="0" sldId="263"/>
            <ac:spMk id="7" creationId="{00000000-0000-0000-0000-000000000000}"/>
          </ac:spMkLst>
        </pc:spChg>
        <pc:spChg chg="add del mod ord">
          <ac:chgData name="Landrum, Angela" userId="da99e365-166d-4ad5-beb5-fb6d05a8c0c4" providerId="ADAL" clId="{560E3EAA-5DA4-4D5F-9956-2647ADF9AE93}" dt="2023-08-25T16:23:41.908" v="443" actId="6264"/>
          <ac:spMkLst>
            <pc:docMk/>
            <pc:sldMk cId="0" sldId="263"/>
            <ac:spMk id="8" creationId="{AB09044A-F838-E20D-7C0D-3EB7032041A3}"/>
          </ac:spMkLst>
        </pc:spChg>
        <pc:spChg chg="add del mod">
          <ac:chgData name="Landrum, Angela" userId="da99e365-166d-4ad5-beb5-fb6d05a8c0c4" providerId="ADAL" clId="{560E3EAA-5DA4-4D5F-9956-2647ADF9AE93}" dt="2023-08-25T16:23:41.908" v="443" actId="6264"/>
          <ac:spMkLst>
            <pc:docMk/>
            <pc:sldMk cId="0" sldId="263"/>
            <ac:spMk id="9" creationId="{E8C6A537-761F-CD19-8526-D9D61BF57DD5}"/>
          </ac:spMkLst>
        </pc:spChg>
        <pc:spChg chg="add del mod">
          <ac:chgData name="Landrum, Angela" userId="da99e365-166d-4ad5-beb5-fb6d05a8c0c4" providerId="ADAL" clId="{560E3EAA-5DA4-4D5F-9956-2647ADF9AE93}" dt="2023-08-25T16:23:41.908" v="443" actId="6264"/>
          <ac:spMkLst>
            <pc:docMk/>
            <pc:sldMk cId="0" sldId="263"/>
            <ac:spMk id="10" creationId="{E2A47DAC-8F45-8356-D23E-817DEDF5B63B}"/>
          </ac:spMkLst>
        </pc:spChg>
        <pc:spChg chg="add del mod ord">
          <ac:chgData name="Landrum, Angela" userId="da99e365-166d-4ad5-beb5-fb6d05a8c0c4" providerId="ADAL" clId="{560E3EAA-5DA4-4D5F-9956-2647ADF9AE93}" dt="2023-08-25T16:24:14.436" v="461" actId="478"/>
          <ac:spMkLst>
            <pc:docMk/>
            <pc:sldMk cId="0" sldId="263"/>
            <ac:spMk id="11" creationId="{C87203B1-BC75-2D1B-123A-54031347BDB8}"/>
          </ac:spMkLst>
        </pc:spChg>
      </pc:sldChg>
      <pc:sldChg chg="addSp delSp modSp add mod modClrScheme chgLayout">
        <pc:chgData name="Landrum, Angela" userId="da99e365-166d-4ad5-beb5-fb6d05a8c0c4" providerId="ADAL" clId="{560E3EAA-5DA4-4D5F-9956-2647ADF9AE93}" dt="2023-08-25T16:29:01.835" v="530" actId="1076"/>
        <pc:sldMkLst>
          <pc:docMk/>
          <pc:sldMk cId="0" sldId="264"/>
        </pc:sldMkLst>
        <pc:spChg chg="mod ord">
          <ac:chgData name="Landrum, Angela" userId="da99e365-166d-4ad5-beb5-fb6d05a8c0c4" providerId="ADAL" clId="{560E3EAA-5DA4-4D5F-9956-2647ADF9AE93}" dt="2023-08-25T16:26:26.883" v="504" actId="1076"/>
          <ac:spMkLst>
            <pc:docMk/>
            <pc:sldMk cId="0" sldId="264"/>
            <ac:spMk id="2" creationId="{00000000-0000-0000-0000-000000000000}"/>
          </ac:spMkLst>
        </pc:spChg>
        <pc:spChg chg="mod">
          <ac:chgData name="Landrum, Angela" userId="da99e365-166d-4ad5-beb5-fb6d05a8c0c4" providerId="ADAL" clId="{560E3EAA-5DA4-4D5F-9956-2647ADF9AE93}" dt="2023-08-25T16:28:55.624" v="529" actId="1038"/>
          <ac:spMkLst>
            <pc:docMk/>
            <pc:sldMk cId="0" sldId="264"/>
            <ac:spMk id="3" creationId="{00000000-0000-0000-0000-000000000000}"/>
          </ac:spMkLst>
        </pc:spChg>
        <pc:spChg chg="mod">
          <ac:chgData name="Landrum, Angela" userId="da99e365-166d-4ad5-beb5-fb6d05a8c0c4" providerId="ADAL" clId="{560E3EAA-5DA4-4D5F-9956-2647ADF9AE93}" dt="2023-08-25T16:28:55.624" v="529" actId="1038"/>
          <ac:spMkLst>
            <pc:docMk/>
            <pc:sldMk cId="0" sldId="264"/>
            <ac:spMk id="4" creationId="{00000000-0000-0000-0000-000000000000}"/>
          </ac:spMkLst>
        </pc:spChg>
        <pc:spChg chg="add del mod">
          <ac:chgData name="Landrum, Angela" userId="da99e365-166d-4ad5-beb5-fb6d05a8c0c4" providerId="ADAL" clId="{560E3EAA-5DA4-4D5F-9956-2647ADF9AE93}" dt="2023-08-25T16:26:04.394" v="501" actId="6264"/>
          <ac:spMkLst>
            <pc:docMk/>
            <pc:sldMk cId="0" sldId="264"/>
            <ac:spMk id="5" creationId="{8E806915-FDBC-06A3-574B-0ED4AAC19902}"/>
          </ac:spMkLst>
        </pc:spChg>
        <pc:spChg chg="mod">
          <ac:chgData name="Landrum, Angela" userId="da99e365-166d-4ad5-beb5-fb6d05a8c0c4" providerId="ADAL" clId="{560E3EAA-5DA4-4D5F-9956-2647ADF9AE93}" dt="2023-08-25T16:28:55.624" v="529" actId="1038"/>
          <ac:spMkLst>
            <pc:docMk/>
            <pc:sldMk cId="0" sldId="264"/>
            <ac:spMk id="6" creationId="{00000000-0000-0000-0000-000000000000}"/>
          </ac:spMkLst>
        </pc:spChg>
        <pc:spChg chg="mod">
          <ac:chgData name="Landrum, Angela" userId="da99e365-166d-4ad5-beb5-fb6d05a8c0c4" providerId="ADAL" clId="{560E3EAA-5DA4-4D5F-9956-2647ADF9AE93}" dt="2023-08-25T16:29:01.835" v="530" actId="1076"/>
          <ac:spMkLst>
            <pc:docMk/>
            <pc:sldMk cId="0" sldId="264"/>
            <ac:spMk id="7" creationId="{00000000-0000-0000-0000-000000000000}"/>
          </ac:spMkLst>
        </pc:spChg>
        <pc:spChg chg="add del mod ord">
          <ac:chgData name="Landrum, Angela" userId="da99e365-166d-4ad5-beb5-fb6d05a8c0c4" providerId="ADAL" clId="{560E3EAA-5DA4-4D5F-9956-2647ADF9AE93}" dt="2023-08-25T16:26:10.066" v="502" actId="700"/>
          <ac:spMkLst>
            <pc:docMk/>
            <pc:sldMk cId="0" sldId="264"/>
            <ac:spMk id="8" creationId="{BE4B7903-2019-6505-B45A-923AF31C81FC}"/>
          </ac:spMkLst>
        </pc:spChg>
        <pc:spChg chg="mod">
          <ac:chgData name="Landrum, Angela" userId="da99e365-166d-4ad5-beb5-fb6d05a8c0c4" providerId="ADAL" clId="{560E3EAA-5DA4-4D5F-9956-2647ADF9AE93}" dt="2023-08-25T16:28:55.624" v="529" actId="1038"/>
          <ac:spMkLst>
            <pc:docMk/>
            <pc:sldMk cId="0" sldId="264"/>
            <ac:spMk id="9" creationId="{00000000-0000-0000-0000-000000000000}"/>
          </ac:spMkLst>
        </pc:spChg>
        <pc:spChg chg="mod">
          <ac:chgData name="Landrum, Angela" userId="da99e365-166d-4ad5-beb5-fb6d05a8c0c4" providerId="ADAL" clId="{560E3EAA-5DA4-4D5F-9956-2647ADF9AE93}" dt="2023-08-25T16:28:55.624" v="529" actId="1038"/>
          <ac:spMkLst>
            <pc:docMk/>
            <pc:sldMk cId="0" sldId="264"/>
            <ac:spMk id="10" creationId="{00000000-0000-0000-0000-000000000000}"/>
          </ac:spMkLst>
        </pc:spChg>
        <pc:spChg chg="add del mod ord">
          <ac:chgData name="Landrum, Angela" userId="da99e365-166d-4ad5-beb5-fb6d05a8c0c4" providerId="ADAL" clId="{560E3EAA-5DA4-4D5F-9956-2647ADF9AE93}" dt="2023-08-25T16:26:13.476" v="503" actId="478"/>
          <ac:spMkLst>
            <pc:docMk/>
            <pc:sldMk cId="0" sldId="264"/>
            <ac:spMk id="11" creationId="{E40DBB7E-391E-3772-0E8E-4CD0EE16ABEF}"/>
          </ac:spMkLst>
        </pc:spChg>
        <pc:spChg chg="mod">
          <ac:chgData name="Landrum, Angela" userId="da99e365-166d-4ad5-beb5-fb6d05a8c0c4" providerId="ADAL" clId="{560E3EAA-5DA4-4D5F-9956-2647ADF9AE93}" dt="2023-08-25T16:28:55.624" v="529" actId="1038"/>
          <ac:spMkLst>
            <pc:docMk/>
            <pc:sldMk cId="0" sldId="264"/>
            <ac:spMk id="12" creationId="{00000000-0000-0000-0000-000000000000}"/>
          </ac:spMkLst>
        </pc:spChg>
        <pc:spChg chg="mod">
          <ac:chgData name="Landrum, Angela" userId="da99e365-166d-4ad5-beb5-fb6d05a8c0c4" providerId="ADAL" clId="{560E3EAA-5DA4-4D5F-9956-2647ADF9AE93}" dt="2023-08-25T16:28:55.624" v="529" actId="1038"/>
          <ac:spMkLst>
            <pc:docMk/>
            <pc:sldMk cId="0" sldId="264"/>
            <ac:spMk id="13" creationId="{00000000-0000-0000-0000-000000000000}"/>
          </ac:spMkLst>
        </pc:spChg>
        <pc:spChg chg="mod">
          <ac:chgData name="Landrum, Angela" userId="da99e365-166d-4ad5-beb5-fb6d05a8c0c4" providerId="ADAL" clId="{560E3EAA-5DA4-4D5F-9956-2647ADF9AE93}" dt="2023-08-25T16:28:55.624" v="529" actId="1038"/>
          <ac:spMkLst>
            <pc:docMk/>
            <pc:sldMk cId="0" sldId="264"/>
            <ac:spMk id="14" creationId="{00000000-0000-0000-0000-000000000000}"/>
          </ac:spMkLst>
        </pc:spChg>
        <pc:spChg chg="mod ord">
          <ac:chgData name="Landrum, Angela" userId="da99e365-166d-4ad5-beb5-fb6d05a8c0c4" providerId="ADAL" clId="{560E3EAA-5DA4-4D5F-9956-2647ADF9AE93}" dt="2023-08-25T16:26:10.066" v="502" actId="700"/>
          <ac:spMkLst>
            <pc:docMk/>
            <pc:sldMk cId="0" sldId="264"/>
            <ac:spMk id="15" creationId="{00000000-0000-0000-0000-000000000000}"/>
          </ac:spMkLst>
        </pc:spChg>
      </pc:sldChg>
      <pc:sldChg chg="addSp delSp modSp add mod modClrScheme chgLayout">
        <pc:chgData name="Landrum, Angela" userId="da99e365-166d-4ad5-beb5-fb6d05a8c0c4" providerId="ADAL" clId="{560E3EAA-5DA4-4D5F-9956-2647ADF9AE93}" dt="2023-08-25T16:30:11.330" v="561" actId="1076"/>
        <pc:sldMkLst>
          <pc:docMk/>
          <pc:sldMk cId="0" sldId="265"/>
        </pc:sldMkLst>
        <pc:spChg chg="mod">
          <ac:chgData name="Landrum, Angela" userId="da99e365-166d-4ad5-beb5-fb6d05a8c0c4" providerId="ADAL" clId="{560E3EAA-5DA4-4D5F-9956-2647ADF9AE93}" dt="2023-08-25T16:30:11.330" v="561" actId="1076"/>
          <ac:spMkLst>
            <pc:docMk/>
            <pc:sldMk cId="0" sldId="265"/>
            <ac:spMk id="2" creationId="{00000000-0000-0000-0000-000000000000}"/>
          </ac:spMkLst>
        </pc:spChg>
        <pc:spChg chg="mod ord">
          <ac:chgData name="Landrum, Angela" userId="da99e365-166d-4ad5-beb5-fb6d05a8c0c4" providerId="ADAL" clId="{560E3EAA-5DA4-4D5F-9956-2647ADF9AE93}" dt="2023-08-25T16:29:41.962" v="538" actId="1076"/>
          <ac:spMkLst>
            <pc:docMk/>
            <pc:sldMk cId="0" sldId="265"/>
            <ac:spMk id="3" creationId="{00000000-0000-0000-0000-000000000000}"/>
          </ac:spMkLst>
        </pc:spChg>
        <pc:spChg chg="mod">
          <ac:chgData name="Landrum, Angela" userId="da99e365-166d-4ad5-beb5-fb6d05a8c0c4" providerId="ADAL" clId="{560E3EAA-5DA4-4D5F-9956-2647ADF9AE93}" dt="2023-08-25T16:30:02.901" v="560" actId="1038"/>
          <ac:spMkLst>
            <pc:docMk/>
            <pc:sldMk cId="0" sldId="265"/>
            <ac:spMk id="4" creationId="{00000000-0000-0000-0000-000000000000}"/>
          </ac:spMkLst>
        </pc:spChg>
        <pc:spChg chg="mod">
          <ac:chgData name="Landrum, Angela" userId="da99e365-166d-4ad5-beb5-fb6d05a8c0c4" providerId="ADAL" clId="{560E3EAA-5DA4-4D5F-9956-2647ADF9AE93}" dt="2023-08-25T16:30:02.901" v="560" actId="1038"/>
          <ac:spMkLst>
            <pc:docMk/>
            <pc:sldMk cId="0" sldId="265"/>
            <ac:spMk id="5" creationId="{00000000-0000-0000-0000-000000000000}"/>
          </ac:spMkLst>
        </pc:spChg>
        <pc:spChg chg="mod">
          <ac:chgData name="Landrum, Angela" userId="da99e365-166d-4ad5-beb5-fb6d05a8c0c4" providerId="ADAL" clId="{560E3EAA-5DA4-4D5F-9956-2647ADF9AE93}" dt="2023-08-25T16:30:02.901" v="560" actId="1038"/>
          <ac:spMkLst>
            <pc:docMk/>
            <pc:sldMk cId="0" sldId="265"/>
            <ac:spMk id="6" creationId="{00000000-0000-0000-0000-000000000000}"/>
          </ac:spMkLst>
        </pc:spChg>
        <pc:spChg chg="add del mod ord">
          <ac:chgData name="Landrum, Angela" userId="da99e365-166d-4ad5-beb5-fb6d05a8c0c4" providerId="ADAL" clId="{560E3EAA-5DA4-4D5F-9956-2647ADF9AE93}" dt="2023-08-25T16:29:17.785" v="532" actId="6264"/>
          <ac:spMkLst>
            <pc:docMk/>
            <pc:sldMk cId="0" sldId="265"/>
            <ac:spMk id="7" creationId="{5FDC3999-CB07-8284-CE32-D747EFA41DD2}"/>
          </ac:spMkLst>
        </pc:spChg>
        <pc:spChg chg="add del mod">
          <ac:chgData name="Landrum, Angela" userId="da99e365-166d-4ad5-beb5-fb6d05a8c0c4" providerId="ADAL" clId="{560E3EAA-5DA4-4D5F-9956-2647ADF9AE93}" dt="2023-08-25T16:29:17.785" v="532" actId="6264"/>
          <ac:spMkLst>
            <pc:docMk/>
            <pc:sldMk cId="0" sldId="265"/>
            <ac:spMk id="8" creationId="{437CC140-7328-758E-6D51-B5FA7D9B1A15}"/>
          </ac:spMkLst>
        </pc:spChg>
        <pc:spChg chg="add del mod ord">
          <ac:chgData name="Landrum, Angela" userId="da99e365-166d-4ad5-beb5-fb6d05a8c0c4" providerId="ADAL" clId="{560E3EAA-5DA4-4D5F-9956-2647ADF9AE93}" dt="2023-08-25T16:29:35.554" v="537" actId="478"/>
          <ac:spMkLst>
            <pc:docMk/>
            <pc:sldMk cId="0" sldId="265"/>
            <ac:spMk id="9" creationId="{EDFCE75E-0BD8-5C6B-1479-B9DF11BFF866}"/>
          </ac:spMkLst>
        </pc:spChg>
      </pc:sldChg>
      <pc:sldChg chg="addSp delSp modSp add mod modClrScheme chgLayout">
        <pc:chgData name="Landrum, Angela" userId="da99e365-166d-4ad5-beb5-fb6d05a8c0c4" providerId="ADAL" clId="{560E3EAA-5DA4-4D5F-9956-2647ADF9AE93}" dt="2023-08-25T17:01:26.674" v="573" actId="2711"/>
        <pc:sldMkLst>
          <pc:docMk/>
          <pc:sldMk cId="0" sldId="266"/>
        </pc:sldMkLst>
        <pc:spChg chg="mod ord">
          <ac:chgData name="Landrum, Angela" userId="da99e365-166d-4ad5-beb5-fb6d05a8c0c4" providerId="ADAL" clId="{560E3EAA-5DA4-4D5F-9956-2647ADF9AE93}" dt="2023-08-25T17:00:50.091" v="566" actId="1076"/>
          <ac:spMkLst>
            <pc:docMk/>
            <pc:sldMk cId="0" sldId="266"/>
            <ac:spMk id="3" creationId="{00000000-0000-0000-0000-000000000000}"/>
          </ac:spMkLst>
        </pc:spChg>
        <pc:spChg chg="mod">
          <ac:chgData name="Landrum, Angela" userId="da99e365-166d-4ad5-beb5-fb6d05a8c0c4" providerId="ADAL" clId="{560E3EAA-5DA4-4D5F-9956-2647ADF9AE93}" dt="2023-08-25T17:01:26.674" v="573" actId="2711"/>
          <ac:spMkLst>
            <pc:docMk/>
            <pc:sldMk cId="0" sldId="266"/>
            <ac:spMk id="4" creationId="{00000000-0000-0000-0000-000000000000}"/>
          </ac:spMkLst>
        </pc:spChg>
        <pc:spChg chg="add del mod ord">
          <ac:chgData name="Landrum, Angela" userId="da99e365-166d-4ad5-beb5-fb6d05a8c0c4" providerId="ADAL" clId="{560E3EAA-5DA4-4D5F-9956-2647ADF9AE93}" dt="2023-08-25T17:00:40.575" v="563" actId="700"/>
          <ac:spMkLst>
            <pc:docMk/>
            <pc:sldMk cId="0" sldId="266"/>
            <ac:spMk id="5" creationId="{72D666B8-C6B2-89F5-0294-2E03E84FC90E}"/>
          </ac:spMkLst>
        </pc:spChg>
        <pc:spChg chg="add del mod ord">
          <ac:chgData name="Landrum, Angela" userId="da99e365-166d-4ad5-beb5-fb6d05a8c0c4" providerId="ADAL" clId="{560E3EAA-5DA4-4D5F-9956-2647ADF9AE93}" dt="2023-08-25T17:00:44.556" v="564" actId="478"/>
          <ac:spMkLst>
            <pc:docMk/>
            <pc:sldMk cId="0" sldId="266"/>
            <ac:spMk id="6" creationId="{2486DFA7-E8B0-BCB1-F6CD-DF95C6A7AFAA}"/>
          </ac:spMkLst>
        </pc:spChg>
        <pc:spChg chg="add del mod">
          <ac:chgData name="Landrum, Angela" userId="da99e365-166d-4ad5-beb5-fb6d05a8c0c4" providerId="ADAL" clId="{560E3EAA-5DA4-4D5F-9956-2647ADF9AE93}" dt="2023-08-25T17:00:47.153" v="565" actId="6264"/>
          <ac:spMkLst>
            <pc:docMk/>
            <pc:sldMk cId="0" sldId="266"/>
            <ac:spMk id="7" creationId="{5972AE4E-0398-8D8A-3EB6-01BB69AD6D53}"/>
          </ac:spMkLst>
        </pc:spChg>
        <pc:spChg chg="add del mod ord">
          <ac:chgData name="Landrum, Angela" userId="da99e365-166d-4ad5-beb5-fb6d05a8c0c4" providerId="ADAL" clId="{560E3EAA-5DA4-4D5F-9956-2647ADF9AE93}" dt="2023-08-25T17:00:54.022" v="567" actId="478"/>
          <ac:spMkLst>
            <pc:docMk/>
            <pc:sldMk cId="0" sldId="266"/>
            <ac:spMk id="8" creationId="{35EE1072-D88C-B41F-C6F9-F50B01904C06}"/>
          </ac:spMkLst>
        </pc:spChg>
      </pc:sldChg>
      <pc:sldChg chg="addSp delSp modSp add mod modClrScheme chgLayout">
        <pc:chgData name="Landrum, Angela" userId="da99e365-166d-4ad5-beb5-fb6d05a8c0c4" providerId="ADAL" clId="{560E3EAA-5DA4-4D5F-9956-2647ADF9AE93}" dt="2023-08-25T17:04:32.876" v="602" actId="1076"/>
        <pc:sldMkLst>
          <pc:docMk/>
          <pc:sldMk cId="0" sldId="267"/>
        </pc:sldMkLst>
        <pc:spChg chg="mod">
          <ac:chgData name="Landrum, Angela" userId="da99e365-166d-4ad5-beb5-fb6d05a8c0c4" providerId="ADAL" clId="{560E3EAA-5DA4-4D5F-9956-2647ADF9AE93}" dt="2023-08-25T17:04:32.876" v="602" actId="1076"/>
          <ac:spMkLst>
            <pc:docMk/>
            <pc:sldMk cId="0" sldId="267"/>
            <ac:spMk id="2" creationId="{00000000-0000-0000-0000-000000000000}"/>
          </ac:spMkLst>
        </pc:spChg>
        <pc:spChg chg="mod ord">
          <ac:chgData name="Landrum, Angela" userId="da99e365-166d-4ad5-beb5-fb6d05a8c0c4" providerId="ADAL" clId="{560E3EAA-5DA4-4D5F-9956-2647ADF9AE93}" dt="2023-08-25T17:02:32.618" v="581" actId="113"/>
          <ac:spMkLst>
            <pc:docMk/>
            <pc:sldMk cId="0" sldId="267"/>
            <ac:spMk id="3" creationId="{00000000-0000-0000-0000-000000000000}"/>
          </ac:spMkLst>
        </pc:spChg>
        <pc:spChg chg="mod">
          <ac:chgData name="Landrum, Angela" userId="da99e365-166d-4ad5-beb5-fb6d05a8c0c4" providerId="ADAL" clId="{560E3EAA-5DA4-4D5F-9956-2647ADF9AE93}" dt="2023-08-25T17:04:01.598" v="597" actId="20577"/>
          <ac:spMkLst>
            <pc:docMk/>
            <pc:sldMk cId="0" sldId="267"/>
            <ac:spMk id="4" creationId="{00000000-0000-0000-0000-000000000000}"/>
          </ac:spMkLst>
        </pc:spChg>
        <pc:spChg chg="add del mod ord">
          <ac:chgData name="Landrum, Angela" userId="da99e365-166d-4ad5-beb5-fb6d05a8c0c4" providerId="ADAL" clId="{560E3EAA-5DA4-4D5F-9956-2647ADF9AE93}" dt="2023-08-25T17:02:13.382" v="576" actId="6264"/>
          <ac:spMkLst>
            <pc:docMk/>
            <pc:sldMk cId="0" sldId="267"/>
            <ac:spMk id="5" creationId="{7CE9805C-5F40-F2AA-E227-D616AC3A1345}"/>
          </ac:spMkLst>
        </pc:spChg>
        <pc:spChg chg="add del mod">
          <ac:chgData name="Landrum, Angela" userId="da99e365-166d-4ad5-beb5-fb6d05a8c0c4" providerId="ADAL" clId="{560E3EAA-5DA4-4D5F-9956-2647ADF9AE93}" dt="2023-08-25T17:02:13.382" v="576" actId="6264"/>
          <ac:spMkLst>
            <pc:docMk/>
            <pc:sldMk cId="0" sldId="267"/>
            <ac:spMk id="6" creationId="{EBFF423E-C2A9-BBC3-A2FE-42101AEC9A63}"/>
          </ac:spMkLst>
        </pc:spChg>
        <pc:spChg chg="add del mod ord">
          <ac:chgData name="Landrum, Angela" userId="da99e365-166d-4ad5-beb5-fb6d05a8c0c4" providerId="ADAL" clId="{560E3EAA-5DA4-4D5F-9956-2647ADF9AE93}" dt="2023-08-25T17:02:47.387" v="582" actId="478"/>
          <ac:spMkLst>
            <pc:docMk/>
            <pc:sldMk cId="0" sldId="267"/>
            <ac:spMk id="7" creationId="{626DCAF9-5F34-B180-5EF6-331B35A8C97E}"/>
          </ac:spMkLst>
        </pc:spChg>
      </pc:sldChg>
      <pc:sldChg chg="add del">
        <pc:chgData name="Landrum, Angela" userId="da99e365-166d-4ad5-beb5-fb6d05a8c0c4" providerId="ADAL" clId="{560E3EAA-5DA4-4D5F-9956-2647ADF9AE93}" dt="2023-08-25T17:06:08.592" v="612" actId="47"/>
        <pc:sldMkLst>
          <pc:docMk/>
          <pc:sldMk cId="0" sldId="268"/>
        </pc:sldMkLst>
      </pc:sldChg>
      <pc:sldChg chg="addSp delSp modSp new mod">
        <pc:chgData name="Landrum, Angela" userId="da99e365-166d-4ad5-beb5-fb6d05a8c0c4" providerId="ADAL" clId="{560E3EAA-5DA4-4D5F-9956-2647ADF9AE93}" dt="2023-08-25T15:57:53.967" v="94" actId="20577"/>
        <pc:sldMkLst>
          <pc:docMk/>
          <pc:sldMk cId="2509237106" sldId="269"/>
        </pc:sldMkLst>
        <pc:spChg chg="mod">
          <ac:chgData name="Landrum, Angela" userId="da99e365-166d-4ad5-beb5-fb6d05a8c0c4" providerId="ADAL" clId="{560E3EAA-5DA4-4D5F-9956-2647ADF9AE93}" dt="2023-08-25T15:57:14.554" v="38" actId="1076"/>
          <ac:spMkLst>
            <pc:docMk/>
            <pc:sldMk cId="2509237106" sldId="269"/>
            <ac:spMk id="2" creationId="{AC2DEA82-BD83-57D3-F99C-0237D85615F6}"/>
          </ac:spMkLst>
        </pc:spChg>
        <pc:spChg chg="add del mod">
          <ac:chgData name="Landrum, Angela" userId="da99e365-166d-4ad5-beb5-fb6d05a8c0c4" providerId="ADAL" clId="{560E3EAA-5DA4-4D5F-9956-2647ADF9AE93}" dt="2023-08-25T15:57:53.967" v="94" actId="20577"/>
          <ac:spMkLst>
            <pc:docMk/>
            <pc:sldMk cId="2509237106" sldId="269"/>
            <ac:spMk id="3" creationId="{9818B764-535E-4D3A-E5F1-EFB0588ADE05}"/>
          </ac:spMkLst>
        </pc:spChg>
      </pc:sldChg>
      <pc:sldChg chg="addSp delSp modSp add mod modClrScheme chgLayout">
        <pc:chgData name="Landrum, Angela" userId="da99e365-166d-4ad5-beb5-fb6d05a8c0c4" providerId="ADAL" clId="{560E3EAA-5DA4-4D5F-9956-2647ADF9AE93}" dt="2023-08-25T17:06:02.310" v="610" actId="700"/>
        <pc:sldMkLst>
          <pc:docMk/>
          <pc:sldMk cId="638276779" sldId="270"/>
        </pc:sldMkLst>
        <pc:spChg chg="mod ord">
          <ac:chgData name="Landrum, Angela" userId="da99e365-166d-4ad5-beb5-fb6d05a8c0c4" providerId="ADAL" clId="{560E3EAA-5DA4-4D5F-9956-2647ADF9AE93}" dt="2023-08-25T17:06:02.310" v="610" actId="700"/>
          <ac:spMkLst>
            <pc:docMk/>
            <pc:sldMk cId="638276779" sldId="270"/>
            <ac:spMk id="2" creationId="{00000000-0000-0000-0000-000000000000}"/>
          </ac:spMkLst>
        </pc:spChg>
        <pc:spChg chg="add del mod ord">
          <ac:chgData name="Landrum, Angela" userId="da99e365-166d-4ad5-beb5-fb6d05a8c0c4" providerId="ADAL" clId="{560E3EAA-5DA4-4D5F-9956-2647ADF9AE93}" dt="2023-08-25T15:59:30.824" v="99" actId="478"/>
          <ac:spMkLst>
            <pc:docMk/>
            <pc:sldMk cId="638276779" sldId="270"/>
            <ac:spMk id="3" creationId="{5A4464C2-7C09-A2CD-E63A-F619F2C393AC}"/>
          </ac:spMkLst>
        </pc:spChg>
        <pc:spChg chg="mod ord">
          <ac:chgData name="Landrum, Angela" userId="da99e365-166d-4ad5-beb5-fb6d05a8c0c4" providerId="ADAL" clId="{560E3EAA-5DA4-4D5F-9956-2647ADF9AE93}" dt="2023-08-25T17:06:02.310" v="610" actId="700"/>
          <ac:spMkLst>
            <pc:docMk/>
            <pc:sldMk cId="638276779" sldId="270"/>
            <ac:spMk id="4" creationId="{00000000-0000-0000-0000-000000000000}"/>
          </ac:spMkLst>
        </pc:spChg>
      </pc:sldChg>
      <pc:sldChg chg="add">
        <pc:chgData name="Landrum, Angela" userId="da99e365-166d-4ad5-beb5-fb6d05a8c0c4" providerId="ADAL" clId="{560E3EAA-5DA4-4D5F-9956-2647ADF9AE93}" dt="2023-08-25T17:06:06.655" v="611"/>
        <pc:sldMkLst>
          <pc:docMk/>
          <pc:sldMk cId="2804826922" sldId="271"/>
        </pc:sldMkLst>
      </pc:sldChg>
      <pc:sldMasterChg chg="delSldLayout">
        <pc:chgData name="Landrum, Angela" userId="da99e365-166d-4ad5-beb5-fb6d05a8c0c4" providerId="ADAL" clId="{560E3EAA-5DA4-4D5F-9956-2647ADF9AE93}" dt="2023-08-25T17:06:08.592" v="612" actId="47"/>
        <pc:sldMasterMkLst>
          <pc:docMk/>
          <pc:sldMasterMk cId="372379904" sldId="2147483660"/>
        </pc:sldMasterMkLst>
        <pc:sldLayoutChg chg="del">
          <pc:chgData name="Landrum, Angela" userId="da99e365-166d-4ad5-beb5-fb6d05a8c0c4" providerId="ADAL" clId="{560E3EAA-5DA4-4D5F-9956-2647ADF9AE93}" dt="2023-08-25T15:58:44.498" v="96" actId="47"/>
          <pc:sldLayoutMkLst>
            <pc:docMk/>
            <pc:sldMasterMk cId="372379904" sldId="2147483660"/>
            <pc:sldLayoutMk cId="266675557" sldId="2147483676"/>
          </pc:sldLayoutMkLst>
        </pc:sldLayoutChg>
        <pc:sldLayoutChg chg="del">
          <pc:chgData name="Landrum, Angela" userId="da99e365-166d-4ad5-beb5-fb6d05a8c0c4" providerId="ADAL" clId="{560E3EAA-5DA4-4D5F-9956-2647ADF9AE93}" dt="2023-08-25T17:06:08.592" v="612" actId="47"/>
          <pc:sldLayoutMkLst>
            <pc:docMk/>
            <pc:sldMasterMk cId="372379904" sldId="2147483660"/>
            <pc:sldLayoutMk cId="3367638634" sldId="214748367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8/25/2023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docs.google.com/document/d/1Lo8tKIImD2usygeQ-S-WpR5a5dRqbKuA/edit?usp=sharing&amp;ouid=112382780755183379546&amp;rtpof=true&amp;sd=tru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Raleway" pitchFamily="2" charset="0"/>
              </a:rPr>
              <a:t>Validations serve two purposes: to norm around quality and to initiate revisions. </a:t>
            </a:r>
            <a:r>
              <a:rPr lang="en-US" dirty="0"/>
              <a:t>This is the original intent of the validation process. Augment based on where you are in the process. </a:t>
            </a:r>
          </a:p>
        </p:txBody>
      </p:sp>
      <p:sp>
        <p:nvSpPr>
          <p:cNvPr id="4" name="Slide Number Placeholder 3"/>
          <p:cNvSpPr>
            <a:spLocks noGrp="1"/>
          </p:cNvSpPr>
          <p:nvPr>
            <p:ph type="sldNum" sz="quarter" idx="5"/>
          </p:nvPr>
        </p:nvSpPr>
        <p:spPr/>
        <p:txBody>
          <a:bodyPr/>
          <a:lstStyle/>
          <a:p>
            <a:fld id="{DD7D1B4F-9A34-48D9-B3B2-6B4F7B86E7D8}" type="slidenum">
              <a:rPr lang="en-US" smtClean="0"/>
              <a:t>4</a:t>
            </a:fld>
            <a:endParaRPr lang="en-US"/>
          </a:p>
        </p:txBody>
      </p:sp>
    </p:spTree>
    <p:extLst>
      <p:ext uri="{BB962C8B-B14F-4D97-AF65-F5344CB8AC3E}">
        <p14:creationId xmlns:p14="http://schemas.microsoft.com/office/powerpoint/2010/main" val="3082574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google forms document. Once you make a copy, you can change the questions, add/delete, etc. based on the type of feedback you are seeking, and to provide additional context for your task. </a:t>
            </a:r>
          </a:p>
        </p:txBody>
      </p:sp>
      <p:sp>
        <p:nvSpPr>
          <p:cNvPr id="4" name="Slide Number Placeholder 3"/>
          <p:cNvSpPr>
            <a:spLocks noGrp="1"/>
          </p:cNvSpPr>
          <p:nvPr>
            <p:ph type="sldNum" sz="quarter" idx="5"/>
          </p:nvPr>
        </p:nvSpPr>
        <p:spPr/>
        <p:txBody>
          <a:bodyPr/>
          <a:lstStyle/>
          <a:p>
            <a:fld id="{DD7D1B4F-9A34-48D9-B3B2-6B4F7B86E7D8}" type="slidenum">
              <a:rPr lang="en-US" smtClean="0"/>
              <a:t>5</a:t>
            </a:fld>
            <a:endParaRPr lang="en-US"/>
          </a:p>
        </p:txBody>
      </p:sp>
    </p:spTree>
    <p:extLst>
      <p:ext uri="{BB962C8B-B14F-4D97-AF65-F5344CB8AC3E}">
        <p14:creationId xmlns:p14="http://schemas.microsoft.com/office/powerpoint/2010/main" val="289541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333333"/>
                </a:solidFill>
                <a:effectLst/>
                <a:latin typeface="Raleway" pitchFamily="2" charset="0"/>
              </a:rPr>
              <a:t>We validate performance assessments to "ensure that they have technical quality".  In Colorado, we use the </a:t>
            </a:r>
            <a:r>
              <a:rPr lang="en-US" b="0" i="0" u="none" strike="noStrike" dirty="0">
                <a:solidFill>
                  <a:srgbClr val="EF4136"/>
                </a:solidFill>
                <a:effectLst/>
                <a:latin typeface="Raleway" pitchFamily="2" charset="0"/>
                <a:hlinkClick r:id="rId3"/>
              </a:rPr>
              <a:t>Design Elements</a:t>
            </a:r>
            <a:r>
              <a:rPr lang="en-US" b="0" i="0" dirty="0">
                <a:solidFill>
                  <a:srgbClr val="333333"/>
                </a:solidFill>
                <a:effectLst/>
                <a:latin typeface="Raleway" pitchFamily="2" charset="0"/>
              </a:rPr>
              <a:t> to help define what "quality" looks like.  As with most things, taking a definition of what a quality performance assessment looks like and transitioning to a clear vision of what it really looks like in practice, can be a complex process.  Developing the latter can take time, especially when we are looking to norm that vision across a wide range of individuals.  In this way, going through validation protocols allows us to create a shared understanding of what a performance assessments looks and feels like when the Design Elements are deeply engrained in the design.  If the task that is shared does not necessarily align to the group's vision for quality, feedback is given to help guide needed revisions.  </a:t>
            </a:r>
            <a:endParaRPr lang="en-US" dirty="0"/>
          </a:p>
        </p:txBody>
      </p:sp>
      <p:sp>
        <p:nvSpPr>
          <p:cNvPr id="4" name="Slide Number Placeholder 3"/>
          <p:cNvSpPr>
            <a:spLocks noGrp="1"/>
          </p:cNvSpPr>
          <p:nvPr>
            <p:ph type="sldNum" sz="quarter" idx="5"/>
          </p:nvPr>
        </p:nvSpPr>
        <p:spPr/>
        <p:txBody>
          <a:bodyPr/>
          <a:lstStyle/>
          <a:p>
            <a:fld id="{DD7D1B4F-9A34-48D9-B3B2-6B4F7B86E7D8}" type="slidenum">
              <a:rPr lang="en-US" smtClean="0"/>
              <a:t>6</a:t>
            </a:fld>
            <a:endParaRPr lang="en-US"/>
          </a:p>
        </p:txBody>
      </p:sp>
    </p:spTree>
    <p:extLst>
      <p:ext uri="{BB962C8B-B14F-4D97-AF65-F5344CB8AC3E}">
        <p14:creationId xmlns:p14="http://schemas.microsoft.com/office/powerpoint/2010/main" val="3089405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augment based on your situation.</a:t>
            </a:r>
          </a:p>
        </p:txBody>
      </p:sp>
      <p:sp>
        <p:nvSpPr>
          <p:cNvPr id="4" name="Slide Number Placeholder 3"/>
          <p:cNvSpPr>
            <a:spLocks noGrp="1"/>
          </p:cNvSpPr>
          <p:nvPr>
            <p:ph type="sldNum" sz="quarter" idx="5"/>
          </p:nvPr>
        </p:nvSpPr>
        <p:spPr/>
        <p:txBody>
          <a:bodyPr/>
          <a:lstStyle/>
          <a:p>
            <a:fld id="{DD7D1B4F-9A34-48D9-B3B2-6B4F7B86E7D8}" type="slidenum">
              <a:rPr lang="en-US" smtClean="0"/>
              <a:t>7</a:t>
            </a:fld>
            <a:endParaRPr lang="en-US"/>
          </a:p>
        </p:txBody>
      </p:sp>
    </p:spTree>
    <p:extLst>
      <p:ext uri="{BB962C8B-B14F-4D97-AF65-F5344CB8AC3E}">
        <p14:creationId xmlns:p14="http://schemas.microsoft.com/office/powerpoint/2010/main" val="2140799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Alternatively – the tasks can be sent in advance for review prior to the session – to save time. Presenter still presents the task, however. </a:t>
            </a:r>
          </a:p>
        </p:txBody>
      </p:sp>
      <p:sp>
        <p:nvSpPr>
          <p:cNvPr id="4" name="Slide Number Placeholder 3"/>
          <p:cNvSpPr>
            <a:spLocks noGrp="1"/>
          </p:cNvSpPr>
          <p:nvPr>
            <p:ph type="sldNum" sz="quarter" idx="5"/>
          </p:nvPr>
        </p:nvSpPr>
        <p:spPr/>
        <p:txBody>
          <a:bodyPr/>
          <a:lstStyle/>
          <a:p>
            <a:fld id="{DD7D1B4F-9A34-48D9-B3B2-6B4F7B86E7D8}" type="slidenum">
              <a:rPr lang="en-US" smtClean="0"/>
              <a:t>9</a:t>
            </a:fld>
            <a:endParaRPr lang="en-US"/>
          </a:p>
        </p:txBody>
      </p:sp>
    </p:spTree>
    <p:extLst>
      <p:ext uri="{BB962C8B-B14F-4D97-AF65-F5344CB8AC3E}">
        <p14:creationId xmlns:p14="http://schemas.microsoft.com/office/powerpoint/2010/main" val="2803051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7D1B4F-9A34-48D9-B3B2-6B4F7B86E7D8}" type="slidenum">
              <a:rPr lang="en-US" smtClean="0"/>
              <a:t>10</a:t>
            </a:fld>
            <a:endParaRPr lang="en-US"/>
          </a:p>
        </p:txBody>
      </p:sp>
    </p:spTree>
    <p:extLst>
      <p:ext uri="{BB962C8B-B14F-4D97-AF65-F5344CB8AC3E}">
        <p14:creationId xmlns:p14="http://schemas.microsoft.com/office/powerpoint/2010/main" val="36235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docs.google.com/forms/d/153c_YnBV617Z-zegrB3tbzYmJqQ30OfEhWO9LyjqPyk/copy"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s://www.cde.state.co.us/postsecondary/designelements"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hyperlink" Target="https://drive.google.com/file/d/1Py_OsL49L4K85VCbdc0ZIQUroihRMSzu/view"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5.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DEA82-BD83-57D3-F99C-0237D85615F6}"/>
              </a:ext>
            </a:extLst>
          </p:cNvPr>
          <p:cNvSpPr>
            <a:spLocks noGrp="1"/>
          </p:cNvSpPr>
          <p:nvPr>
            <p:ph type="ctrTitle"/>
          </p:nvPr>
        </p:nvSpPr>
        <p:spPr/>
        <p:txBody>
          <a:bodyPr/>
          <a:lstStyle/>
          <a:p>
            <a:r>
              <a:rPr lang="en-US" dirty="0"/>
              <a:t>Validation Protocol</a:t>
            </a:r>
          </a:p>
        </p:txBody>
      </p:sp>
      <p:sp>
        <p:nvSpPr>
          <p:cNvPr id="3" name="Subtitle 2">
            <a:extLst>
              <a:ext uri="{FF2B5EF4-FFF2-40B4-BE49-F238E27FC236}">
                <a16:creationId xmlns:a16="http://schemas.microsoft.com/office/drawing/2014/main" id="{9818B764-535E-4D3A-E5F1-EFB0588ADE05}"/>
              </a:ext>
            </a:extLst>
          </p:cNvPr>
          <p:cNvSpPr>
            <a:spLocks noGrp="1"/>
          </p:cNvSpPr>
          <p:nvPr>
            <p:ph type="subTitle" idx="1"/>
          </p:nvPr>
        </p:nvSpPr>
        <p:spPr>
          <a:xfrm>
            <a:off x="685800" y="4452828"/>
            <a:ext cx="7772400" cy="1065925"/>
          </a:xfrm>
        </p:spPr>
        <p:txBody>
          <a:bodyPr/>
          <a:lstStyle/>
          <a:p>
            <a:r>
              <a:rPr lang="en-US" dirty="0"/>
              <a:t>For High-Quality Performance Assessments</a:t>
            </a:r>
          </a:p>
        </p:txBody>
      </p:sp>
      <p:sp>
        <p:nvSpPr>
          <p:cNvPr id="4" name="Slide Number Placeholder 3">
            <a:extLst>
              <a:ext uri="{FF2B5EF4-FFF2-40B4-BE49-F238E27FC236}">
                <a16:creationId xmlns:a16="http://schemas.microsoft.com/office/drawing/2014/main" id="{74C1FA30-D169-0194-C6C9-B9B870FFF036}"/>
              </a:ext>
            </a:extLst>
          </p:cNvPr>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2509237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74198" y="6262375"/>
            <a:ext cx="114300" cy="200055"/>
          </a:xfrm>
          <a:prstGeom prst="rect">
            <a:avLst/>
          </a:prstGeom>
        </p:spPr>
        <p:txBody>
          <a:bodyPr vert="horz" wrap="square" lIns="0" tIns="0" rIns="0" bIns="0" rtlCol="0">
            <a:spAutoFit/>
          </a:bodyPr>
          <a:lstStyle/>
          <a:p>
            <a:pPr marL="12700"/>
            <a:r>
              <a:rPr sz="1300" spc="-5" dirty="0">
                <a:solidFill>
                  <a:srgbClr val="96ABBB"/>
                </a:solidFill>
                <a:latin typeface="Segoe UI"/>
                <a:cs typeface="Segoe UI"/>
              </a:rPr>
              <a:t>9</a:t>
            </a:r>
            <a:endParaRPr sz="1300" dirty="0">
              <a:latin typeface="Segoe UI"/>
              <a:cs typeface="Segoe UI"/>
            </a:endParaRPr>
          </a:p>
        </p:txBody>
      </p:sp>
      <p:sp>
        <p:nvSpPr>
          <p:cNvPr id="3" name="object 3"/>
          <p:cNvSpPr txBox="1">
            <a:spLocks noGrp="1"/>
          </p:cNvSpPr>
          <p:nvPr>
            <p:ph type="title"/>
          </p:nvPr>
        </p:nvSpPr>
        <p:spPr>
          <a:xfrm>
            <a:off x="1168400" y="333139"/>
            <a:ext cx="5159375" cy="488207"/>
          </a:xfrm>
        </p:spPr>
        <p:txBody>
          <a:bodyPr vert="horz" wrap="square" lIns="0" tIns="154301" rIns="0" bIns="0" rtlCol="0" anchor="t" anchorCtr="0">
            <a:spAutoFit/>
          </a:bodyPr>
          <a:lstStyle/>
          <a:p>
            <a:r>
              <a:rPr lang="en-US" dirty="0"/>
              <a:t>5 - 6. Feedback and Reflection</a:t>
            </a:r>
          </a:p>
        </p:txBody>
      </p:sp>
      <p:sp>
        <p:nvSpPr>
          <p:cNvPr id="4" name="object 4"/>
          <p:cNvSpPr txBox="1"/>
          <p:nvPr/>
        </p:nvSpPr>
        <p:spPr>
          <a:xfrm>
            <a:off x="3051682" y="1905516"/>
            <a:ext cx="2956560" cy="3492303"/>
          </a:xfrm>
          <a:prstGeom prst="rect">
            <a:avLst/>
          </a:prstGeom>
          <a:solidFill>
            <a:srgbClr val="CFE1F3"/>
          </a:solidFill>
          <a:ln w="38100">
            <a:solidFill>
              <a:srgbClr val="2085C5"/>
            </a:solidFill>
          </a:ln>
        </p:spPr>
        <p:txBody>
          <a:bodyPr vert="horz" wrap="square" lIns="0" tIns="0" rIns="0" bIns="0" rtlCol="0">
            <a:spAutoFit/>
          </a:bodyPr>
          <a:lstStyle/>
          <a:p>
            <a:pPr marL="72390"/>
            <a:r>
              <a:rPr sz="1700" b="1" spc="-5" dirty="0">
                <a:latin typeface="Segoe UI"/>
                <a:cs typeface="Segoe UI"/>
              </a:rPr>
              <a:t>5B</a:t>
            </a:r>
            <a:r>
              <a:rPr sz="1700" b="1" dirty="0">
                <a:latin typeface="Segoe UI"/>
                <a:cs typeface="Segoe UI"/>
              </a:rPr>
              <a:t>.</a:t>
            </a:r>
            <a:r>
              <a:rPr sz="1700" b="1" spc="-90" dirty="0">
                <a:latin typeface="Segoe UI"/>
                <a:cs typeface="Segoe UI"/>
              </a:rPr>
              <a:t> </a:t>
            </a:r>
            <a:r>
              <a:rPr sz="1700" b="1" dirty="0">
                <a:latin typeface="Segoe UI"/>
                <a:cs typeface="Segoe UI"/>
              </a:rPr>
              <a:t>Sco</a:t>
            </a:r>
            <a:r>
              <a:rPr sz="1700" b="1" spc="5" dirty="0">
                <a:latin typeface="Segoe UI"/>
                <a:cs typeface="Segoe UI"/>
              </a:rPr>
              <a:t>r</a:t>
            </a:r>
            <a:r>
              <a:rPr sz="1700" b="1" dirty="0">
                <a:latin typeface="Segoe UI"/>
                <a:cs typeface="Segoe UI"/>
              </a:rPr>
              <a:t>e</a:t>
            </a:r>
            <a:r>
              <a:rPr sz="1700" b="1" spc="-25" dirty="0">
                <a:latin typeface="Segoe UI"/>
                <a:cs typeface="Segoe UI"/>
              </a:rPr>
              <a:t> </a:t>
            </a:r>
            <a:r>
              <a:rPr sz="1700" b="1" dirty="0">
                <a:latin typeface="Segoe UI"/>
                <a:cs typeface="Segoe UI"/>
              </a:rPr>
              <a:t>Consen</a:t>
            </a:r>
            <a:r>
              <a:rPr sz="1700" b="1" spc="-10" dirty="0">
                <a:latin typeface="Segoe UI"/>
                <a:cs typeface="Segoe UI"/>
              </a:rPr>
              <a:t>s</a:t>
            </a:r>
            <a:r>
              <a:rPr sz="1700" b="1" dirty="0">
                <a:latin typeface="Segoe UI"/>
                <a:cs typeface="Segoe UI"/>
              </a:rPr>
              <a:t>us</a:t>
            </a:r>
            <a:endParaRPr lang="en-US" sz="1700" dirty="0">
              <a:latin typeface="Segoe UI"/>
              <a:cs typeface="Segoe UI"/>
            </a:endParaRPr>
          </a:p>
          <a:p>
            <a:pPr marL="457200" indent="-385763"/>
            <a:r>
              <a:rPr lang="en-US" sz="1700" b="1" spc="-5" dirty="0">
                <a:latin typeface="Segoe UI"/>
                <a:cs typeface="Segoe UI"/>
              </a:rPr>
              <a:t>	</a:t>
            </a:r>
            <a:r>
              <a:rPr sz="1700" b="1" spc="-5" dirty="0">
                <a:latin typeface="Segoe UI"/>
                <a:cs typeface="Segoe UI"/>
              </a:rPr>
              <a:t>(2</a:t>
            </a:r>
            <a:r>
              <a:rPr sz="1700" b="1" dirty="0">
                <a:latin typeface="Segoe UI"/>
                <a:cs typeface="Segoe UI"/>
              </a:rPr>
              <a:t>0</a:t>
            </a:r>
            <a:r>
              <a:rPr sz="1700" b="1" spc="-10" dirty="0">
                <a:latin typeface="Segoe UI"/>
                <a:cs typeface="Segoe UI"/>
              </a:rPr>
              <a:t> </a:t>
            </a:r>
            <a:r>
              <a:rPr sz="1700" b="1" dirty="0">
                <a:latin typeface="Segoe UI"/>
                <a:cs typeface="Segoe UI"/>
              </a:rPr>
              <a:t>minu</a:t>
            </a:r>
            <a:r>
              <a:rPr sz="1700" b="1" spc="-10" dirty="0">
                <a:latin typeface="Segoe UI"/>
                <a:cs typeface="Segoe UI"/>
              </a:rPr>
              <a:t>t</a:t>
            </a:r>
            <a:r>
              <a:rPr sz="1700" b="1" dirty="0">
                <a:latin typeface="Segoe UI"/>
                <a:cs typeface="Segoe UI"/>
              </a:rPr>
              <a:t>es)</a:t>
            </a:r>
            <a:endParaRPr lang="en-US" sz="1700" b="1" dirty="0">
              <a:latin typeface="Segoe UI"/>
              <a:cs typeface="Segoe UI"/>
            </a:endParaRPr>
          </a:p>
          <a:p>
            <a:pPr marL="457200" indent="-385763"/>
            <a:endParaRPr sz="1700" dirty="0">
              <a:latin typeface="Segoe UI"/>
              <a:cs typeface="Segoe UI"/>
            </a:endParaRPr>
          </a:p>
          <a:p>
            <a:pPr marL="529590" marR="104775" indent="-336550">
              <a:lnSpc>
                <a:spcPct val="114999"/>
              </a:lnSpc>
              <a:spcBef>
                <a:spcPts val="185"/>
              </a:spcBef>
              <a:buFont typeface="Segoe UI Symbol"/>
              <a:buChar char="➢"/>
              <a:tabLst>
                <a:tab pos="530225" algn="l"/>
              </a:tabLst>
            </a:pPr>
            <a:r>
              <a:rPr sz="1700" b="1" spc="-5" dirty="0">
                <a:latin typeface="Segoe UI"/>
                <a:cs typeface="Segoe UI"/>
              </a:rPr>
              <a:t>Pr</a:t>
            </a:r>
            <a:r>
              <a:rPr sz="1700" b="1" dirty="0">
                <a:latin typeface="Segoe UI"/>
                <a:cs typeface="Segoe UI"/>
              </a:rPr>
              <a:t>e</a:t>
            </a:r>
            <a:r>
              <a:rPr sz="1700" b="1" spc="-5" dirty="0">
                <a:latin typeface="Segoe UI"/>
                <a:cs typeface="Segoe UI"/>
              </a:rPr>
              <a:t>s</a:t>
            </a:r>
            <a:r>
              <a:rPr sz="1700" b="1" dirty="0">
                <a:latin typeface="Segoe UI"/>
                <a:cs typeface="Segoe UI"/>
              </a:rPr>
              <a:t>enter</a:t>
            </a:r>
            <a:r>
              <a:rPr sz="1700" b="1" spc="5" dirty="0">
                <a:latin typeface="Segoe UI"/>
                <a:cs typeface="Segoe UI"/>
              </a:rPr>
              <a:t> </a:t>
            </a:r>
            <a:r>
              <a:rPr sz="1700" b="1" spc="-10" dirty="0">
                <a:latin typeface="Segoe UI"/>
                <a:cs typeface="Segoe UI"/>
              </a:rPr>
              <a:t>t</a:t>
            </a:r>
            <a:r>
              <a:rPr sz="1700" b="1" spc="-5" dirty="0">
                <a:latin typeface="Segoe UI"/>
                <a:cs typeface="Segoe UI"/>
              </a:rPr>
              <a:t>a</a:t>
            </a:r>
            <a:r>
              <a:rPr sz="1700" b="1" spc="-10" dirty="0">
                <a:latin typeface="Segoe UI"/>
                <a:cs typeface="Segoe UI"/>
              </a:rPr>
              <a:t>k</a:t>
            </a:r>
            <a:r>
              <a:rPr sz="1700" b="1" dirty="0">
                <a:latin typeface="Segoe UI"/>
                <a:cs typeface="Segoe UI"/>
              </a:rPr>
              <a:t>es</a:t>
            </a:r>
            <a:r>
              <a:rPr sz="1700" b="1" spc="15" dirty="0">
                <a:latin typeface="Segoe UI"/>
                <a:cs typeface="Segoe UI"/>
              </a:rPr>
              <a:t> </a:t>
            </a:r>
            <a:r>
              <a:rPr sz="1700" b="1" dirty="0">
                <a:latin typeface="Segoe UI"/>
                <a:cs typeface="Segoe UI"/>
              </a:rPr>
              <a:t>notes w</a:t>
            </a:r>
            <a:r>
              <a:rPr sz="1700" b="1" spc="-15" dirty="0">
                <a:latin typeface="Segoe UI"/>
                <a:cs typeface="Segoe UI"/>
              </a:rPr>
              <a:t>h</a:t>
            </a:r>
            <a:r>
              <a:rPr sz="1700" b="1" spc="-5" dirty="0">
                <a:latin typeface="Segoe UI"/>
                <a:cs typeface="Segoe UI"/>
              </a:rPr>
              <a:t>i</a:t>
            </a:r>
            <a:r>
              <a:rPr sz="1700" b="1" spc="-10" dirty="0">
                <a:latin typeface="Segoe UI"/>
                <a:cs typeface="Segoe UI"/>
              </a:rPr>
              <a:t>l</a:t>
            </a:r>
            <a:r>
              <a:rPr sz="1700" b="1" dirty="0">
                <a:latin typeface="Segoe UI"/>
                <a:cs typeface="Segoe UI"/>
              </a:rPr>
              <a:t>e</a:t>
            </a:r>
            <a:r>
              <a:rPr sz="1700" b="1" spc="20" dirty="0">
                <a:latin typeface="Segoe UI"/>
                <a:cs typeface="Segoe UI"/>
              </a:rPr>
              <a:t> </a:t>
            </a:r>
            <a:r>
              <a:rPr sz="1700" b="1" spc="-5" dirty="0">
                <a:latin typeface="Segoe UI"/>
                <a:cs typeface="Segoe UI"/>
              </a:rPr>
              <a:t>t</a:t>
            </a:r>
            <a:r>
              <a:rPr sz="1700" b="1" spc="-15" dirty="0">
                <a:latin typeface="Segoe UI"/>
                <a:cs typeface="Segoe UI"/>
              </a:rPr>
              <a:t>h</a:t>
            </a:r>
            <a:r>
              <a:rPr sz="1700" b="1" dirty="0">
                <a:latin typeface="Segoe UI"/>
                <a:cs typeface="Segoe UI"/>
              </a:rPr>
              <a:t>e</a:t>
            </a:r>
            <a:r>
              <a:rPr sz="1700" b="1" spc="10" dirty="0">
                <a:latin typeface="Segoe UI"/>
                <a:cs typeface="Segoe UI"/>
              </a:rPr>
              <a:t> </a:t>
            </a:r>
            <a:r>
              <a:rPr sz="1700" b="1" spc="-10" dirty="0">
                <a:latin typeface="Segoe UI"/>
                <a:cs typeface="Segoe UI"/>
              </a:rPr>
              <a:t>fa</a:t>
            </a:r>
            <a:r>
              <a:rPr sz="1700" b="1" dirty="0">
                <a:latin typeface="Segoe UI"/>
                <a:cs typeface="Segoe UI"/>
              </a:rPr>
              <a:t>c</a:t>
            </a:r>
            <a:r>
              <a:rPr sz="1700" b="1" spc="-10" dirty="0">
                <a:latin typeface="Segoe UI"/>
                <a:cs typeface="Segoe UI"/>
              </a:rPr>
              <a:t>i</a:t>
            </a:r>
            <a:r>
              <a:rPr sz="1700" b="1" spc="-5" dirty="0">
                <a:latin typeface="Segoe UI"/>
                <a:cs typeface="Segoe UI"/>
              </a:rPr>
              <a:t>l</a:t>
            </a:r>
            <a:r>
              <a:rPr sz="1700" b="1" spc="-10" dirty="0">
                <a:latin typeface="Segoe UI"/>
                <a:cs typeface="Segoe UI"/>
              </a:rPr>
              <a:t>i</a:t>
            </a:r>
            <a:r>
              <a:rPr sz="1700" b="1" spc="-5" dirty="0">
                <a:latin typeface="Segoe UI"/>
                <a:cs typeface="Segoe UI"/>
              </a:rPr>
              <a:t>t</a:t>
            </a:r>
            <a:r>
              <a:rPr sz="1700" b="1" spc="-15" dirty="0">
                <a:latin typeface="Segoe UI"/>
                <a:cs typeface="Segoe UI"/>
              </a:rPr>
              <a:t>a</a:t>
            </a:r>
            <a:r>
              <a:rPr sz="1700" b="1" spc="-5" dirty="0">
                <a:latin typeface="Segoe UI"/>
                <a:cs typeface="Segoe UI"/>
              </a:rPr>
              <a:t>tor a</a:t>
            </a:r>
            <a:r>
              <a:rPr sz="1700" b="1" spc="-15" dirty="0">
                <a:latin typeface="Segoe UI"/>
                <a:cs typeface="Segoe UI"/>
              </a:rPr>
              <a:t>s</a:t>
            </a:r>
            <a:r>
              <a:rPr sz="1700" b="1" spc="-5" dirty="0">
                <a:latin typeface="Segoe UI"/>
                <a:cs typeface="Segoe UI"/>
              </a:rPr>
              <a:t>k</a:t>
            </a:r>
            <a:r>
              <a:rPr sz="1700" b="1" dirty="0">
                <a:latin typeface="Segoe UI"/>
                <a:cs typeface="Segoe UI"/>
              </a:rPr>
              <a:t>s</a:t>
            </a:r>
            <a:r>
              <a:rPr sz="1700" b="1" spc="10" dirty="0">
                <a:latin typeface="Segoe UI"/>
                <a:cs typeface="Segoe UI"/>
              </a:rPr>
              <a:t> </a:t>
            </a:r>
            <a:r>
              <a:rPr sz="1700" b="1" spc="-5" dirty="0">
                <a:latin typeface="Segoe UI"/>
                <a:cs typeface="Segoe UI"/>
              </a:rPr>
              <a:t>p</a:t>
            </a:r>
            <a:r>
              <a:rPr sz="1700" b="1" spc="-10" dirty="0">
                <a:latin typeface="Segoe UI"/>
                <a:cs typeface="Segoe UI"/>
              </a:rPr>
              <a:t>a</a:t>
            </a:r>
            <a:r>
              <a:rPr sz="1700" b="1" dirty="0">
                <a:latin typeface="Segoe UI"/>
                <a:cs typeface="Segoe UI"/>
              </a:rPr>
              <a:t>r</a:t>
            </a:r>
            <a:r>
              <a:rPr sz="1700" b="1" spc="-5" dirty="0">
                <a:latin typeface="Segoe UI"/>
                <a:cs typeface="Segoe UI"/>
              </a:rPr>
              <a:t>t</a:t>
            </a:r>
            <a:r>
              <a:rPr sz="1700" b="1" spc="-10" dirty="0">
                <a:latin typeface="Segoe UI"/>
                <a:cs typeface="Segoe UI"/>
              </a:rPr>
              <a:t>i</a:t>
            </a:r>
            <a:r>
              <a:rPr sz="1700" b="1" dirty="0">
                <a:latin typeface="Segoe UI"/>
                <a:cs typeface="Segoe UI"/>
              </a:rPr>
              <a:t>c</a:t>
            </a:r>
            <a:r>
              <a:rPr sz="1700" b="1" spc="-10" dirty="0">
                <a:latin typeface="Segoe UI"/>
                <a:cs typeface="Segoe UI"/>
              </a:rPr>
              <a:t>i</a:t>
            </a:r>
            <a:r>
              <a:rPr sz="1700" b="1" spc="-5" dirty="0">
                <a:latin typeface="Segoe UI"/>
                <a:cs typeface="Segoe UI"/>
              </a:rPr>
              <a:t>p</a:t>
            </a:r>
            <a:r>
              <a:rPr sz="1700" b="1" spc="-10" dirty="0">
                <a:latin typeface="Segoe UI"/>
                <a:cs typeface="Segoe UI"/>
              </a:rPr>
              <a:t>a</a:t>
            </a:r>
            <a:r>
              <a:rPr sz="1700" b="1" dirty="0">
                <a:latin typeface="Segoe UI"/>
                <a:cs typeface="Segoe UI"/>
              </a:rPr>
              <a:t>nts</a:t>
            </a:r>
            <a:r>
              <a:rPr sz="1700" b="1" spc="-10" dirty="0">
                <a:latin typeface="Segoe UI"/>
                <a:cs typeface="Segoe UI"/>
              </a:rPr>
              <a:t> t</a:t>
            </a:r>
            <a:r>
              <a:rPr sz="1700" b="1" dirty="0">
                <a:latin typeface="Segoe UI"/>
                <a:cs typeface="Segoe UI"/>
              </a:rPr>
              <a:t>o </a:t>
            </a:r>
            <a:r>
              <a:rPr sz="1700" b="1" spc="-5" dirty="0">
                <a:latin typeface="Segoe UI"/>
                <a:cs typeface="Segoe UI"/>
              </a:rPr>
              <a:t>s</a:t>
            </a:r>
            <a:r>
              <a:rPr sz="1700" b="1" spc="-10" dirty="0">
                <a:latin typeface="Segoe UI"/>
                <a:cs typeface="Segoe UI"/>
              </a:rPr>
              <a:t>h</a:t>
            </a:r>
            <a:r>
              <a:rPr sz="1700" b="1" spc="-5" dirty="0">
                <a:latin typeface="Segoe UI"/>
                <a:cs typeface="Segoe UI"/>
              </a:rPr>
              <a:t>are</a:t>
            </a:r>
            <a:r>
              <a:rPr sz="1700" b="1" spc="5" dirty="0">
                <a:latin typeface="Segoe UI"/>
                <a:cs typeface="Segoe UI"/>
              </a:rPr>
              <a:t> </a:t>
            </a:r>
            <a:r>
              <a:rPr lang="en-US" sz="1700" b="1" spc="-5" dirty="0">
                <a:latin typeface="Segoe UI"/>
                <a:cs typeface="Segoe UI"/>
              </a:rPr>
              <a:t>responses</a:t>
            </a:r>
            <a:r>
              <a:rPr sz="1700" b="1" spc="-5" dirty="0">
                <a:latin typeface="Segoe UI"/>
                <a:cs typeface="Segoe UI"/>
              </a:rPr>
              <a:t> and </a:t>
            </a:r>
            <a:r>
              <a:rPr lang="en-US" sz="1700" b="1" dirty="0">
                <a:latin typeface="Segoe UI"/>
                <a:cs typeface="Segoe UI"/>
              </a:rPr>
              <a:t>explanations</a:t>
            </a:r>
            <a:r>
              <a:rPr sz="1700" b="1" dirty="0">
                <a:latin typeface="Segoe UI"/>
                <a:cs typeface="Segoe UI"/>
              </a:rPr>
              <a:t>. </a:t>
            </a:r>
            <a:r>
              <a:rPr sz="1700" b="1" spc="10" dirty="0">
                <a:latin typeface="Segoe UI"/>
                <a:cs typeface="Segoe UI"/>
              </a:rPr>
              <a:t> </a:t>
            </a:r>
            <a:r>
              <a:rPr sz="1700" b="1" dirty="0">
                <a:latin typeface="Segoe UI"/>
                <a:cs typeface="Segoe UI"/>
              </a:rPr>
              <a:t>T</a:t>
            </a:r>
            <a:r>
              <a:rPr sz="1700" b="1" spc="-15" dirty="0">
                <a:latin typeface="Segoe UI"/>
                <a:cs typeface="Segoe UI"/>
              </a:rPr>
              <a:t>h</a:t>
            </a:r>
            <a:r>
              <a:rPr sz="1700" b="1" dirty="0">
                <a:latin typeface="Segoe UI"/>
                <a:cs typeface="Segoe UI"/>
              </a:rPr>
              <a:t>e</a:t>
            </a:r>
            <a:r>
              <a:rPr sz="1700" b="1" spc="10" dirty="0">
                <a:latin typeface="Segoe UI"/>
                <a:cs typeface="Segoe UI"/>
              </a:rPr>
              <a:t> </a:t>
            </a:r>
            <a:r>
              <a:rPr sz="1700" b="1" spc="-5" dirty="0">
                <a:latin typeface="Segoe UI"/>
                <a:cs typeface="Segoe UI"/>
              </a:rPr>
              <a:t>goal i</a:t>
            </a:r>
            <a:r>
              <a:rPr sz="1700" b="1" dirty="0">
                <a:latin typeface="Segoe UI"/>
                <a:cs typeface="Segoe UI"/>
              </a:rPr>
              <a:t>s</a:t>
            </a:r>
            <a:r>
              <a:rPr sz="1700" b="1" spc="10" dirty="0">
                <a:latin typeface="Segoe UI"/>
                <a:cs typeface="Segoe UI"/>
              </a:rPr>
              <a:t> </a:t>
            </a:r>
            <a:r>
              <a:rPr sz="1700" b="1" spc="-5" dirty="0">
                <a:latin typeface="Segoe UI"/>
                <a:cs typeface="Segoe UI"/>
              </a:rPr>
              <a:t>t</a:t>
            </a:r>
            <a:r>
              <a:rPr sz="1700" b="1" dirty="0">
                <a:latin typeface="Segoe UI"/>
                <a:cs typeface="Segoe UI"/>
              </a:rPr>
              <a:t>o re</a:t>
            </a:r>
            <a:r>
              <a:rPr sz="1700" b="1" spc="-5" dirty="0">
                <a:latin typeface="Segoe UI"/>
                <a:cs typeface="Segoe UI"/>
              </a:rPr>
              <a:t>a</a:t>
            </a:r>
            <a:r>
              <a:rPr sz="1700" b="1" spc="-10" dirty="0">
                <a:latin typeface="Segoe UI"/>
                <a:cs typeface="Segoe UI"/>
              </a:rPr>
              <a:t>c</a:t>
            </a:r>
            <a:r>
              <a:rPr sz="1700" b="1" dirty="0">
                <a:latin typeface="Segoe UI"/>
                <a:cs typeface="Segoe UI"/>
              </a:rPr>
              <a:t>h</a:t>
            </a:r>
            <a:r>
              <a:rPr sz="1700" b="1" spc="-5" dirty="0">
                <a:latin typeface="Segoe UI"/>
                <a:cs typeface="Segoe UI"/>
              </a:rPr>
              <a:t> 8</a:t>
            </a:r>
            <a:r>
              <a:rPr sz="1700" b="1" dirty="0">
                <a:latin typeface="Segoe UI"/>
                <a:cs typeface="Segoe UI"/>
              </a:rPr>
              <a:t>0% consen</a:t>
            </a:r>
            <a:r>
              <a:rPr sz="1700" b="1" spc="-10" dirty="0">
                <a:latin typeface="Segoe UI"/>
                <a:cs typeface="Segoe UI"/>
              </a:rPr>
              <a:t>s</a:t>
            </a:r>
            <a:r>
              <a:rPr sz="1700" b="1" dirty="0">
                <a:latin typeface="Segoe UI"/>
                <a:cs typeface="Segoe UI"/>
              </a:rPr>
              <a:t>us</a:t>
            </a:r>
            <a:r>
              <a:rPr sz="1700" b="1" spc="-10" dirty="0">
                <a:latin typeface="Segoe UI"/>
                <a:cs typeface="Segoe UI"/>
              </a:rPr>
              <a:t> </a:t>
            </a:r>
            <a:r>
              <a:rPr sz="1700" b="1" spc="-5" dirty="0">
                <a:latin typeface="Segoe UI"/>
                <a:cs typeface="Segoe UI"/>
              </a:rPr>
              <a:t>o</a:t>
            </a:r>
            <a:r>
              <a:rPr sz="1700" b="1" dirty="0">
                <a:latin typeface="Segoe UI"/>
                <a:cs typeface="Segoe UI"/>
              </a:rPr>
              <a:t>n</a:t>
            </a:r>
            <a:r>
              <a:rPr sz="1700" b="1" spc="-10" dirty="0">
                <a:latin typeface="Segoe UI"/>
                <a:cs typeface="Segoe UI"/>
              </a:rPr>
              <a:t> </a:t>
            </a:r>
            <a:r>
              <a:rPr sz="1700" b="1" dirty="0">
                <a:latin typeface="Segoe UI"/>
                <a:cs typeface="Segoe UI"/>
              </a:rPr>
              <a:t>each </a:t>
            </a:r>
            <a:r>
              <a:rPr sz="1700" b="1" spc="-5" dirty="0">
                <a:latin typeface="Segoe UI"/>
                <a:cs typeface="Segoe UI"/>
              </a:rPr>
              <a:t>i</a:t>
            </a:r>
            <a:r>
              <a:rPr sz="1700" b="1" spc="-10" dirty="0">
                <a:latin typeface="Segoe UI"/>
                <a:cs typeface="Segoe UI"/>
              </a:rPr>
              <a:t>t</a:t>
            </a:r>
            <a:r>
              <a:rPr sz="1700" b="1" dirty="0">
                <a:latin typeface="Segoe UI"/>
                <a:cs typeface="Segoe UI"/>
              </a:rPr>
              <a:t>em.</a:t>
            </a:r>
            <a:r>
              <a:rPr sz="1700" b="1" spc="15" dirty="0">
                <a:latin typeface="Segoe UI"/>
                <a:cs typeface="Segoe UI"/>
              </a:rPr>
              <a:t> </a:t>
            </a:r>
            <a:r>
              <a:rPr lang="en-US" sz="1700" b="1" dirty="0">
                <a:latin typeface="Segoe UI"/>
                <a:cs typeface="Segoe UI"/>
              </a:rPr>
              <a:t>Responses</a:t>
            </a:r>
            <a:r>
              <a:rPr sz="1700" b="1" spc="-20" dirty="0">
                <a:latin typeface="Segoe UI"/>
                <a:cs typeface="Segoe UI"/>
              </a:rPr>
              <a:t> </a:t>
            </a:r>
            <a:r>
              <a:rPr sz="1700" b="1" spc="-5" dirty="0">
                <a:latin typeface="Segoe UI"/>
                <a:cs typeface="Segoe UI"/>
              </a:rPr>
              <a:t>are </a:t>
            </a:r>
            <a:r>
              <a:rPr sz="1700" b="1" spc="-10" dirty="0">
                <a:latin typeface="Segoe UI"/>
                <a:cs typeface="Segoe UI"/>
              </a:rPr>
              <a:t>s</a:t>
            </a:r>
            <a:r>
              <a:rPr sz="1700" b="1" dirty="0">
                <a:latin typeface="Segoe UI"/>
                <a:cs typeface="Segoe UI"/>
              </a:rPr>
              <a:t>ub</a:t>
            </a:r>
            <a:r>
              <a:rPr sz="1700" b="1" spc="-5" dirty="0">
                <a:latin typeface="Segoe UI"/>
                <a:cs typeface="Segoe UI"/>
              </a:rPr>
              <a:t>mi</a:t>
            </a:r>
            <a:r>
              <a:rPr sz="1700" b="1" spc="-10" dirty="0">
                <a:latin typeface="Segoe UI"/>
                <a:cs typeface="Segoe UI"/>
              </a:rPr>
              <a:t>t</a:t>
            </a:r>
            <a:r>
              <a:rPr sz="1700" b="1" spc="-5" dirty="0">
                <a:latin typeface="Segoe UI"/>
                <a:cs typeface="Segoe UI"/>
              </a:rPr>
              <a:t>ted.</a:t>
            </a:r>
            <a:endParaRPr sz="1700" dirty="0">
              <a:latin typeface="Segoe UI"/>
              <a:cs typeface="Segoe UI"/>
            </a:endParaRPr>
          </a:p>
        </p:txBody>
      </p:sp>
      <p:sp>
        <p:nvSpPr>
          <p:cNvPr id="5" name="object 5"/>
          <p:cNvSpPr txBox="1"/>
          <p:nvPr/>
        </p:nvSpPr>
        <p:spPr>
          <a:xfrm>
            <a:off x="331348" y="1905515"/>
            <a:ext cx="2606034" cy="3472746"/>
          </a:xfrm>
          <a:prstGeom prst="rect">
            <a:avLst/>
          </a:prstGeom>
          <a:solidFill>
            <a:srgbClr val="F4CCCC"/>
          </a:solidFill>
          <a:ln w="38100">
            <a:solidFill>
              <a:srgbClr val="F10152"/>
            </a:solidFill>
          </a:ln>
        </p:spPr>
        <p:txBody>
          <a:bodyPr vert="horz" wrap="square" lIns="0" tIns="0" rIns="0" bIns="0" rtlCol="0">
            <a:spAutoFit/>
          </a:bodyPr>
          <a:lstStyle/>
          <a:p>
            <a:pPr marL="457200" marR="83185" indent="-387350"/>
            <a:r>
              <a:rPr sz="1700" b="1" spc="-5" dirty="0">
                <a:latin typeface="Segoe UI"/>
                <a:cs typeface="Segoe UI"/>
              </a:rPr>
              <a:t>5</a:t>
            </a:r>
            <a:r>
              <a:rPr sz="1700" b="1" dirty="0">
                <a:latin typeface="Segoe UI"/>
                <a:cs typeface="Segoe UI"/>
              </a:rPr>
              <a:t>A.</a:t>
            </a:r>
            <a:r>
              <a:rPr sz="1700" b="1" spc="-5" dirty="0">
                <a:latin typeface="Segoe UI"/>
                <a:cs typeface="Segoe UI"/>
              </a:rPr>
              <a:t> </a:t>
            </a:r>
            <a:r>
              <a:rPr sz="1700" b="1" dirty="0">
                <a:latin typeface="Segoe UI"/>
                <a:cs typeface="Segoe UI"/>
              </a:rPr>
              <a:t>Independent Sco</a:t>
            </a:r>
            <a:r>
              <a:rPr sz="1700" b="1" spc="5" dirty="0">
                <a:latin typeface="Segoe UI"/>
                <a:cs typeface="Segoe UI"/>
              </a:rPr>
              <a:t>r</a:t>
            </a:r>
            <a:r>
              <a:rPr sz="1700" b="1" spc="-5" dirty="0">
                <a:latin typeface="Segoe UI"/>
                <a:cs typeface="Segoe UI"/>
              </a:rPr>
              <a:t>in</a:t>
            </a:r>
            <a:r>
              <a:rPr sz="1700" b="1" dirty="0">
                <a:latin typeface="Segoe UI"/>
                <a:cs typeface="Segoe UI"/>
              </a:rPr>
              <a:t>g</a:t>
            </a:r>
            <a:endParaRPr lang="en-US" sz="1700" b="1" dirty="0">
              <a:latin typeface="Segoe UI"/>
              <a:cs typeface="Segoe UI"/>
            </a:endParaRPr>
          </a:p>
          <a:p>
            <a:pPr marL="457200" marR="83185" indent="-387350"/>
            <a:r>
              <a:rPr lang="en-US" sz="1700" b="1" spc="-10" dirty="0">
                <a:latin typeface="Segoe UI"/>
                <a:cs typeface="Segoe UI"/>
              </a:rPr>
              <a:t>	</a:t>
            </a:r>
            <a:r>
              <a:rPr sz="1700" b="1" spc="-10" dirty="0">
                <a:latin typeface="Segoe UI"/>
                <a:cs typeface="Segoe UI"/>
              </a:rPr>
              <a:t>(</a:t>
            </a:r>
            <a:r>
              <a:rPr sz="1700" b="1" spc="-5" dirty="0">
                <a:latin typeface="Segoe UI"/>
                <a:cs typeface="Segoe UI"/>
              </a:rPr>
              <a:t>1</a:t>
            </a:r>
            <a:r>
              <a:rPr sz="1700" b="1" dirty="0">
                <a:latin typeface="Segoe UI"/>
                <a:cs typeface="Segoe UI"/>
              </a:rPr>
              <a:t>0</a:t>
            </a:r>
            <a:r>
              <a:rPr sz="1700" b="1" spc="-10" dirty="0">
                <a:latin typeface="Segoe UI"/>
                <a:cs typeface="Segoe UI"/>
              </a:rPr>
              <a:t> </a:t>
            </a:r>
            <a:r>
              <a:rPr sz="1700" b="1" dirty="0">
                <a:latin typeface="Segoe UI"/>
                <a:cs typeface="Segoe UI"/>
              </a:rPr>
              <a:t>minu</a:t>
            </a:r>
            <a:r>
              <a:rPr sz="1700" b="1" spc="-10" dirty="0">
                <a:latin typeface="Segoe UI"/>
                <a:cs typeface="Segoe UI"/>
              </a:rPr>
              <a:t>t</a:t>
            </a:r>
            <a:r>
              <a:rPr sz="1700" b="1" dirty="0">
                <a:latin typeface="Segoe UI"/>
                <a:cs typeface="Segoe UI"/>
              </a:rPr>
              <a:t>es)</a:t>
            </a:r>
            <a:endParaRPr sz="1700" dirty="0">
              <a:latin typeface="Segoe UI"/>
              <a:cs typeface="Segoe UI"/>
            </a:endParaRPr>
          </a:p>
          <a:p>
            <a:pPr>
              <a:lnSpc>
                <a:spcPct val="100000"/>
              </a:lnSpc>
            </a:pPr>
            <a:endParaRPr sz="1700" dirty="0">
              <a:latin typeface="Times New Roman"/>
              <a:cs typeface="Times New Roman"/>
            </a:endParaRPr>
          </a:p>
          <a:p>
            <a:pPr marL="528320" marR="189865" indent="-337185">
              <a:spcBef>
                <a:spcPts val="1285"/>
              </a:spcBef>
              <a:buFont typeface="Segoe UI Symbol"/>
              <a:buChar char="➢"/>
              <a:tabLst>
                <a:tab pos="528955" algn="l"/>
              </a:tabLst>
            </a:pPr>
            <a:r>
              <a:rPr sz="1700" b="1" spc="-5" dirty="0">
                <a:latin typeface="Segoe UI"/>
                <a:cs typeface="Segoe UI"/>
              </a:rPr>
              <a:t>P</a:t>
            </a:r>
            <a:r>
              <a:rPr sz="1700" b="1" spc="-15" dirty="0">
                <a:latin typeface="Segoe UI"/>
                <a:cs typeface="Segoe UI"/>
              </a:rPr>
              <a:t>a</a:t>
            </a:r>
            <a:r>
              <a:rPr sz="1700" b="1" dirty="0">
                <a:latin typeface="Segoe UI"/>
                <a:cs typeface="Segoe UI"/>
              </a:rPr>
              <a:t>rti</a:t>
            </a:r>
            <a:r>
              <a:rPr sz="1700" b="1" spc="-10" dirty="0">
                <a:latin typeface="Segoe UI"/>
                <a:cs typeface="Segoe UI"/>
              </a:rPr>
              <a:t>c</a:t>
            </a:r>
            <a:r>
              <a:rPr sz="1700" b="1" spc="-5" dirty="0">
                <a:latin typeface="Segoe UI"/>
                <a:cs typeface="Segoe UI"/>
              </a:rPr>
              <a:t>i</a:t>
            </a:r>
            <a:r>
              <a:rPr sz="1700" b="1" spc="-10" dirty="0">
                <a:latin typeface="Segoe UI"/>
                <a:cs typeface="Segoe UI"/>
              </a:rPr>
              <a:t>pa</a:t>
            </a:r>
            <a:r>
              <a:rPr sz="1700" b="1" dirty="0">
                <a:latin typeface="Segoe UI"/>
                <a:cs typeface="Segoe UI"/>
              </a:rPr>
              <a:t>nts </a:t>
            </a:r>
            <a:r>
              <a:rPr sz="1700" b="1" spc="-5" dirty="0">
                <a:latin typeface="Segoe UI"/>
                <a:cs typeface="Segoe UI"/>
              </a:rPr>
              <a:t>s</a:t>
            </a:r>
            <a:r>
              <a:rPr sz="1700" b="1" dirty="0">
                <a:latin typeface="Segoe UI"/>
                <a:cs typeface="Segoe UI"/>
              </a:rPr>
              <a:t>core </a:t>
            </a:r>
            <a:r>
              <a:rPr sz="1700" b="1" spc="-5" dirty="0">
                <a:latin typeface="Segoe UI"/>
                <a:cs typeface="Segoe UI"/>
              </a:rPr>
              <a:t>t</a:t>
            </a:r>
            <a:r>
              <a:rPr sz="1700" b="1" spc="-10" dirty="0">
                <a:latin typeface="Segoe UI"/>
                <a:cs typeface="Segoe UI"/>
              </a:rPr>
              <a:t>h</a:t>
            </a:r>
            <a:r>
              <a:rPr sz="1700" b="1" dirty="0">
                <a:latin typeface="Segoe UI"/>
                <a:cs typeface="Segoe UI"/>
              </a:rPr>
              <a:t>e</a:t>
            </a:r>
            <a:r>
              <a:rPr sz="1700" b="1" spc="10" dirty="0">
                <a:latin typeface="Segoe UI"/>
                <a:cs typeface="Segoe UI"/>
              </a:rPr>
              <a:t> </a:t>
            </a:r>
            <a:r>
              <a:rPr sz="1700" b="1" spc="-5" dirty="0">
                <a:latin typeface="Segoe UI"/>
                <a:cs typeface="Segoe UI"/>
              </a:rPr>
              <a:t>t</a:t>
            </a:r>
            <a:r>
              <a:rPr sz="1700" b="1" spc="-10" dirty="0">
                <a:latin typeface="Segoe UI"/>
                <a:cs typeface="Segoe UI"/>
              </a:rPr>
              <a:t>a</a:t>
            </a:r>
            <a:r>
              <a:rPr sz="1700" b="1" spc="-5" dirty="0">
                <a:latin typeface="Segoe UI"/>
                <a:cs typeface="Segoe UI"/>
              </a:rPr>
              <a:t>s</a:t>
            </a:r>
            <a:r>
              <a:rPr sz="1700" b="1" dirty="0">
                <a:latin typeface="Segoe UI"/>
                <a:cs typeface="Segoe UI"/>
              </a:rPr>
              <a:t>k us</a:t>
            </a:r>
            <a:r>
              <a:rPr sz="1700" b="1" spc="-10" dirty="0">
                <a:latin typeface="Segoe UI"/>
                <a:cs typeface="Segoe UI"/>
              </a:rPr>
              <a:t>i</a:t>
            </a:r>
            <a:r>
              <a:rPr sz="1700" b="1" dirty="0">
                <a:latin typeface="Segoe UI"/>
                <a:cs typeface="Segoe UI"/>
              </a:rPr>
              <a:t>ng </a:t>
            </a:r>
            <a:r>
              <a:rPr sz="1700" b="1" spc="-5" dirty="0">
                <a:latin typeface="Segoe UI"/>
                <a:cs typeface="Segoe UI"/>
              </a:rPr>
              <a:t>t</a:t>
            </a:r>
            <a:r>
              <a:rPr sz="1700" b="1" spc="-10" dirty="0">
                <a:latin typeface="Segoe UI"/>
                <a:cs typeface="Segoe UI"/>
              </a:rPr>
              <a:t>h</a:t>
            </a:r>
            <a:r>
              <a:rPr sz="1700" b="1" dirty="0">
                <a:latin typeface="Segoe UI"/>
                <a:cs typeface="Segoe UI"/>
              </a:rPr>
              <a:t>e </a:t>
            </a:r>
            <a:r>
              <a:rPr sz="1700" b="1" spc="-5" dirty="0">
                <a:latin typeface="Segoe UI"/>
                <a:cs typeface="Segoe UI"/>
              </a:rPr>
              <a:t>feedbac</a:t>
            </a:r>
            <a:r>
              <a:rPr sz="1700" b="1" dirty="0">
                <a:latin typeface="Segoe UI"/>
                <a:cs typeface="Segoe UI"/>
              </a:rPr>
              <a:t>k</a:t>
            </a:r>
            <a:r>
              <a:rPr sz="1700" b="1" spc="-10" dirty="0">
                <a:latin typeface="Segoe UI"/>
                <a:cs typeface="Segoe UI"/>
              </a:rPr>
              <a:t> </a:t>
            </a:r>
            <a:r>
              <a:rPr sz="1700" b="1" spc="-5" dirty="0">
                <a:latin typeface="Segoe UI"/>
                <a:cs typeface="Segoe UI"/>
              </a:rPr>
              <a:t>form </a:t>
            </a:r>
            <a:r>
              <a:rPr sz="1700" b="1" spc="-10" dirty="0">
                <a:latin typeface="Segoe UI"/>
                <a:cs typeface="Segoe UI"/>
              </a:rPr>
              <a:t>s</a:t>
            </a:r>
            <a:r>
              <a:rPr sz="1700" b="1" dirty="0">
                <a:latin typeface="Segoe UI"/>
                <a:cs typeface="Segoe UI"/>
              </a:rPr>
              <a:t>ent</a:t>
            </a:r>
            <a:r>
              <a:rPr sz="1700" b="1" spc="5" dirty="0">
                <a:latin typeface="Segoe UI"/>
                <a:cs typeface="Segoe UI"/>
              </a:rPr>
              <a:t> </a:t>
            </a:r>
            <a:r>
              <a:rPr sz="1700" b="1" spc="-5" dirty="0">
                <a:latin typeface="Segoe UI"/>
                <a:cs typeface="Segoe UI"/>
              </a:rPr>
              <a:t>b</a:t>
            </a:r>
            <a:r>
              <a:rPr sz="1700" b="1" dirty="0">
                <a:latin typeface="Segoe UI"/>
                <a:cs typeface="Segoe UI"/>
              </a:rPr>
              <a:t>y</a:t>
            </a:r>
            <a:r>
              <a:rPr sz="1700" b="1" spc="-10" dirty="0">
                <a:latin typeface="Segoe UI"/>
                <a:cs typeface="Segoe UI"/>
              </a:rPr>
              <a:t> th</a:t>
            </a:r>
            <a:r>
              <a:rPr sz="1700" b="1" dirty="0">
                <a:latin typeface="Segoe UI"/>
                <a:cs typeface="Segoe UI"/>
              </a:rPr>
              <a:t>e </a:t>
            </a:r>
            <a:r>
              <a:rPr sz="1700" b="1" spc="-5" dirty="0">
                <a:latin typeface="Segoe UI"/>
                <a:cs typeface="Segoe UI"/>
              </a:rPr>
              <a:t>p</a:t>
            </a:r>
            <a:r>
              <a:rPr sz="1700" b="1" dirty="0">
                <a:latin typeface="Segoe UI"/>
                <a:cs typeface="Segoe UI"/>
              </a:rPr>
              <a:t>resenter,</a:t>
            </a:r>
            <a:r>
              <a:rPr sz="1700" b="1" spc="-15" dirty="0">
                <a:latin typeface="Segoe UI"/>
                <a:cs typeface="Segoe UI"/>
              </a:rPr>
              <a:t> </a:t>
            </a:r>
            <a:r>
              <a:rPr sz="1700" b="1" spc="-5" dirty="0">
                <a:latin typeface="Segoe UI"/>
                <a:cs typeface="Segoe UI"/>
              </a:rPr>
              <a:t>but D</a:t>
            </a:r>
            <a:r>
              <a:rPr sz="1700" b="1" dirty="0">
                <a:latin typeface="Segoe UI"/>
                <a:cs typeface="Segoe UI"/>
              </a:rPr>
              <a:t>O</a:t>
            </a:r>
            <a:r>
              <a:rPr sz="1700" b="1" spc="-10" dirty="0">
                <a:latin typeface="Segoe UI"/>
                <a:cs typeface="Segoe UI"/>
              </a:rPr>
              <a:t> </a:t>
            </a:r>
            <a:r>
              <a:rPr sz="1700" b="1" spc="-5" dirty="0">
                <a:latin typeface="Segoe UI"/>
                <a:cs typeface="Segoe UI"/>
              </a:rPr>
              <a:t>NO</a:t>
            </a:r>
            <a:r>
              <a:rPr sz="1700" b="1" dirty="0">
                <a:latin typeface="Segoe UI"/>
                <a:cs typeface="Segoe UI"/>
              </a:rPr>
              <a:t>T </a:t>
            </a:r>
            <a:r>
              <a:rPr sz="1700" b="1" spc="-10" dirty="0">
                <a:latin typeface="Segoe UI"/>
                <a:cs typeface="Segoe UI"/>
              </a:rPr>
              <a:t>s</a:t>
            </a:r>
            <a:r>
              <a:rPr sz="1700" b="1" dirty="0">
                <a:latin typeface="Segoe UI"/>
                <a:cs typeface="Segoe UI"/>
              </a:rPr>
              <a:t>ubmit </a:t>
            </a:r>
            <a:r>
              <a:rPr sz="1700" b="1" spc="-5" dirty="0">
                <a:latin typeface="Segoe UI"/>
                <a:cs typeface="Segoe UI"/>
              </a:rPr>
              <a:t>t</a:t>
            </a:r>
            <a:r>
              <a:rPr sz="1700" b="1" spc="-10" dirty="0">
                <a:latin typeface="Segoe UI"/>
                <a:cs typeface="Segoe UI"/>
              </a:rPr>
              <a:t>h</a:t>
            </a:r>
            <a:r>
              <a:rPr sz="1700" b="1" dirty="0">
                <a:latin typeface="Segoe UI"/>
                <a:cs typeface="Segoe UI"/>
              </a:rPr>
              <a:t>e</a:t>
            </a:r>
            <a:r>
              <a:rPr sz="1700" b="1" spc="10" dirty="0">
                <a:latin typeface="Segoe UI"/>
                <a:cs typeface="Segoe UI"/>
              </a:rPr>
              <a:t> </a:t>
            </a:r>
            <a:r>
              <a:rPr sz="1700" b="1" spc="-5" dirty="0">
                <a:latin typeface="Segoe UI"/>
                <a:cs typeface="Segoe UI"/>
              </a:rPr>
              <a:t>form</a:t>
            </a:r>
            <a:endParaRPr lang="en-US" sz="1700" b="1" spc="-5" dirty="0">
              <a:latin typeface="Segoe UI"/>
              <a:cs typeface="Segoe UI"/>
            </a:endParaRPr>
          </a:p>
          <a:p>
            <a:pPr marL="528320" marR="189865" indent="-337185">
              <a:spcBef>
                <a:spcPts val="1285"/>
              </a:spcBef>
              <a:buFont typeface="Segoe UI Symbol"/>
              <a:buChar char="➢"/>
              <a:tabLst>
                <a:tab pos="528955" algn="l"/>
              </a:tabLst>
            </a:pPr>
            <a:endParaRPr sz="1700" dirty="0">
              <a:latin typeface="Segoe UI"/>
              <a:cs typeface="Segoe UI"/>
            </a:endParaRPr>
          </a:p>
        </p:txBody>
      </p:sp>
      <p:sp>
        <p:nvSpPr>
          <p:cNvPr id="6" name="object 6"/>
          <p:cNvSpPr txBox="1"/>
          <p:nvPr/>
        </p:nvSpPr>
        <p:spPr>
          <a:xfrm>
            <a:off x="6122542" y="1905516"/>
            <a:ext cx="2764154" cy="3554819"/>
          </a:xfrm>
          <a:prstGeom prst="rect">
            <a:avLst/>
          </a:prstGeom>
          <a:solidFill>
            <a:srgbClr val="FBE4CD"/>
          </a:solidFill>
          <a:ln w="38099">
            <a:solidFill>
              <a:srgbClr val="FF9615"/>
            </a:solidFill>
          </a:ln>
        </p:spPr>
        <p:txBody>
          <a:bodyPr vert="horz" wrap="square" lIns="0" tIns="0" rIns="0" bIns="0" rtlCol="0">
            <a:spAutoFit/>
          </a:bodyPr>
          <a:lstStyle/>
          <a:p>
            <a:pPr marL="315595" indent="-243204">
              <a:buAutoNum type="arabicPeriod" startAt="6"/>
              <a:tabLst>
                <a:tab pos="316230" algn="l"/>
              </a:tabLst>
            </a:pPr>
            <a:r>
              <a:rPr sz="1700" b="1" dirty="0">
                <a:latin typeface="Segoe UI"/>
                <a:cs typeface="Segoe UI"/>
              </a:rPr>
              <a:t>Ref</a:t>
            </a:r>
            <a:r>
              <a:rPr sz="1700" b="1" spc="-10" dirty="0">
                <a:latin typeface="Segoe UI"/>
                <a:cs typeface="Segoe UI"/>
              </a:rPr>
              <a:t>l</a:t>
            </a:r>
            <a:r>
              <a:rPr sz="1700" b="1" dirty="0">
                <a:latin typeface="Segoe UI"/>
                <a:cs typeface="Segoe UI"/>
              </a:rPr>
              <a:t>ect</a:t>
            </a:r>
            <a:r>
              <a:rPr sz="1700" b="1" spc="-10" dirty="0">
                <a:latin typeface="Segoe UI"/>
                <a:cs typeface="Segoe UI"/>
              </a:rPr>
              <a:t>i</a:t>
            </a:r>
            <a:r>
              <a:rPr sz="1700" b="1" spc="-5" dirty="0">
                <a:latin typeface="Segoe UI"/>
                <a:cs typeface="Segoe UI"/>
              </a:rPr>
              <a:t>on</a:t>
            </a:r>
            <a:endParaRPr lang="en-US" sz="1700" b="1" spc="-5" dirty="0">
              <a:latin typeface="Segoe UI"/>
              <a:cs typeface="Segoe UI"/>
            </a:endParaRPr>
          </a:p>
          <a:p>
            <a:pPr marL="341313" indent="-269875">
              <a:tabLst>
                <a:tab pos="316230" algn="l"/>
              </a:tabLst>
            </a:pPr>
            <a:r>
              <a:rPr lang="en-US" sz="1700" b="1" spc="-5" dirty="0">
                <a:latin typeface="Segoe UI"/>
                <a:cs typeface="Segoe UI"/>
              </a:rPr>
              <a:t>	</a:t>
            </a:r>
            <a:r>
              <a:rPr sz="1700" b="1" spc="-5" dirty="0">
                <a:latin typeface="Segoe UI"/>
                <a:cs typeface="Segoe UI"/>
              </a:rPr>
              <a:t>(</a:t>
            </a:r>
            <a:r>
              <a:rPr sz="1700" b="1" dirty="0">
                <a:latin typeface="Segoe UI"/>
                <a:cs typeface="Segoe UI"/>
              </a:rPr>
              <a:t>5 m</a:t>
            </a:r>
            <a:r>
              <a:rPr sz="1700" b="1" spc="-10" dirty="0">
                <a:latin typeface="Segoe UI"/>
                <a:cs typeface="Segoe UI"/>
              </a:rPr>
              <a:t>i</a:t>
            </a:r>
            <a:r>
              <a:rPr sz="1700" b="1" dirty="0">
                <a:latin typeface="Segoe UI"/>
                <a:cs typeface="Segoe UI"/>
              </a:rPr>
              <a:t>nutes)</a:t>
            </a:r>
            <a:endParaRPr lang="en-US" sz="1700" b="1" dirty="0">
              <a:latin typeface="Segoe UI"/>
              <a:cs typeface="Segoe UI"/>
            </a:endParaRPr>
          </a:p>
          <a:p>
            <a:pPr marL="341313" indent="-269875">
              <a:tabLst>
                <a:tab pos="316230" algn="l"/>
              </a:tabLst>
            </a:pPr>
            <a:endParaRPr sz="1700" dirty="0">
              <a:latin typeface="Segoe UI"/>
              <a:cs typeface="Segoe UI"/>
            </a:endParaRPr>
          </a:p>
          <a:p>
            <a:pPr marL="529590" marR="344805" lvl="1" indent="-336550">
              <a:spcBef>
                <a:spcPts val="600"/>
              </a:spcBef>
              <a:buFont typeface="Segoe UI Symbol"/>
              <a:buChar char="➢"/>
              <a:tabLst>
                <a:tab pos="530225" algn="l"/>
              </a:tabLst>
            </a:pPr>
            <a:r>
              <a:rPr sz="1700" b="1" dirty="0">
                <a:latin typeface="Segoe UI"/>
                <a:cs typeface="Segoe UI"/>
              </a:rPr>
              <a:t>T</a:t>
            </a:r>
            <a:r>
              <a:rPr sz="1700" b="1" spc="-10" dirty="0">
                <a:latin typeface="Segoe UI"/>
                <a:cs typeface="Segoe UI"/>
              </a:rPr>
              <a:t>h</a:t>
            </a:r>
            <a:r>
              <a:rPr sz="1700" b="1" dirty="0">
                <a:latin typeface="Segoe UI"/>
                <a:cs typeface="Segoe UI"/>
              </a:rPr>
              <a:t>e</a:t>
            </a:r>
            <a:r>
              <a:rPr sz="1700" b="1" spc="10" dirty="0">
                <a:latin typeface="Segoe UI"/>
                <a:cs typeface="Segoe UI"/>
              </a:rPr>
              <a:t> </a:t>
            </a:r>
            <a:r>
              <a:rPr sz="1700" b="1" spc="-5" dirty="0">
                <a:latin typeface="Segoe UI"/>
                <a:cs typeface="Segoe UI"/>
              </a:rPr>
              <a:t>p</a:t>
            </a:r>
            <a:r>
              <a:rPr sz="1700" b="1" dirty="0">
                <a:latin typeface="Segoe UI"/>
                <a:cs typeface="Segoe UI"/>
              </a:rPr>
              <a:t>resente</a:t>
            </a:r>
            <a:r>
              <a:rPr lang="en-US" sz="1700" b="1" dirty="0">
                <a:latin typeface="Segoe UI"/>
                <a:cs typeface="Segoe UI"/>
              </a:rPr>
              <a:t>r </a:t>
            </a:r>
            <a:r>
              <a:rPr sz="1700" b="1" spc="-10" dirty="0">
                <a:latin typeface="Segoe UI"/>
                <a:cs typeface="Segoe UI"/>
              </a:rPr>
              <a:t>sha</a:t>
            </a:r>
            <a:r>
              <a:rPr sz="1700" b="1" dirty="0">
                <a:latin typeface="Segoe UI"/>
                <a:cs typeface="Segoe UI"/>
              </a:rPr>
              <a:t>re</a:t>
            </a:r>
            <a:r>
              <a:rPr lang="en-US" sz="1700" b="1" dirty="0">
                <a:latin typeface="Segoe UI"/>
                <a:cs typeface="Segoe UI"/>
              </a:rPr>
              <a:t>s</a:t>
            </a:r>
            <a:r>
              <a:rPr sz="1700" b="1" dirty="0">
                <a:latin typeface="Segoe UI"/>
                <a:cs typeface="Segoe UI"/>
              </a:rPr>
              <a:t> respon</a:t>
            </a:r>
            <a:r>
              <a:rPr sz="1700" b="1" spc="-10" dirty="0">
                <a:latin typeface="Segoe UI"/>
                <a:cs typeface="Segoe UI"/>
              </a:rPr>
              <a:t>s</a:t>
            </a:r>
            <a:r>
              <a:rPr sz="1700" b="1" dirty="0">
                <a:latin typeface="Segoe UI"/>
                <a:cs typeface="Segoe UI"/>
              </a:rPr>
              <a:t>e</a:t>
            </a:r>
            <a:r>
              <a:rPr sz="1700" b="1" spc="-15" dirty="0">
                <a:latin typeface="Segoe UI"/>
                <a:cs typeface="Segoe UI"/>
              </a:rPr>
              <a:t> </a:t>
            </a:r>
            <a:r>
              <a:rPr sz="1700" b="1" spc="-5" dirty="0">
                <a:latin typeface="Segoe UI"/>
                <a:cs typeface="Segoe UI"/>
              </a:rPr>
              <a:t>to feedback.</a:t>
            </a:r>
            <a:endParaRPr lang="en-US" sz="1700" spc="-5" dirty="0">
              <a:latin typeface="Segoe UI"/>
              <a:cs typeface="Segoe UI"/>
            </a:endParaRPr>
          </a:p>
          <a:p>
            <a:pPr marL="986790" marR="344805" lvl="2" indent="-336550">
              <a:spcBef>
                <a:spcPts val="600"/>
              </a:spcBef>
              <a:buFont typeface="Wingdings" panose="05000000000000000000" pitchFamily="2" charset="2"/>
              <a:buChar char="§"/>
              <a:tabLst>
                <a:tab pos="530225" algn="l"/>
              </a:tabLst>
            </a:pPr>
            <a:r>
              <a:rPr sz="1700" b="1" dirty="0">
                <a:latin typeface="Segoe UI"/>
                <a:cs typeface="Segoe UI"/>
              </a:rPr>
              <a:t>Wh</a:t>
            </a:r>
            <a:r>
              <a:rPr sz="1700" b="1" spc="-10" dirty="0">
                <a:latin typeface="Segoe UI"/>
                <a:cs typeface="Segoe UI"/>
              </a:rPr>
              <a:t>a</a:t>
            </a:r>
            <a:r>
              <a:rPr sz="1700" b="1" dirty="0">
                <a:latin typeface="Segoe UI"/>
                <a:cs typeface="Segoe UI"/>
              </a:rPr>
              <a:t>t</a:t>
            </a:r>
            <a:endParaRPr sz="1700" dirty="0">
              <a:latin typeface="Segoe UI"/>
              <a:cs typeface="Segoe UI"/>
            </a:endParaRPr>
          </a:p>
          <a:p>
            <a:pPr marL="987425" marR="180340"/>
            <a:r>
              <a:rPr sz="1700" b="1" dirty="0">
                <a:latin typeface="Segoe UI"/>
                <a:cs typeface="Segoe UI"/>
              </a:rPr>
              <a:t>com</a:t>
            </a:r>
            <a:r>
              <a:rPr sz="1700" b="1" spc="-5" dirty="0">
                <a:latin typeface="Segoe UI"/>
                <a:cs typeface="Segoe UI"/>
              </a:rPr>
              <a:t>m</a:t>
            </a:r>
            <a:r>
              <a:rPr sz="1700" b="1" dirty="0">
                <a:latin typeface="Segoe UI"/>
                <a:cs typeface="Segoe UI"/>
              </a:rPr>
              <a:t>ents </a:t>
            </a:r>
            <a:r>
              <a:rPr sz="1700" b="1" spc="-5" dirty="0">
                <a:latin typeface="Segoe UI"/>
                <a:cs typeface="Segoe UI"/>
              </a:rPr>
              <a:t>p</a:t>
            </a:r>
            <a:r>
              <a:rPr sz="1700" b="1" spc="-10" dirty="0">
                <a:latin typeface="Segoe UI"/>
                <a:cs typeface="Segoe UI"/>
              </a:rPr>
              <a:t>a</a:t>
            </a:r>
            <a:r>
              <a:rPr sz="1700" b="1" dirty="0">
                <a:latin typeface="Segoe UI"/>
                <a:cs typeface="Segoe UI"/>
              </a:rPr>
              <a:t>r</a:t>
            </a:r>
            <a:r>
              <a:rPr sz="1700" b="1" spc="-5" dirty="0">
                <a:latin typeface="Segoe UI"/>
                <a:cs typeface="Segoe UI"/>
              </a:rPr>
              <a:t>t</a:t>
            </a:r>
            <a:r>
              <a:rPr sz="1700" b="1" spc="-10" dirty="0">
                <a:latin typeface="Segoe UI"/>
                <a:cs typeface="Segoe UI"/>
              </a:rPr>
              <a:t>i</a:t>
            </a:r>
            <a:r>
              <a:rPr sz="1700" b="1" dirty="0">
                <a:latin typeface="Segoe UI"/>
                <a:cs typeface="Segoe UI"/>
              </a:rPr>
              <a:t>cul</a:t>
            </a:r>
            <a:r>
              <a:rPr sz="1700" b="1" spc="-15" dirty="0">
                <a:latin typeface="Segoe UI"/>
                <a:cs typeface="Segoe UI"/>
              </a:rPr>
              <a:t>a</a:t>
            </a:r>
            <a:r>
              <a:rPr sz="1700" b="1" dirty="0">
                <a:latin typeface="Segoe UI"/>
                <a:cs typeface="Segoe UI"/>
              </a:rPr>
              <a:t>r</a:t>
            </a:r>
            <a:r>
              <a:rPr sz="1700" b="1" spc="-5" dirty="0">
                <a:latin typeface="Segoe UI"/>
                <a:cs typeface="Segoe UI"/>
              </a:rPr>
              <a:t>ly </a:t>
            </a:r>
            <a:r>
              <a:rPr sz="1700" b="1" dirty="0">
                <a:latin typeface="Segoe UI"/>
                <a:cs typeface="Segoe UI"/>
              </a:rPr>
              <a:t>resona</a:t>
            </a:r>
            <a:r>
              <a:rPr sz="1700" b="1" spc="-10" dirty="0">
                <a:latin typeface="Segoe UI"/>
                <a:cs typeface="Segoe UI"/>
              </a:rPr>
              <a:t>t</a:t>
            </a:r>
            <a:r>
              <a:rPr sz="1700" b="1" dirty="0">
                <a:latin typeface="Segoe UI"/>
                <a:cs typeface="Segoe UI"/>
              </a:rPr>
              <a:t>ed?</a:t>
            </a:r>
            <a:endParaRPr sz="1700" dirty="0">
              <a:latin typeface="Segoe UI"/>
              <a:cs typeface="Segoe UI"/>
            </a:endParaRPr>
          </a:p>
          <a:p>
            <a:pPr marL="935990" marR="67945" lvl="2" indent="-285750">
              <a:buFont typeface="Wingdings" panose="05000000000000000000" pitchFamily="2" charset="2"/>
              <a:buChar char="§"/>
              <a:tabLst>
                <a:tab pos="988060" algn="l"/>
              </a:tabLst>
            </a:pPr>
            <a:r>
              <a:rPr sz="1700" b="1" spc="-5" dirty="0">
                <a:latin typeface="Segoe UI"/>
                <a:cs typeface="Segoe UI"/>
              </a:rPr>
              <a:t>D</a:t>
            </a:r>
            <a:r>
              <a:rPr sz="1700" b="1" dirty="0">
                <a:latin typeface="Segoe UI"/>
                <a:cs typeface="Segoe UI"/>
              </a:rPr>
              <a:t>o</a:t>
            </a:r>
            <a:r>
              <a:rPr sz="1700" b="1" spc="-10" dirty="0">
                <a:latin typeface="Segoe UI"/>
                <a:cs typeface="Segoe UI"/>
              </a:rPr>
              <a:t> </a:t>
            </a:r>
            <a:r>
              <a:rPr sz="1700" b="1" spc="-5" dirty="0">
                <a:latin typeface="Segoe UI"/>
                <a:cs typeface="Segoe UI"/>
              </a:rPr>
              <a:t>yo</a:t>
            </a:r>
            <a:r>
              <a:rPr sz="1700" b="1" dirty="0">
                <a:latin typeface="Segoe UI"/>
                <a:cs typeface="Segoe UI"/>
              </a:rPr>
              <a:t>u </a:t>
            </a:r>
            <a:r>
              <a:rPr sz="1700" b="1" spc="-10" dirty="0">
                <a:latin typeface="Segoe UI"/>
                <a:cs typeface="Segoe UI"/>
              </a:rPr>
              <a:t>h</a:t>
            </a:r>
            <a:r>
              <a:rPr sz="1700" b="1" spc="-5" dirty="0">
                <a:latin typeface="Segoe UI"/>
                <a:cs typeface="Segoe UI"/>
              </a:rPr>
              <a:t>ave que</a:t>
            </a:r>
            <a:r>
              <a:rPr sz="1700" b="1" spc="-10" dirty="0">
                <a:latin typeface="Segoe UI"/>
                <a:cs typeface="Segoe UI"/>
              </a:rPr>
              <a:t>s</a:t>
            </a:r>
            <a:r>
              <a:rPr sz="1700" b="1" spc="-5" dirty="0">
                <a:latin typeface="Segoe UI"/>
                <a:cs typeface="Segoe UI"/>
              </a:rPr>
              <a:t>t</a:t>
            </a:r>
            <a:r>
              <a:rPr sz="1700" b="1" spc="-10" dirty="0">
                <a:latin typeface="Segoe UI"/>
                <a:cs typeface="Segoe UI"/>
              </a:rPr>
              <a:t>i</a:t>
            </a:r>
            <a:r>
              <a:rPr sz="1700" b="1" spc="-5" dirty="0">
                <a:latin typeface="Segoe UI"/>
                <a:cs typeface="Segoe UI"/>
              </a:rPr>
              <a:t>ons fo</a:t>
            </a:r>
            <a:r>
              <a:rPr sz="1700" b="1" dirty="0">
                <a:latin typeface="Segoe UI"/>
                <a:cs typeface="Segoe UI"/>
              </a:rPr>
              <a:t>r</a:t>
            </a:r>
            <a:r>
              <a:rPr sz="1700" b="1" spc="-10" dirty="0">
                <a:latin typeface="Segoe UI"/>
                <a:cs typeface="Segoe UI"/>
              </a:rPr>
              <a:t> </a:t>
            </a:r>
            <a:r>
              <a:rPr sz="1700" b="1" spc="-5" dirty="0">
                <a:latin typeface="Segoe UI"/>
                <a:cs typeface="Segoe UI"/>
              </a:rPr>
              <a:t>t</a:t>
            </a:r>
            <a:r>
              <a:rPr sz="1700" b="1" spc="-10" dirty="0">
                <a:latin typeface="Segoe UI"/>
                <a:cs typeface="Segoe UI"/>
              </a:rPr>
              <a:t>h</a:t>
            </a:r>
            <a:r>
              <a:rPr sz="1700" b="1" dirty="0">
                <a:latin typeface="Segoe UI"/>
                <a:cs typeface="Segoe UI"/>
              </a:rPr>
              <a:t>e</a:t>
            </a:r>
            <a:r>
              <a:rPr lang="en-US" sz="1700" b="1" dirty="0">
                <a:latin typeface="Segoe UI"/>
                <a:cs typeface="Segoe UI"/>
              </a:rPr>
              <a:t> team?</a:t>
            </a:r>
            <a:endParaRPr sz="1700" dirty="0">
              <a:latin typeface="Segoe UI"/>
              <a:cs typeface="Segoe U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749666" y="5660416"/>
            <a:ext cx="202565" cy="200055"/>
          </a:xfrm>
          <a:prstGeom prst="rect">
            <a:avLst/>
          </a:prstGeom>
        </p:spPr>
        <p:txBody>
          <a:bodyPr vert="horz" wrap="square" lIns="0" tIns="0" rIns="0" bIns="0" rtlCol="0">
            <a:spAutoFit/>
          </a:bodyPr>
          <a:lstStyle/>
          <a:p>
            <a:pPr marL="12700"/>
            <a:r>
              <a:rPr sz="1300" spc="-10" dirty="0">
                <a:solidFill>
                  <a:srgbClr val="96ABBB"/>
                </a:solidFill>
                <a:latin typeface="Segoe UI"/>
                <a:cs typeface="Segoe UI"/>
              </a:rPr>
              <a:t>10</a:t>
            </a:r>
            <a:endParaRPr sz="1300">
              <a:latin typeface="Segoe UI"/>
              <a:cs typeface="Segoe UI"/>
            </a:endParaRPr>
          </a:p>
        </p:txBody>
      </p:sp>
      <p:sp>
        <p:nvSpPr>
          <p:cNvPr id="3" name="object 3"/>
          <p:cNvSpPr txBox="1">
            <a:spLocks noGrp="1"/>
          </p:cNvSpPr>
          <p:nvPr>
            <p:ph type="title"/>
          </p:nvPr>
        </p:nvSpPr>
        <p:spPr>
          <a:xfrm>
            <a:off x="1166622" y="279654"/>
            <a:ext cx="5159375" cy="590550"/>
          </a:xfrm>
        </p:spPr>
        <p:txBody>
          <a:bodyPr vert="horz" wrap="square" lIns="0" tIns="183892" rIns="0" bIns="0" rtlCol="0" anchor="t" anchorCtr="0">
            <a:spAutoFit/>
          </a:bodyPr>
          <a:lstStyle/>
          <a:p>
            <a:r>
              <a:rPr lang="en-US" dirty="0"/>
              <a:t>7. Debrief: 3 minutes</a:t>
            </a:r>
          </a:p>
        </p:txBody>
      </p:sp>
      <p:sp>
        <p:nvSpPr>
          <p:cNvPr id="4" name="object 4"/>
          <p:cNvSpPr txBox="1"/>
          <p:nvPr/>
        </p:nvSpPr>
        <p:spPr>
          <a:xfrm>
            <a:off x="1166622" y="2230423"/>
            <a:ext cx="6765290" cy="1113125"/>
          </a:xfrm>
          <a:prstGeom prst="rect">
            <a:avLst/>
          </a:prstGeom>
          <a:solidFill>
            <a:srgbClr val="CFE1F3"/>
          </a:solidFill>
          <a:ln w="38100">
            <a:solidFill>
              <a:srgbClr val="7DCEFC"/>
            </a:solidFill>
          </a:ln>
        </p:spPr>
        <p:txBody>
          <a:bodyPr vert="horz" wrap="square" lIns="0" tIns="0" rIns="0" bIns="0" rtlCol="0">
            <a:spAutoFit/>
          </a:bodyPr>
          <a:lstStyle/>
          <a:p>
            <a:pPr marL="528955" indent="-342900">
              <a:buFont typeface="Wingdings" panose="05000000000000000000" pitchFamily="2" charset="2"/>
              <a:buChar char="v"/>
              <a:tabLst>
                <a:tab pos="529590" algn="l"/>
              </a:tabLst>
            </a:pPr>
            <a:r>
              <a:rPr dirty="0">
                <a:cs typeface="Segoe UI"/>
              </a:rPr>
              <a:t>D</a:t>
            </a:r>
            <a:r>
              <a:rPr spc="-5" dirty="0">
                <a:cs typeface="Segoe UI"/>
              </a:rPr>
              <a:t>i</a:t>
            </a:r>
            <a:r>
              <a:rPr dirty="0">
                <a:cs typeface="Segoe UI"/>
              </a:rPr>
              <a:t>d</a:t>
            </a:r>
            <a:r>
              <a:rPr spc="-15" dirty="0">
                <a:cs typeface="Segoe UI"/>
              </a:rPr>
              <a:t> </a:t>
            </a:r>
            <a:r>
              <a:rPr dirty="0">
                <a:cs typeface="Segoe UI"/>
              </a:rPr>
              <a:t>we </a:t>
            </a:r>
            <a:r>
              <a:rPr spc="-5" dirty="0">
                <a:cs typeface="Segoe UI"/>
              </a:rPr>
              <a:t>fol</a:t>
            </a:r>
            <a:r>
              <a:rPr spc="5" dirty="0">
                <a:cs typeface="Segoe UI"/>
              </a:rPr>
              <a:t>l</a:t>
            </a:r>
            <a:r>
              <a:rPr spc="-5" dirty="0">
                <a:cs typeface="Segoe UI"/>
              </a:rPr>
              <a:t>o</a:t>
            </a:r>
            <a:r>
              <a:rPr dirty="0">
                <a:cs typeface="Segoe UI"/>
              </a:rPr>
              <a:t>w</a:t>
            </a:r>
            <a:r>
              <a:rPr spc="5" dirty="0">
                <a:cs typeface="Segoe UI"/>
              </a:rPr>
              <a:t> </a:t>
            </a:r>
            <a:r>
              <a:rPr spc="-10" dirty="0">
                <a:cs typeface="Segoe UI"/>
              </a:rPr>
              <a:t>t</a:t>
            </a:r>
            <a:r>
              <a:rPr spc="-5" dirty="0">
                <a:cs typeface="Segoe UI"/>
              </a:rPr>
              <a:t>h</a:t>
            </a:r>
            <a:r>
              <a:rPr dirty="0">
                <a:cs typeface="Segoe UI"/>
              </a:rPr>
              <a:t>e</a:t>
            </a:r>
            <a:r>
              <a:rPr spc="10" dirty="0">
                <a:cs typeface="Segoe UI"/>
              </a:rPr>
              <a:t> </a:t>
            </a:r>
            <a:r>
              <a:rPr dirty="0">
                <a:cs typeface="Segoe UI"/>
              </a:rPr>
              <a:t>norms</a:t>
            </a:r>
            <a:r>
              <a:rPr spc="-20" dirty="0">
                <a:cs typeface="Segoe UI"/>
              </a:rPr>
              <a:t> </a:t>
            </a:r>
            <a:r>
              <a:rPr spc="-5" dirty="0">
                <a:cs typeface="Segoe UI"/>
              </a:rPr>
              <a:t>a</a:t>
            </a:r>
            <a:r>
              <a:rPr dirty="0">
                <a:cs typeface="Segoe UI"/>
              </a:rPr>
              <a:t>t</a:t>
            </a:r>
            <a:r>
              <a:rPr spc="-5" dirty="0">
                <a:cs typeface="Segoe UI"/>
              </a:rPr>
              <a:t> al</a:t>
            </a:r>
            <a:r>
              <a:rPr dirty="0">
                <a:cs typeface="Segoe UI"/>
              </a:rPr>
              <a:t>l</a:t>
            </a:r>
            <a:r>
              <a:rPr spc="5" dirty="0">
                <a:cs typeface="Segoe UI"/>
              </a:rPr>
              <a:t> </a:t>
            </a:r>
            <a:r>
              <a:rPr spc="-10" dirty="0">
                <a:cs typeface="Segoe UI"/>
              </a:rPr>
              <a:t>t</a:t>
            </a:r>
            <a:r>
              <a:rPr spc="-5" dirty="0">
                <a:cs typeface="Segoe UI"/>
              </a:rPr>
              <a:t>imes?</a:t>
            </a:r>
            <a:endParaRPr dirty="0">
              <a:cs typeface="Segoe UI"/>
            </a:endParaRPr>
          </a:p>
          <a:p>
            <a:pPr marL="528955" indent="-342900">
              <a:spcBef>
                <a:spcPts val="1080"/>
              </a:spcBef>
              <a:buFont typeface="Wingdings" panose="05000000000000000000" pitchFamily="2" charset="2"/>
              <a:buChar char="v"/>
              <a:tabLst>
                <a:tab pos="529590" algn="l"/>
              </a:tabLst>
            </a:pPr>
            <a:r>
              <a:rPr dirty="0">
                <a:cs typeface="Segoe UI"/>
              </a:rPr>
              <a:t>What went</a:t>
            </a:r>
            <a:r>
              <a:rPr spc="-5" dirty="0">
                <a:cs typeface="Segoe UI"/>
              </a:rPr>
              <a:t> </a:t>
            </a:r>
            <a:r>
              <a:rPr spc="5" dirty="0">
                <a:cs typeface="Segoe UI"/>
              </a:rPr>
              <a:t>w</a:t>
            </a:r>
            <a:r>
              <a:rPr dirty="0">
                <a:cs typeface="Segoe UI"/>
              </a:rPr>
              <a:t>ell? </a:t>
            </a:r>
            <a:r>
              <a:rPr spc="-10" dirty="0">
                <a:cs typeface="Segoe UI"/>
              </a:rPr>
              <a:t> </a:t>
            </a:r>
            <a:r>
              <a:rPr dirty="0">
                <a:cs typeface="Segoe UI"/>
              </a:rPr>
              <a:t>What cou</a:t>
            </a:r>
            <a:r>
              <a:rPr spc="-5" dirty="0">
                <a:cs typeface="Segoe UI"/>
              </a:rPr>
              <a:t>l</a:t>
            </a:r>
            <a:r>
              <a:rPr dirty="0">
                <a:cs typeface="Segoe UI"/>
              </a:rPr>
              <a:t>d</a:t>
            </a:r>
            <a:r>
              <a:rPr spc="-15" dirty="0">
                <a:cs typeface="Segoe UI"/>
              </a:rPr>
              <a:t> </a:t>
            </a:r>
            <a:r>
              <a:rPr dirty="0">
                <a:cs typeface="Segoe UI"/>
              </a:rPr>
              <a:t>have </a:t>
            </a:r>
            <a:r>
              <a:rPr spc="-5" dirty="0">
                <a:cs typeface="Segoe UI"/>
              </a:rPr>
              <a:t>g</a:t>
            </a:r>
            <a:r>
              <a:rPr dirty="0">
                <a:cs typeface="Segoe UI"/>
              </a:rPr>
              <a:t>one </a:t>
            </a:r>
            <a:r>
              <a:rPr spc="-5" dirty="0">
                <a:cs typeface="Segoe UI"/>
              </a:rPr>
              <a:t>b</a:t>
            </a:r>
            <a:r>
              <a:rPr spc="-10" dirty="0">
                <a:cs typeface="Segoe UI"/>
              </a:rPr>
              <a:t>e</a:t>
            </a:r>
            <a:r>
              <a:rPr spc="-5" dirty="0">
                <a:cs typeface="Segoe UI"/>
              </a:rPr>
              <a:t>t</a:t>
            </a:r>
            <a:r>
              <a:rPr spc="-10" dirty="0">
                <a:cs typeface="Segoe UI"/>
              </a:rPr>
              <a:t>t</a:t>
            </a:r>
            <a:r>
              <a:rPr dirty="0">
                <a:cs typeface="Segoe UI"/>
              </a:rPr>
              <a:t>er?</a:t>
            </a:r>
          </a:p>
          <a:p>
            <a:pPr marL="528955" indent="-342900">
              <a:spcBef>
                <a:spcPts val="1080"/>
              </a:spcBef>
              <a:buFont typeface="Wingdings" panose="05000000000000000000" pitchFamily="2" charset="2"/>
              <a:buChar char="v"/>
              <a:tabLst>
                <a:tab pos="529590" algn="l"/>
              </a:tabLst>
            </a:pPr>
            <a:r>
              <a:rPr dirty="0">
                <a:cs typeface="Segoe UI"/>
              </a:rPr>
              <a:t>What </a:t>
            </a:r>
            <a:r>
              <a:rPr spc="-5" dirty="0">
                <a:cs typeface="Segoe UI"/>
              </a:rPr>
              <a:t>a</a:t>
            </a:r>
            <a:r>
              <a:rPr spc="5" dirty="0">
                <a:cs typeface="Segoe UI"/>
              </a:rPr>
              <a:t>r</a:t>
            </a:r>
            <a:r>
              <a:rPr dirty="0">
                <a:cs typeface="Segoe UI"/>
              </a:rPr>
              <a:t>e</a:t>
            </a:r>
            <a:r>
              <a:rPr spc="-20" dirty="0">
                <a:cs typeface="Segoe UI"/>
              </a:rPr>
              <a:t> </a:t>
            </a:r>
            <a:r>
              <a:rPr spc="-5" dirty="0">
                <a:cs typeface="Segoe UI"/>
              </a:rPr>
              <a:t>t</a:t>
            </a:r>
            <a:r>
              <a:rPr spc="-10" dirty="0">
                <a:cs typeface="Segoe UI"/>
              </a:rPr>
              <a:t>h</a:t>
            </a:r>
            <a:r>
              <a:rPr dirty="0">
                <a:cs typeface="Segoe UI"/>
              </a:rPr>
              <a:t>e</a:t>
            </a:r>
            <a:r>
              <a:rPr spc="15" dirty="0">
                <a:cs typeface="Segoe UI"/>
              </a:rPr>
              <a:t> </a:t>
            </a:r>
            <a:r>
              <a:rPr spc="-5" dirty="0">
                <a:cs typeface="Segoe UI"/>
              </a:rPr>
              <a:t>impl</a:t>
            </a:r>
            <a:r>
              <a:rPr spc="5" dirty="0">
                <a:cs typeface="Segoe UI"/>
              </a:rPr>
              <a:t>i</a:t>
            </a:r>
            <a:r>
              <a:rPr dirty="0">
                <a:cs typeface="Segoe UI"/>
              </a:rPr>
              <a:t>cati</a:t>
            </a:r>
            <a:r>
              <a:rPr spc="5" dirty="0">
                <a:cs typeface="Segoe UI"/>
              </a:rPr>
              <a:t>o</a:t>
            </a:r>
            <a:r>
              <a:rPr dirty="0">
                <a:cs typeface="Segoe UI"/>
              </a:rPr>
              <a:t>ns</a:t>
            </a:r>
            <a:r>
              <a:rPr spc="-30" dirty="0">
                <a:cs typeface="Segoe UI"/>
              </a:rPr>
              <a:t> </a:t>
            </a:r>
            <a:r>
              <a:rPr spc="-5" dirty="0">
                <a:cs typeface="Segoe UI"/>
              </a:rPr>
              <a:t>o</a:t>
            </a:r>
            <a:r>
              <a:rPr dirty="0">
                <a:cs typeface="Segoe UI"/>
              </a:rPr>
              <a:t>f w</a:t>
            </a:r>
            <a:r>
              <a:rPr spc="-5" dirty="0">
                <a:cs typeface="Segoe UI"/>
              </a:rPr>
              <a:t>ha</a:t>
            </a:r>
            <a:r>
              <a:rPr dirty="0">
                <a:cs typeface="Segoe UI"/>
              </a:rPr>
              <a:t>t</a:t>
            </a:r>
            <a:r>
              <a:rPr spc="-5" dirty="0">
                <a:cs typeface="Segoe UI"/>
              </a:rPr>
              <a:t> </a:t>
            </a:r>
            <a:r>
              <a:rPr spc="5" dirty="0">
                <a:cs typeface="Segoe UI"/>
              </a:rPr>
              <a:t>w</a:t>
            </a:r>
            <a:r>
              <a:rPr dirty="0">
                <a:cs typeface="Segoe UI"/>
              </a:rPr>
              <a:t>e</a:t>
            </a:r>
            <a:r>
              <a:rPr spc="-10" dirty="0">
                <a:cs typeface="Segoe UI"/>
              </a:rPr>
              <a:t> </a:t>
            </a:r>
            <a:r>
              <a:rPr spc="-5" dirty="0">
                <a:cs typeface="Segoe UI"/>
              </a:rPr>
              <a:t>le</a:t>
            </a:r>
            <a:r>
              <a:rPr spc="5" dirty="0">
                <a:cs typeface="Segoe UI"/>
              </a:rPr>
              <a:t>a</a:t>
            </a:r>
            <a:r>
              <a:rPr dirty="0">
                <a:cs typeface="Segoe UI"/>
              </a:rPr>
              <a:t>r</a:t>
            </a:r>
            <a:r>
              <a:rPr spc="5" dirty="0">
                <a:cs typeface="Segoe UI"/>
              </a:rPr>
              <a:t>n</a:t>
            </a:r>
            <a:r>
              <a:rPr dirty="0">
                <a:cs typeface="Segoe UI"/>
              </a:rPr>
              <a: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72000" y="1718044"/>
            <a:ext cx="4229100" cy="3774880"/>
          </a:xfrm>
          <a:prstGeom prst="rect">
            <a:avLst/>
          </a:prstGeom>
        </p:spPr>
        <p:txBody>
          <a:bodyPr vert="horz" wrap="square" lIns="0" tIns="0" rIns="0" bIns="0" rtlCol="0">
            <a:spAutoFit/>
          </a:bodyPr>
          <a:lstStyle/>
          <a:p>
            <a:pPr marL="367665" indent="-354965">
              <a:buFont typeface="Wingdings" panose="05000000000000000000" pitchFamily="2" charset="2"/>
              <a:buChar char="v"/>
              <a:tabLst>
                <a:tab pos="368300" algn="l"/>
              </a:tabLst>
            </a:pPr>
            <a:r>
              <a:rPr spc="-5" dirty="0">
                <a:latin typeface="Segoe UI"/>
                <a:cs typeface="Segoe UI"/>
              </a:rPr>
              <a:t>Con</a:t>
            </a:r>
            <a:r>
              <a:rPr spc="5" dirty="0">
                <a:latin typeface="Segoe UI"/>
                <a:cs typeface="Segoe UI"/>
              </a:rPr>
              <a:t>n</a:t>
            </a:r>
            <a:r>
              <a:rPr dirty="0">
                <a:latin typeface="Segoe UI"/>
                <a:cs typeface="Segoe UI"/>
              </a:rPr>
              <a:t>ect</a:t>
            </a:r>
            <a:r>
              <a:rPr spc="-10" dirty="0">
                <a:latin typeface="Segoe UI"/>
                <a:cs typeface="Segoe UI"/>
              </a:rPr>
              <a:t> </a:t>
            </a:r>
            <a:r>
              <a:rPr dirty="0">
                <a:latin typeface="Segoe UI"/>
                <a:cs typeface="Segoe UI"/>
              </a:rPr>
              <a:t>to</a:t>
            </a:r>
            <a:r>
              <a:rPr spc="-5" dirty="0">
                <a:latin typeface="Segoe UI"/>
                <a:cs typeface="Segoe UI"/>
              </a:rPr>
              <a:t> </a:t>
            </a:r>
            <a:r>
              <a:rPr dirty="0">
                <a:latin typeface="Segoe UI"/>
                <a:cs typeface="Segoe UI"/>
              </a:rPr>
              <a:t>comm</a:t>
            </a:r>
            <a:r>
              <a:rPr spc="5" dirty="0">
                <a:latin typeface="Segoe UI"/>
                <a:cs typeface="Segoe UI"/>
              </a:rPr>
              <a:t>u</a:t>
            </a:r>
            <a:r>
              <a:rPr dirty="0">
                <a:latin typeface="Segoe UI"/>
                <a:cs typeface="Segoe UI"/>
              </a:rPr>
              <a:t>nity</a:t>
            </a:r>
            <a:r>
              <a:rPr spc="-20" dirty="0">
                <a:latin typeface="Segoe UI"/>
                <a:cs typeface="Segoe UI"/>
              </a:rPr>
              <a:t> </a:t>
            </a:r>
            <a:r>
              <a:rPr dirty="0">
                <a:latin typeface="Segoe UI"/>
                <a:cs typeface="Segoe UI"/>
              </a:rPr>
              <a:t>nee</a:t>
            </a:r>
            <a:r>
              <a:rPr spc="-10" dirty="0">
                <a:latin typeface="Segoe UI"/>
                <a:cs typeface="Segoe UI"/>
              </a:rPr>
              <a:t>d</a:t>
            </a:r>
            <a:r>
              <a:rPr spc="-5" dirty="0">
                <a:latin typeface="Segoe UI"/>
                <a:cs typeface="Segoe UI"/>
              </a:rPr>
              <a:t>s:</a:t>
            </a:r>
            <a:endParaRPr dirty="0">
              <a:latin typeface="Segoe UI"/>
              <a:cs typeface="Segoe UI"/>
            </a:endParaRPr>
          </a:p>
          <a:p>
            <a:pPr marL="824865" marR="158750" lvl="1" indent="-354965">
              <a:lnSpc>
                <a:spcPct val="114999"/>
              </a:lnSpc>
              <a:spcBef>
                <a:spcPts val="20"/>
              </a:spcBef>
              <a:buSzPct val="111111"/>
              <a:buFont typeface="Wingdings" panose="05000000000000000000" pitchFamily="2" charset="2"/>
              <a:buChar char="§"/>
              <a:tabLst>
                <a:tab pos="825500" algn="l"/>
              </a:tabLst>
            </a:pPr>
            <a:r>
              <a:rPr dirty="0">
                <a:latin typeface="Segoe UI"/>
                <a:cs typeface="Segoe UI"/>
              </a:rPr>
              <a:t>Are</a:t>
            </a:r>
            <a:r>
              <a:rPr spc="-10" dirty="0">
                <a:latin typeface="Segoe UI"/>
                <a:cs typeface="Segoe UI"/>
              </a:rPr>
              <a:t> </a:t>
            </a:r>
            <a:r>
              <a:rPr dirty="0">
                <a:latin typeface="Segoe UI"/>
                <a:cs typeface="Segoe UI"/>
              </a:rPr>
              <a:t>th</a:t>
            </a:r>
            <a:r>
              <a:rPr spc="-10" dirty="0">
                <a:latin typeface="Segoe UI"/>
                <a:cs typeface="Segoe UI"/>
              </a:rPr>
              <a:t>e</a:t>
            </a:r>
            <a:r>
              <a:rPr dirty="0">
                <a:latin typeface="Segoe UI"/>
                <a:cs typeface="Segoe UI"/>
              </a:rPr>
              <a:t>re</a:t>
            </a:r>
            <a:r>
              <a:rPr spc="-25" dirty="0">
                <a:latin typeface="Segoe UI"/>
                <a:cs typeface="Segoe UI"/>
              </a:rPr>
              <a:t> </a:t>
            </a:r>
            <a:r>
              <a:rPr spc="-5" dirty="0">
                <a:latin typeface="Segoe UI"/>
                <a:cs typeface="Segoe UI"/>
              </a:rPr>
              <a:t>sp</a:t>
            </a:r>
            <a:r>
              <a:rPr spc="-10" dirty="0">
                <a:latin typeface="Segoe UI"/>
                <a:cs typeface="Segoe UI"/>
              </a:rPr>
              <a:t>e</a:t>
            </a:r>
            <a:r>
              <a:rPr dirty="0">
                <a:latin typeface="Segoe UI"/>
                <a:cs typeface="Segoe UI"/>
              </a:rPr>
              <a:t>c</a:t>
            </a:r>
            <a:r>
              <a:rPr spc="-10" dirty="0">
                <a:latin typeface="Segoe UI"/>
                <a:cs typeface="Segoe UI"/>
              </a:rPr>
              <a:t>i</a:t>
            </a:r>
            <a:r>
              <a:rPr dirty="0">
                <a:latin typeface="Segoe UI"/>
                <a:cs typeface="Segoe UI"/>
              </a:rPr>
              <a:t>fic</a:t>
            </a:r>
            <a:r>
              <a:rPr spc="10" dirty="0">
                <a:latin typeface="Segoe UI"/>
                <a:cs typeface="Segoe UI"/>
              </a:rPr>
              <a:t> </a:t>
            </a:r>
            <a:r>
              <a:rPr spc="-5" dirty="0">
                <a:latin typeface="Segoe UI"/>
                <a:cs typeface="Segoe UI"/>
              </a:rPr>
              <a:t>s</a:t>
            </a:r>
            <a:r>
              <a:rPr spc="5" dirty="0">
                <a:latin typeface="Segoe UI"/>
                <a:cs typeface="Segoe UI"/>
              </a:rPr>
              <a:t>y</a:t>
            </a:r>
            <a:r>
              <a:rPr spc="-5" dirty="0">
                <a:latin typeface="Segoe UI"/>
                <a:cs typeface="Segoe UI"/>
              </a:rPr>
              <a:t>stemi</a:t>
            </a:r>
            <a:r>
              <a:rPr spc="-10" dirty="0">
                <a:latin typeface="Segoe UI"/>
                <a:cs typeface="Segoe UI"/>
              </a:rPr>
              <a:t>c</a:t>
            </a:r>
            <a:r>
              <a:rPr dirty="0">
                <a:latin typeface="Segoe UI"/>
                <a:cs typeface="Segoe UI"/>
              </a:rPr>
              <a:t>/ </a:t>
            </a:r>
            <a:r>
              <a:rPr spc="-5" dirty="0">
                <a:latin typeface="Segoe UI"/>
                <a:cs typeface="Segoe UI"/>
              </a:rPr>
              <a:t>institu</a:t>
            </a:r>
            <a:r>
              <a:rPr spc="5" dirty="0">
                <a:latin typeface="Segoe UI"/>
                <a:cs typeface="Segoe UI"/>
              </a:rPr>
              <a:t>t</a:t>
            </a:r>
            <a:r>
              <a:rPr spc="-5" dirty="0">
                <a:latin typeface="Segoe UI"/>
                <a:cs typeface="Segoe UI"/>
              </a:rPr>
              <a:t>iona</a:t>
            </a:r>
            <a:r>
              <a:rPr dirty="0">
                <a:latin typeface="Segoe UI"/>
                <a:cs typeface="Segoe UI"/>
              </a:rPr>
              <a:t>l</a:t>
            </a:r>
            <a:r>
              <a:rPr spc="-20" dirty="0">
                <a:latin typeface="Segoe UI"/>
                <a:cs typeface="Segoe UI"/>
              </a:rPr>
              <a:t> </a:t>
            </a:r>
            <a:r>
              <a:rPr spc="-5" dirty="0">
                <a:latin typeface="Segoe UI"/>
                <a:cs typeface="Segoe UI"/>
              </a:rPr>
              <a:t>s</a:t>
            </a:r>
            <a:r>
              <a:rPr spc="5" dirty="0">
                <a:latin typeface="Segoe UI"/>
                <a:cs typeface="Segoe UI"/>
              </a:rPr>
              <a:t>t</a:t>
            </a:r>
            <a:r>
              <a:rPr spc="-5" dirty="0">
                <a:latin typeface="Segoe UI"/>
                <a:cs typeface="Segoe UI"/>
              </a:rPr>
              <a:t>ructur</a:t>
            </a:r>
            <a:r>
              <a:rPr spc="-20" dirty="0">
                <a:latin typeface="Segoe UI"/>
                <a:cs typeface="Segoe UI"/>
              </a:rPr>
              <a:t>e</a:t>
            </a:r>
            <a:r>
              <a:rPr dirty="0">
                <a:latin typeface="Segoe UI"/>
                <a:cs typeface="Segoe UI"/>
              </a:rPr>
              <a:t>s</a:t>
            </a:r>
            <a:r>
              <a:rPr spc="-25" dirty="0">
                <a:latin typeface="Segoe UI"/>
                <a:cs typeface="Segoe UI"/>
              </a:rPr>
              <a:t> </a:t>
            </a:r>
            <a:r>
              <a:rPr spc="-5" dirty="0">
                <a:latin typeface="Segoe UI"/>
                <a:cs typeface="Segoe UI"/>
              </a:rPr>
              <a:t>that m</a:t>
            </a:r>
            <a:r>
              <a:rPr spc="-10" dirty="0">
                <a:latin typeface="Segoe UI"/>
                <a:cs typeface="Segoe UI"/>
              </a:rPr>
              <a:t>a</a:t>
            </a:r>
            <a:r>
              <a:rPr spc="-5" dirty="0">
                <a:latin typeface="Segoe UI"/>
                <a:cs typeface="Segoe UI"/>
              </a:rPr>
              <a:t>y pr</a:t>
            </a:r>
            <a:r>
              <a:rPr spc="-20" dirty="0">
                <a:latin typeface="Segoe UI"/>
                <a:cs typeface="Segoe UI"/>
              </a:rPr>
              <a:t>e</a:t>
            </a:r>
            <a:r>
              <a:rPr spc="-5" dirty="0">
                <a:latin typeface="Segoe UI"/>
                <a:cs typeface="Segoe UI"/>
              </a:rPr>
              <a:t>vent</a:t>
            </a:r>
            <a:r>
              <a:rPr dirty="0">
                <a:latin typeface="Segoe UI"/>
                <a:cs typeface="Segoe UI"/>
              </a:rPr>
              <a:t> </a:t>
            </a:r>
            <a:r>
              <a:rPr spc="-5" dirty="0">
                <a:latin typeface="Segoe UI"/>
                <a:cs typeface="Segoe UI"/>
              </a:rPr>
              <a:t>m</a:t>
            </a:r>
            <a:r>
              <a:rPr dirty="0">
                <a:latin typeface="Segoe UI"/>
                <a:cs typeface="Segoe UI"/>
              </a:rPr>
              <a:t>y</a:t>
            </a:r>
            <a:r>
              <a:rPr spc="-15" dirty="0">
                <a:latin typeface="Segoe UI"/>
                <a:cs typeface="Segoe UI"/>
              </a:rPr>
              <a:t> </a:t>
            </a:r>
            <a:r>
              <a:rPr spc="-5" dirty="0">
                <a:latin typeface="Segoe UI"/>
                <a:cs typeface="Segoe UI"/>
              </a:rPr>
              <a:t>s</a:t>
            </a:r>
            <a:r>
              <a:rPr spc="5" dirty="0">
                <a:latin typeface="Segoe UI"/>
                <a:cs typeface="Segoe UI"/>
              </a:rPr>
              <a:t>t</a:t>
            </a:r>
            <a:r>
              <a:rPr spc="-5" dirty="0">
                <a:latin typeface="Segoe UI"/>
                <a:cs typeface="Segoe UI"/>
              </a:rPr>
              <a:t>ud</a:t>
            </a:r>
            <a:r>
              <a:rPr spc="-15" dirty="0">
                <a:latin typeface="Segoe UI"/>
                <a:cs typeface="Segoe UI"/>
              </a:rPr>
              <a:t>e</a:t>
            </a:r>
            <a:r>
              <a:rPr dirty="0">
                <a:latin typeface="Segoe UI"/>
                <a:cs typeface="Segoe UI"/>
              </a:rPr>
              <a:t>nts</a:t>
            </a:r>
            <a:r>
              <a:rPr spc="-10" dirty="0">
                <a:latin typeface="Segoe UI"/>
                <a:cs typeface="Segoe UI"/>
              </a:rPr>
              <a:t> </a:t>
            </a:r>
            <a:r>
              <a:rPr dirty="0">
                <a:latin typeface="Segoe UI"/>
                <a:cs typeface="Segoe UI"/>
              </a:rPr>
              <a:t>from</a:t>
            </a:r>
            <a:r>
              <a:rPr spc="-20" dirty="0">
                <a:latin typeface="Segoe UI"/>
                <a:cs typeface="Segoe UI"/>
              </a:rPr>
              <a:t> </a:t>
            </a:r>
            <a:r>
              <a:rPr dirty="0">
                <a:latin typeface="Segoe UI"/>
                <a:cs typeface="Segoe UI"/>
              </a:rPr>
              <a:t>b</a:t>
            </a:r>
            <a:r>
              <a:rPr spc="-10" dirty="0">
                <a:latin typeface="Segoe UI"/>
                <a:cs typeface="Segoe UI"/>
              </a:rPr>
              <a:t>e</a:t>
            </a:r>
            <a:r>
              <a:rPr spc="-5" dirty="0">
                <a:latin typeface="Segoe UI"/>
                <a:cs typeface="Segoe UI"/>
              </a:rPr>
              <a:t>ing succ</a:t>
            </a:r>
            <a:r>
              <a:rPr spc="-10" dirty="0">
                <a:latin typeface="Segoe UI"/>
                <a:cs typeface="Segoe UI"/>
              </a:rPr>
              <a:t>e</a:t>
            </a:r>
            <a:r>
              <a:rPr spc="-5" dirty="0">
                <a:latin typeface="Segoe UI"/>
                <a:cs typeface="Segoe UI"/>
              </a:rPr>
              <a:t>s</a:t>
            </a:r>
            <a:r>
              <a:rPr dirty="0">
                <a:latin typeface="Segoe UI"/>
                <a:cs typeface="Segoe UI"/>
              </a:rPr>
              <a:t>sful</a:t>
            </a:r>
            <a:r>
              <a:rPr spc="-20" dirty="0">
                <a:latin typeface="Segoe UI"/>
                <a:cs typeface="Segoe UI"/>
              </a:rPr>
              <a:t> </a:t>
            </a:r>
            <a:r>
              <a:rPr spc="-10" dirty="0">
                <a:latin typeface="Segoe UI"/>
                <a:cs typeface="Segoe UI"/>
              </a:rPr>
              <a:t>w</a:t>
            </a:r>
            <a:r>
              <a:rPr spc="-5" dirty="0">
                <a:latin typeface="Segoe UI"/>
                <a:cs typeface="Segoe UI"/>
              </a:rPr>
              <a:t>it</a:t>
            </a:r>
            <a:r>
              <a:rPr dirty="0">
                <a:latin typeface="Segoe UI"/>
                <a:cs typeface="Segoe UI"/>
              </a:rPr>
              <a:t>h th</a:t>
            </a:r>
            <a:r>
              <a:rPr spc="-10" dirty="0">
                <a:latin typeface="Segoe UI"/>
                <a:cs typeface="Segoe UI"/>
              </a:rPr>
              <a:t>i</a:t>
            </a:r>
            <a:r>
              <a:rPr dirty="0">
                <a:latin typeface="Segoe UI"/>
                <a:cs typeface="Segoe UI"/>
              </a:rPr>
              <a:t>s</a:t>
            </a:r>
            <a:r>
              <a:rPr spc="-15" dirty="0">
                <a:latin typeface="Segoe UI"/>
                <a:cs typeface="Segoe UI"/>
              </a:rPr>
              <a:t> </a:t>
            </a:r>
            <a:r>
              <a:rPr dirty="0">
                <a:latin typeface="Segoe UI"/>
                <a:cs typeface="Segoe UI"/>
              </a:rPr>
              <a:t>task?</a:t>
            </a:r>
          </a:p>
          <a:p>
            <a:pPr marL="824865" marR="443230" lvl="1" indent="-342900">
              <a:lnSpc>
                <a:spcPct val="114999"/>
              </a:lnSpc>
              <a:buFont typeface="Wingdings" panose="05000000000000000000" pitchFamily="2" charset="2"/>
              <a:buChar char="§"/>
              <a:tabLst>
                <a:tab pos="825500" algn="l"/>
              </a:tabLst>
            </a:pPr>
            <a:r>
              <a:rPr spc="-10" dirty="0">
                <a:latin typeface="Segoe UI"/>
                <a:cs typeface="Segoe UI"/>
              </a:rPr>
              <a:t>H</a:t>
            </a:r>
            <a:r>
              <a:rPr spc="-5" dirty="0">
                <a:latin typeface="Segoe UI"/>
                <a:cs typeface="Segoe UI"/>
              </a:rPr>
              <a:t>ow c</a:t>
            </a:r>
            <a:r>
              <a:rPr spc="-15" dirty="0">
                <a:latin typeface="Segoe UI"/>
                <a:cs typeface="Segoe UI"/>
              </a:rPr>
              <a:t>a</a:t>
            </a:r>
            <a:r>
              <a:rPr spc="-5" dirty="0">
                <a:latin typeface="Segoe UI"/>
                <a:cs typeface="Segoe UI"/>
              </a:rPr>
              <a:t>n</a:t>
            </a:r>
            <a:r>
              <a:rPr dirty="0">
                <a:latin typeface="Segoe UI"/>
                <a:cs typeface="Segoe UI"/>
              </a:rPr>
              <a:t> </a:t>
            </a:r>
            <a:r>
              <a:rPr spc="-5" dirty="0">
                <a:latin typeface="Segoe UI"/>
                <a:cs typeface="Segoe UI"/>
              </a:rPr>
              <a:t>schoo</a:t>
            </a:r>
            <a:r>
              <a:rPr dirty="0">
                <a:latin typeface="Segoe UI"/>
                <a:cs typeface="Segoe UI"/>
              </a:rPr>
              <a:t>l</a:t>
            </a:r>
            <a:r>
              <a:rPr spc="-20" dirty="0">
                <a:latin typeface="Segoe UI"/>
                <a:cs typeface="Segoe UI"/>
              </a:rPr>
              <a:t> </a:t>
            </a:r>
            <a:r>
              <a:rPr spc="-5" dirty="0">
                <a:latin typeface="Segoe UI"/>
                <a:cs typeface="Segoe UI"/>
              </a:rPr>
              <a:t>and</a:t>
            </a:r>
            <a:r>
              <a:rPr spc="-10" dirty="0">
                <a:latin typeface="Segoe UI"/>
                <a:cs typeface="Segoe UI"/>
              </a:rPr>
              <a:t> </a:t>
            </a:r>
            <a:r>
              <a:rPr dirty="0">
                <a:latin typeface="Segoe UI"/>
                <a:cs typeface="Segoe UI"/>
              </a:rPr>
              <a:t>c</a:t>
            </a:r>
            <a:r>
              <a:rPr spc="-10" dirty="0">
                <a:latin typeface="Segoe UI"/>
                <a:cs typeface="Segoe UI"/>
              </a:rPr>
              <a:t>l</a:t>
            </a:r>
            <a:r>
              <a:rPr dirty="0">
                <a:latin typeface="Segoe UI"/>
                <a:cs typeface="Segoe UI"/>
              </a:rPr>
              <a:t>ass cu</a:t>
            </a:r>
            <a:r>
              <a:rPr spc="-10" dirty="0">
                <a:latin typeface="Segoe UI"/>
                <a:cs typeface="Segoe UI"/>
              </a:rPr>
              <a:t>l</a:t>
            </a:r>
            <a:r>
              <a:rPr spc="-5" dirty="0">
                <a:latin typeface="Segoe UI"/>
                <a:cs typeface="Segoe UI"/>
              </a:rPr>
              <a:t>ture</a:t>
            </a:r>
            <a:r>
              <a:rPr spc="-10" dirty="0">
                <a:latin typeface="Segoe UI"/>
                <a:cs typeface="Segoe UI"/>
              </a:rPr>
              <a:t> </a:t>
            </a:r>
            <a:r>
              <a:rPr spc="-5" dirty="0">
                <a:latin typeface="Segoe UI"/>
                <a:cs typeface="Segoe UI"/>
              </a:rPr>
              <a:t>s</a:t>
            </a:r>
            <a:r>
              <a:rPr dirty="0">
                <a:latin typeface="Segoe UI"/>
                <a:cs typeface="Segoe UI"/>
              </a:rPr>
              <a:t>u</a:t>
            </a:r>
            <a:r>
              <a:rPr spc="-5" dirty="0">
                <a:latin typeface="Segoe UI"/>
                <a:cs typeface="Segoe UI"/>
              </a:rPr>
              <a:t>ppo</a:t>
            </a:r>
            <a:r>
              <a:rPr spc="-10" dirty="0">
                <a:latin typeface="Segoe UI"/>
                <a:cs typeface="Segoe UI"/>
              </a:rPr>
              <a:t>r</a:t>
            </a:r>
            <a:r>
              <a:rPr spc="-5" dirty="0">
                <a:latin typeface="Segoe UI"/>
                <a:cs typeface="Segoe UI"/>
              </a:rPr>
              <a:t>t</a:t>
            </a:r>
            <a:r>
              <a:rPr spc="-15" dirty="0">
                <a:latin typeface="Segoe UI"/>
                <a:cs typeface="Segoe UI"/>
              </a:rPr>
              <a:t> </a:t>
            </a:r>
            <a:r>
              <a:rPr spc="-5" dirty="0">
                <a:latin typeface="Segoe UI"/>
                <a:cs typeface="Segoe UI"/>
              </a:rPr>
              <a:t>s</a:t>
            </a:r>
            <a:r>
              <a:rPr spc="5" dirty="0">
                <a:latin typeface="Segoe UI"/>
                <a:cs typeface="Segoe UI"/>
              </a:rPr>
              <a:t>t</a:t>
            </a:r>
            <a:r>
              <a:rPr spc="-5" dirty="0">
                <a:latin typeface="Segoe UI"/>
                <a:cs typeface="Segoe UI"/>
              </a:rPr>
              <a:t>ud</a:t>
            </a:r>
            <a:r>
              <a:rPr spc="-15" dirty="0">
                <a:latin typeface="Segoe UI"/>
                <a:cs typeface="Segoe UI"/>
              </a:rPr>
              <a:t>e</a:t>
            </a:r>
            <a:r>
              <a:rPr dirty="0">
                <a:latin typeface="Segoe UI"/>
                <a:cs typeface="Segoe UI"/>
              </a:rPr>
              <a:t>nts</a:t>
            </a:r>
            <a:r>
              <a:rPr spc="-25" dirty="0">
                <a:latin typeface="Segoe UI"/>
                <a:cs typeface="Segoe UI"/>
              </a:rPr>
              <a:t> </a:t>
            </a:r>
            <a:r>
              <a:rPr spc="-5" dirty="0">
                <a:latin typeface="Segoe UI"/>
                <a:cs typeface="Segoe UI"/>
              </a:rPr>
              <a:t>w</a:t>
            </a:r>
            <a:r>
              <a:rPr spc="-10" dirty="0">
                <a:latin typeface="Segoe UI"/>
                <a:cs typeface="Segoe UI"/>
              </a:rPr>
              <a:t>i</a:t>
            </a:r>
            <a:r>
              <a:rPr spc="-5" dirty="0">
                <a:latin typeface="Segoe UI"/>
                <a:cs typeface="Segoe UI"/>
              </a:rPr>
              <a:t>th</a:t>
            </a:r>
            <a:r>
              <a:rPr dirty="0">
                <a:latin typeface="Segoe UI"/>
                <a:cs typeface="Segoe UI"/>
              </a:rPr>
              <a:t> this</a:t>
            </a:r>
            <a:r>
              <a:rPr spc="-15" dirty="0">
                <a:latin typeface="Segoe UI"/>
                <a:cs typeface="Segoe UI"/>
              </a:rPr>
              <a:t> </a:t>
            </a:r>
            <a:r>
              <a:rPr dirty="0">
                <a:latin typeface="Segoe UI"/>
                <a:cs typeface="Segoe UI"/>
              </a:rPr>
              <a:t>task?</a:t>
            </a:r>
          </a:p>
          <a:p>
            <a:pPr marL="824865" lvl="1" indent="-342900">
              <a:spcBef>
                <a:spcPts val="320"/>
              </a:spcBef>
              <a:buFont typeface="Wingdings" panose="05000000000000000000" pitchFamily="2" charset="2"/>
              <a:buChar char="§"/>
              <a:tabLst>
                <a:tab pos="825500" algn="l"/>
              </a:tabLst>
            </a:pPr>
            <a:r>
              <a:rPr spc="-5" dirty="0">
                <a:latin typeface="Segoe UI"/>
                <a:cs typeface="Segoe UI"/>
              </a:rPr>
              <a:t>Wh</a:t>
            </a:r>
            <a:r>
              <a:rPr spc="-10" dirty="0">
                <a:latin typeface="Segoe UI"/>
                <a:cs typeface="Segoe UI"/>
              </a:rPr>
              <a:t>a</a:t>
            </a:r>
            <a:r>
              <a:rPr dirty="0">
                <a:latin typeface="Segoe UI"/>
                <a:cs typeface="Segoe UI"/>
              </a:rPr>
              <a:t>t p</a:t>
            </a:r>
            <a:r>
              <a:rPr spc="-15" dirty="0">
                <a:latin typeface="Segoe UI"/>
                <a:cs typeface="Segoe UI"/>
              </a:rPr>
              <a:t>e</a:t>
            </a:r>
            <a:r>
              <a:rPr spc="-10" dirty="0">
                <a:latin typeface="Segoe UI"/>
                <a:cs typeface="Segoe UI"/>
              </a:rPr>
              <a:t>d</a:t>
            </a:r>
            <a:r>
              <a:rPr spc="-5" dirty="0">
                <a:latin typeface="Segoe UI"/>
                <a:cs typeface="Segoe UI"/>
              </a:rPr>
              <a:t>a</a:t>
            </a:r>
            <a:r>
              <a:rPr spc="-10" dirty="0">
                <a:latin typeface="Segoe UI"/>
                <a:cs typeface="Segoe UI"/>
              </a:rPr>
              <a:t>g</a:t>
            </a:r>
            <a:r>
              <a:rPr dirty="0">
                <a:latin typeface="Segoe UI"/>
                <a:cs typeface="Segoe UI"/>
              </a:rPr>
              <a:t>o</a:t>
            </a:r>
            <a:r>
              <a:rPr spc="-10" dirty="0">
                <a:latin typeface="Segoe UI"/>
                <a:cs typeface="Segoe UI"/>
              </a:rPr>
              <a:t>g</a:t>
            </a:r>
            <a:r>
              <a:rPr spc="-5" dirty="0">
                <a:latin typeface="Segoe UI"/>
                <a:cs typeface="Segoe UI"/>
              </a:rPr>
              <a:t>i</a:t>
            </a:r>
            <a:r>
              <a:rPr spc="-15" dirty="0">
                <a:latin typeface="Segoe UI"/>
                <a:cs typeface="Segoe UI"/>
              </a:rPr>
              <a:t>e</a:t>
            </a:r>
            <a:r>
              <a:rPr dirty="0">
                <a:latin typeface="Segoe UI"/>
                <a:cs typeface="Segoe UI"/>
              </a:rPr>
              <a:t>s</a:t>
            </a:r>
            <a:r>
              <a:rPr spc="10" dirty="0">
                <a:latin typeface="Segoe UI"/>
                <a:cs typeface="Segoe UI"/>
              </a:rPr>
              <a:t> </a:t>
            </a:r>
            <a:r>
              <a:rPr spc="-10" dirty="0">
                <a:latin typeface="Segoe UI"/>
                <a:cs typeface="Segoe UI"/>
              </a:rPr>
              <a:t>w</a:t>
            </a:r>
            <a:r>
              <a:rPr dirty="0">
                <a:latin typeface="Segoe UI"/>
                <a:cs typeface="Segoe UI"/>
              </a:rPr>
              <a:t>ould</a:t>
            </a:r>
            <a:r>
              <a:rPr spc="-15" dirty="0">
                <a:latin typeface="Segoe UI"/>
                <a:cs typeface="Segoe UI"/>
              </a:rPr>
              <a:t> </a:t>
            </a:r>
            <a:r>
              <a:rPr spc="-10" dirty="0">
                <a:latin typeface="Segoe UI"/>
                <a:cs typeface="Segoe UI"/>
              </a:rPr>
              <a:t>be</a:t>
            </a:r>
            <a:r>
              <a:rPr spc="-5" dirty="0">
                <a:latin typeface="Segoe UI"/>
                <a:cs typeface="Segoe UI"/>
              </a:rPr>
              <a:t>st</a:t>
            </a:r>
            <a:endParaRPr dirty="0">
              <a:latin typeface="Segoe UI"/>
              <a:cs typeface="Segoe UI"/>
            </a:endParaRPr>
          </a:p>
          <a:p>
            <a:pPr marL="824865" marR="913765">
              <a:lnSpc>
                <a:spcPct val="114999"/>
              </a:lnSpc>
            </a:pPr>
            <a:r>
              <a:rPr spc="-5" dirty="0">
                <a:latin typeface="Segoe UI"/>
                <a:cs typeface="Segoe UI"/>
              </a:rPr>
              <a:t>s</a:t>
            </a:r>
            <a:r>
              <a:rPr dirty="0">
                <a:latin typeface="Segoe UI"/>
                <a:cs typeface="Segoe UI"/>
              </a:rPr>
              <a:t>u</a:t>
            </a:r>
            <a:r>
              <a:rPr spc="-5" dirty="0">
                <a:latin typeface="Segoe UI"/>
                <a:cs typeface="Segoe UI"/>
              </a:rPr>
              <a:t>ppo</a:t>
            </a:r>
            <a:r>
              <a:rPr spc="-10" dirty="0">
                <a:latin typeface="Segoe UI"/>
                <a:cs typeface="Segoe UI"/>
              </a:rPr>
              <a:t>r</a:t>
            </a:r>
            <a:r>
              <a:rPr spc="-5" dirty="0">
                <a:latin typeface="Segoe UI"/>
                <a:cs typeface="Segoe UI"/>
              </a:rPr>
              <a:t>t</a:t>
            </a:r>
            <a:r>
              <a:rPr spc="-15" dirty="0">
                <a:latin typeface="Segoe UI"/>
                <a:cs typeface="Segoe UI"/>
              </a:rPr>
              <a:t> </a:t>
            </a:r>
            <a:r>
              <a:rPr spc="-5" dirty="0">
                <a:latin typeface="Segoe UI"/>
                <a:cs typeface="Segoe UI"/>
              </a:rPr>
              <a:t>s</a:t>
            </a:r>
            <a:r>
              <a:rPr spc="5" dirty="0">
                <a:latin typeface="Segoe UI"/>
                <a:cs typeface="Segoe UI"/>
              </a:rPr>
              <a:t>t</a:t>
            </a:r>
            <a:r>
              <a:rPr spc="-5" dirty="0">
                <a:latin typeface="Segoe UI"/>
                <a:cs typeface="Segoe UI"/>
              </a:rPr>
              <a:t>ud</a:t>
            </a:r>
            <a:r>
              <a:rPr spc="-15" dirty="0">
                <a:latin typeface="Segoe UI"/>
                <a:cs typeface="Segoe UI"/>
              </a:rPr>
              <a:t>e</a:t>
            </a:r>
            <a:r>
              <a:rPr dirty="0">
                <a:latin typeface="Segoe UI"/>
                <a:cs typeface="Segoe UI"/>
              </a:rPr>
              <a:t>nts</a:t>
            </a:r>
            <a:r>
              <a:rPr spc="-25" dirty="0">
                <a:latin typeface="Segoe UI"/>
                <a:cs typeface="Segoe UI"/>
              </a:rPr>
              <a:t> </a:t>
            </a:r>
            <a:r>
              <a:rPr dirty="0">
                <a:latin typeface="Segoe UI"/>
                <a:cs typeface="Segoe UI"/>
              </a:rPr>
              <a:t>as</a:t>
            </a:r>
            <a:r>
              <a:rPr spc="-5" dirty="0">
                <a:latin typeface="Segoe UI"/>
                <a:cs typeface="Segoe UI"/>
              </a:rPr>
              <a:t> they </a:t>
            </a:r>
            <a:r>
              <a:rPr dirty="0">
                <a:latin typeface="Segoe UI"/>
                <a:cs typeface="Segoe UI"/>
              </a:rPr>
              <a:t>com</a:t>
            </a:r>
            <a:r>
              <a:rPr spc="-10" dirty="0">
                <a:latin typeface="Segoe UI"/>
                <a:cs typeface="Segoe UI"/>
              </a:rPr>
              <a:t>p</a:t>
            </a:r>
            <a:r>
              <a:rPr spc="-5" dirty="0">
                <a:latin typeface="Segoe UI"/>
                <a:cs typeface="Segoe UI"/>
              </a:rPr>
              <a:t>l</a:t>
            </a:r>
            <a:r>
              <a:rPr spc="-10" dirty="0">
                <a:latin typeface="Segoe UI"/>
                <a:cs typeface="Segoe UI"/>
              </a:rPr>
              <a:t>e</a:t>
            </a:r>
            <a:r>
              <a:rPr spc="-5" dirty="0">
                <a:latin typeface="Segoe UI"/>
                <a:cs typeface="Segoe UI"/>
              </a:rPr>
              <a:t>te</a:t>
            </a:r>
            <a:r>
              <a:rPr spc="5" dirty="0">
                <a:latin typeface="Segoe UI"/>
                <a:cs typeface="Segoe UI"/>
              </a:rPr>
              <a:t> </a:t>
            </a:r>
            <a:r>
              <a:rPr dirty="0">
                <a:latin typeface="Segoe UI"/>
                <a:cs typeface="Segoe UI"/>
              </a:rPr>
              <a:t>this</a:t>
            </a:r>
            <a:r>
              <a:rPr spc="-15" dirty="0">
                <a:latin typeface="Segoe UI"/>
                <a:cs typeface="Segoe UI"/>
              </a:rPr>
              <a:t> </a:t>
            </a:r>
            <a:r>
              <a:rPr dirty="0">
                <a:latin typeface="Segoe UI"/>
                <a:cs typeface="Segoe UI"/>
              </a:rPr>
              <a:t>task?</a:t>
            </a:r>
          </a:p>
          <a:p>
            <a:pPr marR="5080" algn="r">
              <a:spcBef>
                <a:spcPts val="915"/>
              </a:spcBef>
            </a:pPr>
            <a:r>
              <a:rPr sz="1300" spc="-10" dirty="0">
                <a:solidFill>
                  <a:srgbClr val="96ABBB"/>
                </a:solidFill>
                <a:latin typeface="Segoe UI"/>
                <a:cs typeface="Segoe UI"/>
              </a:rPr>
              <a:t>11</a:t>
            </a:r>
            <a:endParaRPr sz="1300" dirty="0">
              <a:latin typeface="Segoe UI"/>
              <a:cs typeface="Segoe UI"/>
            </a:endParaRPr>
          </a:p>
        </p:txBody>
      </p:sp>
      <p:sp>
        <p:nvSpPr>
          <p:cNvPr id="3" name="object 3"/>
          <p:cNvSpPr txBox="1">
            <a:spLocks noGrp="1"/>
          </p:cNvSpPr>
          <p:nvPr>
            <p:ph type="title"/>
          </p:nvPr>
        </p:nvSpPr>
        <p:spPr>
          <a:xfrm>
            <a:off x="1178127" y="245818"/>
            <a:ext cx="5485320" cy="508468"/>
          </a:xfrm>
        </p:spPr>
        <p:txBody>
          <a:bodyPr vert="horz" wrap="square" lIns="0" tIns="174367" rIns="0" bIns="0" rtlCol="0" anchor="ctr">
            <a:spAutoFit/>
          </a:bodyPr>
          <a:lstStyle/>
          <a:p>
            <a:r>
              <a:rPr lang="en-US" dirty="0"/>
              <a:t>After the Protocol: </a:t>
            </a:r>
            <a:r>
              <a:rPr lang="en-US" b="1" dirty="0">
                <a:solidFill>
                  <a:schemeClr val="accent4"/>
                </a:solidFill>
              </a:rPr>
              <a:t>PRESENTER REFLECTION</a:t>
            </a:r>
          </a:p>
        </p:txBody>
      </p:sp>
      <p:sp>
        <p:nvSpPr>
          <p:cNvPr id="4" name="object 4"/>
          <p:cNvSpPr txBox="1"/>
          <p:nvPr/>
        </p:nvSpPr>
        <p:spPr>
          <a:xfrm>
            <a:off x="447474" y="1718044"/>
            <a:ext cx="3796029" cy="3497881"/>
          </a:xfrm>
          <a:prstGeom prst="rect">
            <a:avLst/>
          </a:prstGeom>
        </p:spPr>
        <p:txBody>
          <a:bodyPr vert="horz" wrap="square" lIns="0" tIns="0" rIns="0" bIns="0" rtlCol="0">
            <a:spAutoFit/>
          </a:bodyPr>
          <a:lstStyle/>
          <a:p>
            <a:pPr marL="355600" marR="901065" indent="-342900">
              <a:lnSpc>
                <a:spcPct val="114999"/>
              </a:lnSpc>
              <a:buFont typeface="Wingdings" panose="05000000000000000000" pitchFamily="2" charset="2"/>
              <a:buChar char="v"/>
              <a:tabLst>
                <a:tab pos="355600" algn="l"/>
              </a:tabLst>
            </a:pPr>
            <a:r>
              <a:rPr spc="-5" dirty="0">
                <a:latin typeface="Segoe UI"/>
                <a:cs typeface="Segoe UI"/>
              </a:rPr>
              <a:t>Refl</a:t>
            </a:r>
            <a:r>
              <a:rPr spc="-15" dirty="0">
                <a:latin typeface="Segoe UI"/>
                <a:cs typeface="Segoe UI"/>
              </a:rPr>
              <a:t>e</a:t>
            </a:r>
            <a:r>
              <a:rPr spc="-5" dirty="0">
                <a:latin typeface="Segoe UI"/>
                <a:cs typeface="Segoe UI"/>
              </a:rPr>
              <a:t>ct</a:t>
            </a:r>
            <a:r>
              <a:rPr spc="5" dirty="0">
                <a:latin typeface="Segoe UI"/>
                <a:cs typeface="Segoe UI"/>
              </a:rPr>
              <a:t> </a:t>
            </a:r>
            <a:r>
              <a:rPr spc="-5" dirty="0">
                <a:latin typeface="Segoe UI"/>
                <a:cs typeface="Segoe UI"/>
              </a:rPr>
              <a:t>on</a:t>
            </a:r>
            <a:r>
              <a:rPr spc="-25" dirty="0">
                <a:latin typeface="Segoe UI"/>
                <a:cs typeface="Segoe UI"/>
              </a:rPr>
              <a:t> </a:t>
            </a:r>
            <a:r>
              <a:rPr dirty="0">
                <a:latin typeface="Segoe UI"/>
                <a:cs typeface="Segoe UI"/>
              </a:rPr>
              <a:t>fe</a:t>
            </a:r>
            <a:r>
              <a:rPr spc="-15" dirty="0">
                <a:latin typeface="Segoe UI"/>
                <a:cs typeface="Segoe UI"/>
              </a:rPr>
              <a:t>e</a:t>
            </a:r>
            <a:r>
              <a:rPr spc="-5" dirty="0">
                <a:latin typeface="Segoe UI"/>
                <a:cs typeface="Segoe UI"/>
              </a:rPr>
              <a:t>d</a:t>
            </a:r>
            <a:r>
              <a:rPr spc="-15" dirty="0">
                <a:latin typeface="Segoe UI"/>
                <a:cs typeface="Segoe UI"/>
              </a:rPr>
              <a:t>b</a:t>
            </a:r>
            <a:r>
              <a:rPr spc="-5" dirty="0">
                <a:latin typeface="Segoe UI"/>
                <a:cs typeface="Segoe UI"/>
              </a:rPr>
              <a:t>a</a:t>
            </a:r>
            <a:r>
              <a:rPr spc="-15" dirty="0">
                <a:latin typeface="Segoe UI"/>
                <a:cs typeface="Segoe UI"/>
              </a:rPr>
              <a:t>c</a:t>
            </a:r>
            <a:r>
              <a:rPr dirty="0">
                <a:latin typeface="Segoe UI"/>
                <a:cs typeface="Segoe UI"/>
              </a:rPr>
              <a:t>k</a:t>
            </a:r>
            <a:r>
              <a:rPr spc="25" dirty="0">
                <a:latin typeface="Segoe UI"/>
                <a:cs typeface="Segoe UI"/>
              </a:rPr>
              <a:t> </a:t>
            </a:r>
            <a:r>
              <a:rPr dirty="0">
                <a:latin typeface="Segoe UI"/>
                <a:cs typeface="Segoe UI"/>
              </a:rPr>
              <a:t>from</a:t>
            </a:r>
            <a:r>
              <a:rPr lang="en-US" dirty="0">
                <a:latin typeface="Segoe UI"/>
                <a:cs typeface="Segoe UI"/>
              </a:rPr>
              <a:t> the</a:t>
            </a:r>
            <a:r>
              <a:rPr dirty="0">
                <a:latin typeface="Segoe UI"/>
                <a:cs typeface="Segoe UI"/>
              </a:rPr>
              <a:t> </a:t>
            </a:r>
            <a:r>
              <a:rPr spc="-5" dirty="0">
                <a:latin typeface="Segoe UI"/>
                <a:cs typeface="Segoe UI"/>
              </a:rPr>
              <a:t>protoco</a:t>
            </a:r>
            <a:r>
              <a:rPr spc="-10" dirty="0">
                <a:latin typeface="Segoe UI"/>
                <a:cs typeface="Segoe UI"/>
              </a:rPr>
              <a:t>l</a:t>
            </a:r>
            <a:r>
              <a:rPr spc="-5" dirty="0">
                <a:latin typeface="Segoe UI"/>
                <a:cs typeface="Segoe UI"/>
              </a:rPr>
              <a:t>:</a:t>
            </a:r>
            <a:endParaRPr dirty="0">
              <a:latin typeface="Segoe UI"/>
              <a:cs typeface="Segoe UI"/>
            </a:endParaRPr>
          </a:p>
          <a:p>
            <a:pPr marL="812165" marR="5080" lvl="1" indent="-342265" algn="just">
              <a:lnSpc>
                <a:spcPct val="114999"/>
              </a:lnSpc>
              <a:buFont typeface="Wingdings" panose="05000000000000000000" pitchFamily="2" charset="2"/>
              <a:buChar char="§"/>
              <a:tabLst>
                <a:tab pos="812800" algn="l"/>
              </a:tabLst>
            </a:pPr>
            <a:r>
              <a:rPr spc="-5" dirty="0">
                <a:latin typeface="Segoe UI"/>
                <a:cs typeface="Segoe UI"/>
              </a:rPr>
              <a:t>Wh</a:t>
            </a:r>
            <a:r>
              <a:rPr spc="-10" dirty="0">
                <a:latin typeface="Segoe UI"/>
                <a:cs typeface="Segoe UI"/>
              </a:rPr>
              <a:t>a</a:t>
            </a:r>
            <a:r>
              <a:rPr dirty="0">
                <a:latin typeface="Segoe UI"/>
                <a:cs typeface="Segoe UI"/>
              </a:rPr>
              <a:t>t op</a:t>
            </a:r>
            <a:r>
              <a:rPr spc="-10" dirty="0">
                <a:latin typeface="Segoe UI"/>
                <a:cs typeface="Segoe UI"/>
              </a:rPr>
              <a:t>p</a:t>
            </a:r>
            <a:r>
              <a:rPr dirty="0">
                <a:latin typeface="Segoe UI"/>
                <a:cs typeface="Segoe UI"/>
              </a:rPr>
              <a:t>ortun</a:t>
            </a:r>
            <a:r>
              <a:rPr spc="-10" dirty="0">
                <a:latin typeface="Segoe UI"/>
                <a:cs typeface="Segoe UI"/>
              </a:rPr>
              <a:t>i</a:t>
            </a:r>
            <a:r>
              <a:rPr dirty="0">
                <a:latin typeface="Segoe UI"/>
                <a:cs typeface="Segoe UI"/>
              </a:rPr>
              <a:t>ti</a:t>
            </a:r>
            <a:r>
              <a:rPr spc="-10" dirty="0">
                <a:latin typeface="Segoe UI"/>
                <a:cs typeface="Segoe UI"/>
              </a:rPr>
              <a:t>e</a:t>
            </a:r>
            <a:r>
              <a:rPr dirty="0">
                <a:latin typeface="Segoe UI"/>
                <a:cs typeface="Segoe UI"/>
              </a:rPr>
              <a:t>s</a:t>
            </a:r>
            <a:r>
              <a:rPr spc="-15" dirty="0">
                <a:latin typeface="Segoe UI"/>
                <a:cs typeface="Segoe UI"/>
              </a:rPr>
              <a:t> </a:t>
            </a:r>
            <a:r>
              <a:rPr spc="-5" dirty="0">
                <a:latin typeface="Segoe UI"/>
                <a:cs typeface="Segoe UI"/>
              </a:rPr>
              <a:t>a</a:t>
            </a:r>
            <a:r>
              <a:rPr dirty="0">
                <a:latin typeface="Segoe UI"/>
                <a:cs typeface="Segoe UI"/>
              </a:rPr>
              <a:t>re</a:t>
            </a:r>
            <a:r>
              <a:rPr spc="-10" dirty="0">
                <a:latin typeface="Segoe UI"/>
                <a:cs typeface="Segoe UI"/>
              </a:rPr>
              <a:t> </a:t>
            </a:r>
            <a:r>
              <a:rPr dirty="0">
                <a:latin typeface="Segoe UI"/>
                <a:cs typeface="Segoe UI"/>
              </a:rPr>
              <a:t>th</a:t>
            </a:r>
            <a:r>
              <a:rPr spc="-10" dirty="0">
                <a:latin typeface="Segoe UI"/>
                <a:cs typeface="Segoe UI"/>
              </a:rPr>
              <a:t>e</a:t>
            </a:r>
            <a:r>
              <a:rPr dirty="0">
                <a:latin typeface="Segoe UI"/>
                <a:cs typeface="Segoe UI"/>
              </a:rPr>
              <a:t>re </a:t>
            </a:r>
            <a:r>
              <a:rPr spc="-5" dirty="0">
                <a:latin typeface="Segoe UI"/>
                <a:cs typeface="Segoe UI"/>
              </a:rPr>
              <a:t>to</a:t>
            </a:r>
            <a:r>
              <a:rPr spc="-15" dirty="0">
                <a:latin typeface="Segoe UI"/>
                <a:cs typeface="Segoe UI"/>
              </a:rPr>
              <a:t> </a:t>
            </a:r>
            <a:r>
              <a:rPr spc="-5" dirty="0">
                <a:latin typeface="Segoe UI"/>
                <a:cs typeface="Segoe UI"/>
              </a:rPr>
              <a:t>mor</a:t>
            </a:r>
            <a:r>
              <a:rPr dirty="0">
                <a:latin typeface="Segoe UI"/>
                <a:cs typeface="Segoe UI"/>
              </a:rPr>
              <a:t>e</a:t>
            </a:r>
            <a:r>
              <a:rPr spc="-10" dirty="0">
                <a:latin typeface="Segoe UI"/>
                <a:cs typeface="Segoe UI"/>
              </a:rPr>
              <a:t> </a:t>
            </a:r>
            <a:r>
              <a:rPr dirty="0">
                <a:latin typeface="Segoe UI"/>
                <a:cs typeface="Segoe UI"/>
              </a:rPr>
              <a:t>c</a:t>
            </a:r>
            <a:r>
              <a:rPr spc="-10" dirty="0">
                <a:latin typeface="Segoe UI"/>
                <a:cs typeface="Segoe UI"/>
              </a:rPr>
              <a:t>l</a:t>
            </a:r>
            <a:r>
              <a:rPr dirty="0">
                <a:latin typeface="Segoe UI"/>
                <a:cs typeface="Segoe UI"/>
              </a:rPr>
              <a:t>os</a:t>
            </a:r>
            <a:r>
              <a:rPr spc="-10" dirty="0">
                <a:latin typeface="Segoe UI"/>
                <a:cs typeface="Segoe UI"/>
              </a:rPr>
              <a:t>e</a:t>
            </a:r>
            <a:r>
              <a:rPr spc="-5" dirty="0">
                <a:latin typeface="Segoe UI"/>
                <a:cs typeface="Segoe UI"/>
              </a:rPr>
              <a:t>l</a:t>
            </a:r>
            <a:r>
              <a:rPr dirty="0">
                <a:latin typeface="Segoe UI"/>
                <a:cs typeface="Segoe UI"/>
              </a:rPr>
              <a:t>y a</a:t>
            </a:r>
            <a:r>
              <a:rPr spc="-10" dirty="0">
                <a:latin typeface="Segoe UI"/>
                <a:cs typeface="Segoe UI"/>
              </a:rPr>
              <a:t>l</a:t>
            </a:r>
            <a:r>
              <a:rPr spc="-5" dirty="0">
                <a:latin typeface="Segoe UI"/>
                <a:cs typeface="Segoe UI"/>
              </a:rPr>
              <a:t>i</a:t>
            </a:r>
            <a:r>
              <a:rPr spc="-10" dirty="0">
                <a:latin typeface="Segoe UI"/>
                <a:cs typeface="Segoe UI"/>
              </a:rPr>
              <a:t>g</a:t>
            </a:r>
            <a:r>
              <a:rPr spc="-5" dirty="0">
                <a:latin typeface="Segoe UI"/>
                <a:cs typeface="Segoe UI"/>
              </a:rPr>
              <a:t>n</a:t>
            </a:r>
            <a:r>
              <a:rPr spc="10" dirty="0">
                <a:latin typeface="Segoe UI"/>
                <a:cs typeface="Segoe UI"/>
              </a:rPr>
              <a:t> </a:t>
            </a:r>
            <a:r>
              <a:rPr spc="-5" dirty="0">
                <a:latin typeface="Segoe UI"/>
                <a:cs typeface="Segoe UI"/>
              </a:rPr>
              <a:t>w</a:t>
            </a:r>
            <a:r>
              <a:rPr spc="-10" dirty="0">
                <a:latin typeface="Segoe UI"/>
                <a:cs typeface="Segoe UI"/>
              </a:rPr>
              <a:t>i</a:t>
            </a:r>
            <a:r>
              <a:rPr spc="-5" dirty="0">
                <a:latin typeface="Segoe UI"/>
                <a:cs typeface="Segoe UI"/>
              </a:rPr>
              <a:t>th</a:t>
            </a:r>
            <a:r>
              <a:rPr spc="-15" dirty="0">
                <a:latin typeface="Segoe UI"/>
                <a:cs typeface="Segoe UI"/>
              </a:rPr>
              <a:t> </a:t>
            </a:r>
            <a:r>
              <a:rPr spc="-5" dirty="0">
                <a:latin typeface="Segoe UI"/>
                <a:cs typeface="Segoe UI"/>
              </a:rPr>
              <a:t>the</a:t>
            </a:r>
            <a:r>
              <a:rPr dirty="0">
                <a:latin typeface="Segoe UI"/>
                <a:cs typeface="Segoe UI"/>
              </a:rPr>
              <a:t> 6</a:t>
            </a:r>
            <a:r>
              <a:rPr spc="-5" dirty="0">
                <a:latin typeface="Segoe UI"/>
                <a:cs typeface="Segoe UI"/>
              </a:rPr>
              <a:t> D</a:t>
            </a:r>
            <a:r>
              <a:rPr spc="-10" dirty="0">
                <a:latin typeface="Segoe UI"/>
                <a:cs typeface="Segoe UI"/>
              </a:rPr>
              <a:t>e</a:t>
            </a:r>
            <a:r>
              <a:rPr spc="-5" dirty="0">
                <a:latin typeface="Segoe UI"/>
                <a:cs typeface="Segoe UI"/>
              </a:rPr>
              <a:t>sig</a:t>
            </a:r>
            <a:r>
              <a:rPr dirty="0">
                <a:latin typeface="Segoe UI"/>
                <a:cs typeface="Segoe UI"/>
              </a:rPr>
              <a:t>n E</a:t>
            </a:r>
            <a:r>
              <a:rPr spc="-10" dirty="0">
                <a:latin typeface="Segoe UI"/>
                <a:cs typeface="Segoe UI"/>
              </a:rPr>
              <a:t>le</a:t>
            </a:r>
            <a:r>
              <a:rPr spc="-5" dirty="0">
                <a:latin typeface="Segoe UI"/>
                <a:cs typeface="Segoe UI"/>
              </a:rPr>
              <a:t>m</a:t>
            </a:r>
            <a:r>
              <a:rPr spc="-10" dirty="0">
                <a:latin typeface="Segoe UI"/>
                <a:cs typeface="Segoe UI"/>
              </a:rPr>
              <a:t>e</a:t>
            </a:r>
            <a:r>
              <a:rPr dirty="0">
                <a:latin typeface="Segoe UI"/>
                <a:cs typeface="Segoe UI"/>
              </a:rPr>
              <a:t>nt</a:t>
            </a:r>
            <a:r>
              <a:rPr spc="5" dirty="0">
                <a:latin typeface="Segoe UI"/>
                <a:cs typeface="Segoe UI"/>
              </a:rPr>
              <a:t>s</a:t>
            </a:r>
            <a:r>
              <a:rPr dirty="0">
                <a:latin typeface="Segoe UI"/>
                <a:cs typeface="Segoe UI"/>
              </a:rPr>
              <a:t>?</a:t>
            </a:r>
          </a:p>
          <a:p>
            <a:pPr marL="298450" indent="-285750">
              <a:spcBef>
                <a:spcPts val="320"/>
              </a:spcBef>
              <a:buFont typeface="Wingdings" panose="05000000000000000000" pitchFamily="2" charset="2"/>
              <a:buChar char="v"/>
              <a:tabLst>
                <a:tab pos="355600" algn="l"/>
              </a:tabLst>
            </a:pPr>
            <a:r>
              <a:rPr spc="-5" dirty="0">
                <a:latin typeface="Segoe UI"/>
                <a:cs typeface="Segoe UI"/>
              </a:rPr>
              <a:t>Se</a:t>
            </a:r>
            <a:r>
              <a:rPr spc="-15" dirty="0">
                <a:latin typeface="Segoe UI"/>
                <a:cs typeface="Segoe UI"/>
              </a:rPr>
              <a:t>e</a:t>
            </a:r>
            <a:r>
              <a:rPr dirty="0">
                <a:latin typeface="Segoe UI"/>
                <a:cs typeface="Segoe UI"/>
              </a:rPr>
              <a:t>k a</a:t>
            </a:r>
            <a:r>
              <a:rPr spc="-10" dirty="0">
                <a:latin typeface="Segoe UI"/>
                <a:cs typeface="Segoe UI"/>
              </a:rPr>
              <a:t>dd</a:t>
            </a:r>
            <a:r>
              <a:rPr spc="-5" dirty="0">
                <a:latin typeface="Segoe UI"/>
                <a:cs typeface="Segoe UI"/>
              </a:rPr>
              <a:t>it</a:t>
            </a:r>
            <a:r>
              <a:rPr spc="-10" dirty="0">
                <a:latin typeface="Segoe UI"/>
                <a:cs typeface="Segoe UI"/>
              </a:rPr>
              <a:t>i</a:t>
            </a:r>
            <a:r>
              <a:rPr dirty="0">
                <a:latin typeface="Segoe UI"/>
                <a:cs typeface="Segoe UI"/>
              </a:rPr>
              <a:t>on</a:t>
            </a:r>
            <a:r>
              <a:rPr spc="-5" dirty="0">
                <a:latin typeface="Segoe UI"/>
                <a:cs typeface="Segoe UI"/>
              </a:rPr>
              <a:t>a</a:t>
            </a:r>
            <a:r>
              <a:rPr dirty="0">
                <a:latin typeface="Segoe UI"/>
                <a:cs typeface="Segoe UI"/>
              </a:rPr>
              <a:t>l f</a:t>
            </a:r>
            <a:r>
              <a:rPr spc="-10" dirty="0">
                <a:latin typeface="Segoe UI"/>
                <a:cs typeface="Segoe UI"/>
              </a:rPr>
              <a:t>eed</a:t>
            </a:r>
            <a:r>
              <a:rPr dirty="0">
                <a:latin typeface="Segoe UI"/>
                <a:cs typeface="Segoe UI"/>
              </a:rPr>
              <a:t>b</a:t>
            </a:r>
            <a:r>
              <a:rPr spc="-10" dirty="0">
                <a:latin typeface="Segoe UI"/>
                <a:cs typeface="Segoe UI"/>
              </a:rPr>
              <a:t>a</a:t>
            </a:r>
            <a:r>
              <a:rPr dirty="0">
                <a:latin typeface="Segoe UI"/>
                <a:cs typeface="Segoe UI"/>
              </a:rPr>
              <a:t>ck:</a:t>
            </a:r>
          </a:p>
          <a:p>
            <a:pPr marL="812165" marR="7620" lvl="1" indent="-342265">
              <a:lnSpc>
                <a:spcPct val="114999"/>
              </a:lnSpc>
              <a:buFont typeface="Wingdings" panose="05000000000000000000" pitchFamily="2" charset="2"/>
              <a:buChar char="§"/>
              <a:tabLst>
                <a:tab pos="812800" algn="l"/>
              </a:tabLst>
            </a:pPr>
            <a:r>
              <a:rPr spc="-5" dirty="0">
                <a:latin typeface="Segoe UI"/>
                <a:cs typeface="Segoe UI"/>
              </a:rPr>
              <a:t>Are there</a:t>
            </a:r>
            <a:r>
              <a:rPr spc="-25" dirty="0">
                <a:latin typeface="Segoe UI"/>
                <a:cs typeface="Segoe UI"/>
              </a:rPr>
              <a:t> </a:t>
            </a:r>
            <a:r>
              <a:rPr spc="-5" dirty="0">
                <a:latin typeface="Segoe UI"/>
                <a:cs typeface="Segoe UI"/>
              </a:rPr>
              <a:t>a</a:t>
            </a:r>
            <a:r>
              <a:rPr spc="-15" dirty="0">
                <a:latin typeface="Segoe UI"/>
                <a:cs typeface="Segoe UI"/>
              </a:rPr>
              <a:t>d</a:t>
            </a:r>
            <a:r>
              <a:rPr dirty="0">
                <a:latin typeface="Segoe UI"/>
                <a:cs typeface="Segoe UI"/>
              </a:rPr>
              <a:t>d</a:t>
            </a:r>
            <a:r>
              <a:rPr spc="-10" dirty="0">
                <a:latin typeface="Segoe UI"/>
                <a:cs typeface="Segoe UI"/>
              </a:rPr>
              <a:t>i</a:t>
            </a:r>
            <a:r>
              <a:rPr dirty="0">
                <a:latin typeface="Segoe UI"/>
                <a:cs typeface="Segoe UI"/>
              </a:rPr>
              <a:t>tional </a:t>
            </a:r>
            <a:r>
              <a:rPr spc="-5" dirty="0">
                <a:latin typeface="Segoe UI"/>
                <a:cs typeface="Segoe UI"/>
              </a:rPr>
              <a:t>in</a:t>
            </a:r>
            <a:r>
              <a:rPr spc="-10" dirty="0">
                <a:latin typeface="Segoe UI"/>
                <a:cs typeface="Segoe UI"/>
              </a:rPr>
              <a:t>d</a:t>
            </a:r>
            <a:r>
              <a:rPr spc="-5" dirty="0">
                <a:latin typeface="Segoe UI"/>
                <a:cs typeface="Segoe UI"/>
              </a:rPr>
              <a:t>iv</a:t>
            </a:r>
            <a:r>
              <a:rPr spc="-10" dirty="0">
                <a:latin typeface="Segoe UI"/>
                <a:cs typeface="Segoe UI"/>
              </a:rPr>
              <a:t>i</a:t>
            </a:r>
            <a:r>
              <a:rPr spc="-5" dirty="0">
                <a:latin typeface="Segoe UI"/>
                <a:cs typeface="Segoe UI"/>
              </a:rPr>
              <a:t>du</a:t>
            </a:r>
            <a:r>
              <a:rPr spc="-15" dirty="0">
                <a:latin typeface="Segoe UI"/>
                <a:cs typeface="Segoe UI"/>
              </a:rPr>
              <a:t>a</a:t>
            </a:r>
            <a:r>
              <a:rPr spc="-5" dirty="0">
                <a:latin typeface="Segoe UI"/>
                <a:cs typeface="Segoe UI"/>
              </a:rPr>
              <a:t>ls</a:t>
            </a:r>
            <a:r>
              <a:rPr dirty="0">
                <a:latin typeface="Segoe UI"/>
                <a:cs typeface="Segoe UI"/>
              </a:rPr>
              <a:t>/</a:t>
            </a:r>
            <a:r>
              <a:rPr spc="-5" dirty="0">
                <a:latin typeface="Segoe UI"/>
                <a:cs typeface="Segoe UI"/>
              </a:rPr>
              <a:t>s</a:t>
            </a:r>
            <a:r>
              <a:rPr spc="5" dirty="0">
                <a:latin typeface="Segoe UI"/>
                <a:cs typeface="Segoe UI"/>
              </a:rPr>
              <a:t>t</a:t>
            </a:r>
            <a:r>
              <a:rPr dirty="0">
                <a:latin typeface="Segoe UI"/>
                <a:cs typeface="Segoe UI"/>
              </a:rPr>
              <a:t>akeho</a:t>
            </a:r>
            <a:r>
              <a:rPr spc="-10" dirty="0">
                <a:latin typeface="Segoe UI"/>
                <a:cs typeface="Segoe UI"/>
              </a:rPr>
              <a:t>l</a:t>
            </a:r>
            <a:r>
              <a:rPr spc="-5" dirty="0">
                <a:latin typeface="Segoe UI"/>
                <a:cs typeface="Segoe UI"/>
              </a:rPr>
              <a:t>d</a:t>
            </a:r>
            <a:r>
              <a:rPr spc="-15" dirty="0">
                <a:latin typeface="Segoe UI"/>
                <a:cs typeface="Segoe UI"/>
              </a:rPr>
              <a:t>e</a:t>
            </a:r>
            <a:r>
              <a:rPr dirty="0">
                <a:latin typeface="Segoe UI"/>
                <a:cs typeface="Segoe UI"/>
              </a:rPr>
              <a:t>rs whom</a:t>
            </a:r>
            <a:r>
              <a:rPr spc="-25" dirty="0">
                <a:latin typeface="Segoe UI"/>
                <a:cs typeface="Segoe UI"/>
              </a:rPr>
              <a:t> </a:t>
            </a:r>
            <a:r>
              <a:rPr dirty="0">
                <a:latin typeface="Segoe UI"/>
                <a:cs typeface="Segoe UI"/>
              </a:rPr>
              <a:t>I</a:t>
            </a:r>
            <a:r>
              <a:rPr spc="-15" dirty="0">
                <a:latin typeface="Segoe UI"/>
                <a:cs typeface="Segoe UI"/>
              </a:rPr>
              <a:t> </a:t>
            </a:r>
            <a:r>
              <a:rPr spc="-5" dirty="0">
                <a:latin typeface="Segoe UI"/>
                <a:cs typeface="Segoe UI"/>
              </a:rPr>
              <a:t>wou</a:t>
            </a:r>
            <a:r>
              <a:rPr spc="-10" dirty="0">
                <a:latin typeface="Segoe UI"/>
                <a:cs typeface="Segoe UI"/>
              </a:rPr>
              <a:t>l</a:t>
            </a:r>
            <a:r>
              <a:rPr spc="-5" dirty="0">
                <a:latin typeface="Segoe UI"/>
                <a:cs typeface="Segoe UI"/>
              </a:rPr>
              <a:t>d</a:t>
            </a:r>
            <a:r>
              <a:rPr dirty="0">
                <a:latin typeface="Segoe UI"/>
                <a:cs typeface="Segoe UI"/>
              </a:rPr>
              <a:t> </a:t>
            </a:r>
            <a:r>
              <a:rPr spc="-10" dirty="0">
                <a:latin typeface="Segoe UI"/>
                <a:cs typeface="Segoe UI"/>
              </a:rPr>
              <a:t>l</a:t>
            </a:r>
            <a:r>
              <a:rPr spc="-5" dirty="0">
                <a:latin typeface="Segoe UI"/>
                <a:cs typeface="Segoe UI"/>
              </a:rPr>
              <a:t>ik</a:t>
            </a:r>
            <a:r>
              <a:rPr dirty="0">
                <a:latin typeface="Segoe UI"/>
                <a:cs typeface="Segoe UI"/>
              </a:rPr>
              <a:t>e</a:t>
            </a:r>
            <a:r>
              <a:rPr spc="5" dirty="0">
                <a:latin typeface="Segoe UI"/>
                <a:cs typeface="Segoe UI"/>
              </a:rPr>
              <a:t> </a:t>
            </a:r>
            <a:r>
              <a:rPr spc="-5" dirty="0">
                <a:latin typeface="Segoe UI"/>
                <a:cs typeface="Segoe UI"/>
              </a:rPr>
              <a:t>to</a:t>
            </a:r>
            <a:r>
              <a:rPr spc="-15" dirty="0">
                <a:latin typeface="Segoe UI"/>
                <a:cs typeface="Segoe UI"/>
              </a:rPr>
              <a:t> </a:t>
            </a:r>
            <a:r>
              <a:rPr spc="-5" dirty="0">
                <a:latin typeface="Segoe UI"/>
                <a:cs typeface="Segoe UI"/>
              </a:rPr>
              <a:t>conn</a:t>
            </a:r>
            <a:r>
              <a:rPr spc="-15" dirty="0">
                <a:latin typeface="Segoe UI"/>
                <a:cs typeface="Segoe UI"/>
              </a:rPr>
              <a:t>e</a:t>
            </a:r>
            <a:r>
              <a:rPr spc="-5" dirty="0">
                <a:latin typeface="Segoe UI"/>
                <a:cs typeface="Segoe UI"/>
              </a:rPr>
              <a:t>ct to</a:t>
            </a:r>
            <a:r>
              <a:rPr spc="-15" dirty="0">
                <a:latin typeface="Segoe UI"/>
                <a:cs typeface="Segoe UI"/>
              </a:rPr>
              <a:t> </a:t>
            </a:r>
            <a:r>
              <a:rPr spc="-5" dirty="0">
                <a:latin typeface="Segoe UI"/>
                <a:cs typeface="Segoe UI"/>
              </a:rPr>
              <a:t>g</a:t>
            </a:r>
            <a:r>
              <a:rPr spc="-15" dirty="0">
                <a:latin typeface="Segoe UI"/>
                <a:cs typeface="Segoe UI"/>
              </a:rPr>
              <a:t>e</a:t>
            </a:r>
            <a:r>
              <a:rPr spc="-5" dirty="0">
                <a:latin typeface="Segoe UI"/>
                <a:cs typeface="Segoe UI"/>
              </a:rPr>
              <a:t>t</a:t>
            </a:r>
            <a:r>
              <a:rPr dirty="0">
                <a:latin typeface="Segoe UI"/>
                <a:cs typeface="Segoe UI"/>
              </a:rPr>
              <a:t> the</a:t>
            </a:r>
            <a:r>
              <a:rPr spc="-10" dirty="0">
                <a:latin typeface="Segoe UI"/>
                <a:cs typeface="Segoe UI"/>
              </a:rPr>
              <a:t>i</a:t>
            </a:r>
            <a:r>
              <a:rPr spc="-5" dirty="0">
                <a:latin typeface="Segoe UI"/>
                <a:cs typeface="Segoe UI"/>
              </a:rPr>
              <a:t>r</a:t>
            </a:r>
            <a:r>
              <a:rPr dirty="0">
                <a:latin typeface="Segoe UI"/>
                <a:cs typeface="Segoe UI"/>
              </a:rPr>
              <a:t> f</a:t>
            </a:r>
            <a:r>
              <a:rPr spc="-10" dirty="0">
                <a:latin typeface="Segoe UI"/>
                <a:cs typeface="Segoe UI"/>
              </a:rPr>
              <a:t>ee</a:t>
            </a:r>
            <a:r>
              <a:rPr spc="-5" dirty="0">
                <a:latin typeface="Segoe UI"/>
                <a:cs typeface="Segoe UI"/>
              </a:rPr>
              <a:t>d</a:t>
            </a:r>
            <a:r>
              <a:rPr spc="-15" dirty="0">
                <a:latin typeface="Segoe UI"/>
                <a:cs typeface="Segoe UI"/>
              </a:rPr>
              <a:t>b</a:t>
            </a:r>
            <a:r>
              <a:rPr spc="-5" dirty="0">
                <a:latin typeface="Segoe UI"/>
                <a:cs typeface="Segoe UI"/>
              </a:rPr>
              <a:t>a</a:t>
            </a:r>
            <a:r>
              <a:rPr spc="-15" dirty="0">
                <a:latin typeface="Segoe UI"/>
                <a:cs typeface="Segoe UI"/>
              </a:rPr>
              <a:t>c</a:t>
            </a:r>
            <a:r>
              <a:rPr spc="-5" dirty="0">
                <a:latin typeface="Segoe UI"/>
                <a:cs typeface="Segoe UI"/>
              </a:rPr>
              <a:t>k?</a:t>
            </a:r>
            <a:endParaRPr dirty="0">
              <a:latin typeface="Segoe UI"/>
              <a:cs typeface="Segoe UI"/>
            </a:endParaRPr>
          </a:p>
          <a:p>
            <a:pPr marL="355600" indent="-342900">
              <a:spcBef>
                <a:spcPts val="325"/>
              </a:spcBef>
              <a:buFont typeface="Wingdings" panose="05000000000000000000" pitchFamily="2" charset="2"/>
              <a:buChar char="v"/>
              <a:tabLst>
                <a:tab pos="355600" algn="l"/>
              </a:tabLst>
            </a:pPr>
            <a:r>
              <a:rPr spc="-5" dirty="0">
                <a:latin typeface="Segoe UI"/>
                <a:cs typeface="Segoe UI"/>
              </a:rPr>
              <a:t>Revis</a:t>
            </a:r>
            <a:r>
              <a:rPr dirty="0">
                <a:latin typeface="Segoe UI"/>
                <a:cs typeface="Segoe UI"/>
              </a:rPr>
              <a:t>e</a:t>
            </a:r>
            <a:r>
              <a:rPr spc="-20" dirty="0">
                <a:latin typeface="Segoe UI"/>
                <a:cs typeface="Segoe UI"/>
              </a:rPr>
              <a:t> </a:t>
            </a:r>
            <a:r>
              <a:rPr dirty="0">
                <a:latin typeface="Segoe UI"/>
                <a:cs typeface="Segoe UI"/>
              </a:rPr>
              <a:t>as</a:t>
            </a:r>
            <a:r>
              <a:rPr spc="-5" dirty="0">
                <a:latin typeface="Segoe UI"/>
                <a:cs typeface="Segoe UI"/>
              </a:rPr>
              <a:t> ne</a:t>
            </a:r>
            <a:r>
              <a:rPr spc="-15" dirty="0">
                <a:latin typeface="Segoe UI"/>
                <a:cs typeface="Segoe UI"/>
              </a:rPr>
              <a:t>ce</a:t>
            </a:r>
            <a:r>
              <a:rPr spc="-5" dirty="0">
                <a:latin typeface="Segoe UI"/>
                <a:cs typeface="Segoe UI"/>
              </a:rPr>
              <a:t>s</a:t>
            </a:r>
            <a:r>
              <a:rPr spc="5" dirty="0">
                <a:latin typeface="Segoe UI"/>
                <a:cs typeface="Segoe UI"/>
              </a:rPr>
              <a:t>s</a:t>
            </a:r>
            <a:r>
              <a:rPr spc="-5" dirty="0">
                <a:latin typeface="Segoe UI"/>
                <a:cs typeface="Segoe UI"/>
              </a:rPr>
              <a:t>a</a:t>
            </a:r>
            <a:r>
              <a:rPr spc="-15" dirty="0">
                <a:latin typeface="Segoe UI"/>
                <a:cs typeface="Segoe UI"/>
              </a:rPr>
              <a:t>r</a:t>
            </a:r>
            <a:r>
              <a:rPr spc="-5" dirty="0">
                <a:latin typeface="Segoe UI"/>
                <a:cs typeface="Segoe UI"/>
              </a:rPr>
              <a:t>y</a:t>
            </a:r>
            <a:endParaRPr dirty="0">
              <a:latin typeface="Segoe UI"/>
              <a:cs typeface="Segoe U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675" y="346561"/>
            <a:ext cx="7772400" cy="2337620"/>
          </a:xfrm>
        </p:spPr>
        <p:txBody>
          <a:bodyPr/>
          <a:lstStyle/>
          <a:p>
            <a:r>
              <a:rPr lang="en-US" dirty="0"/>
              <a:t>The Performance Assessment Cycle</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13</a:t>
            </a:fld>
            <a:endParaRPr lang="en-US" dirty="0"/>
          </a:p>
        </p:txBody>
      </p:sp>
      <p:sp>
        <p:nvSpPr>
          <p:cNvPr id="5" name="Google Shape;88;p12">
            <a:extLst>
              <a:ext uri="{FF2B5EF4-FFF2-40B4-BE49-F238E27FC236}">
                <a16:creationId xmlns:a16="http://schemas.microsoft.com/office/drawing/2014/main" id="{8E4584DB-C2FF-5F9A-458D-5FA5E334561C}"/>
              </a:ext>
            </a:extLst>
          </p:cNvPr>
          <p:cNvSpPr/>
          <p:nvPr/>
        </p:nvSpPr>
        <p:spPr>
          <a:xfrm rot="-2700000">
            <a:off x="4175771" y="1941307"/>
            <a:ext cx="850225" cy="845134"/>
          </a:xfrm>
          <a:prstGeom prst="ellipse">
            <a:avLst/>
          </a:prstGeom>
          <a:solidFill>
            <a:schemeClr val="accen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6" name="Google Shape;89;p12">
            <a:extLst>
              <a:ext uri="{FF2B5EF4-FFF2-40B4-BE49-F238E27FC236}">
                <a16:creationId xmlns:a16="http://schemas.microsoft.com/office/drawing/2014/main" id="{862D5E0D-C47C-436F-D3A6-01611E4155BE}"/>
              </a:ext>
            </a:extLst>
          </p:cNvPr>
          <p:cNvSpPr/>
          <p:nvPr/>
        </p:nvSpPr>
        <p:spPr>
          <a:xfrm rot="-2700000">
            <a:off x="5592344" y="3346662"/>
            <a:ext cx="850225" cy="845134"/>
          </a:xfrm>
          <a:prstGeom prst="ellipse">
            <a:avLst/>
          </a:prstGeom>
          <a:solidFill>
            <a:schemeClr val="accent4"/>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7" name="Google Shape;90;p12">
            <a:extLst>
              <a:ext uri="{FF2B5EF4-FFF2-40B4-BE49-F238E27FC236}">
                <a16:creationId xmlns:a16="http://schemas.microsoft.com/office/drawing/2014/main" id="{FC1718BF-2925-91DE-1A20-2F23183B44A1}"/>
              </a:ext>
            </a:extLst>
          </p:cNvPr>
          <p:cNvSpPr/>
          <p:nvPr/>
        </p:nvSpPr>
        <p:spPr>
          <a:xfrm rot="-2700000">
            <a:off x="2772976" y="3360492"/>
            <a:ext cx="850225" cy="845134"/>
          </a:xfrm>
          <a:prstGeom prst="ellipse">
            <a:avLst/>
          </a:prstGeom>
          <a:solidFill>
            <a:schemeClr val="accent5"/>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8" name="Google Shape;91;p12">
            <a:extLst>
              <a:ext uri="{FF2B5EF4-FFF2-40B4-BE49-F238E27FC236}">
                <a16:creationId xmlns:a16="http://schemas.microsoft.com/office/drawing/2014/main" id="{77EB1343-4FA7-FBBF-2935-E805A6181FC3}"/>
              </a:ext>
            </a:extLst>
          </p:cNvPr>
          <p:cNvSpPr/>
          <p:nvPr/>
        </p:nvSpPr>
        <p:spPr>
          <a:xfrm rot="-2700000">
            <a:off x="4175770" y="4763337"/>
            <a:ext cx="850225" cy="845134"/>
          </a:xfrm>
          <a:prstGeom prst="ellipse">
            <a:avLst/>
          </a:prstGeom>
          <a:solidFill>
            <a:srgbClr val="FF00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p:txBody>
      </p:sp>
      <p:sp>
        <p:nvSpPr>
          <p:cNvPr id="9" name="Google Shape;92;p12">
            <a:extLst>
              <a:ext uri="{FF2B5EF4-FFF2-40B4-BE49-F238E27FC236}">
                <a16:creationId xmlns:a16="http://schemas.microsoft.com/office/drawing/2014/main" id="{82A5B62A-93E4-ACE0-7712-B6F4E3B86523}"/>
              </a:ext>
            </a:extLst>
          </p:cNvPr>
          <p:cNvSpPr/>
          <p:nvPr/>
        </p:nvSpPr>
        <p:spPr>
          <a:xfrm rot="-2700123">
            <a:off x="5485953" y="2288525"/>
            <a:ext cx="113579" cy="1084580"/>
          </a:xfrm>
          <a:custGeom>
            <a:avLst/>
            <a:gdLst/>
            <a:ahLst/>
            <a:cxnLst/>
            <a:rect l="l" t="t" r="r" b="b"/>
            <a:pathLst>
              <a:path w="39" h="376" extrusionOk="0">
                <a:moveTo>
                  <a:pt x="0" y="0"/>
                </a:moveTo>
                <a:cubicBezTo>
                  <a:pt x="25" y="59"/>
                  <a:pt x="39" y="123"/>
                  <a:pt x="39" y="190"/>
                </a:cubicBezTo>
                <a:cubicBezTo>
                  <a:pt x="39" y="256"/>
                  <a:pt x="26" y="319"/>
                  <a:pt x="2" y="376"/>
                </a:cubicBezTo>
              </a:path>
            </a:pathLst>
          </a:custGeom>
          <a:noFill/>
          <a:ln w="28575" cap="rnd" cmpd="sng">
            <a:solidFill>
              <a:schemeClr val="dk1"/>
            </a:solidFill>
            <a:prstDash val="solid"/>
            <a:miter lim="524288"/>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0" name="Google Shape;93;p12">
            <a:extLst>
              <a:ext uri="{FF2B5EF4-FFF2-40B4-BE49-F238E27FC236}">
                <a16:creationId xmlns:a16="http://schemas.microsoft.com/office/drawing/2014/main" id="{5B745C9A-77DE-1A4C-86DE-45D826F3E583}"/>
              </a:ext>
            </a:extLst>
          </p:cNvPr>
          <p:cNvSpPr/>
          <p:nvPr/>
        </p:nvSpPr>
        <p:spPr>
          <a:xfrm rot="-2700123">
            <a:off x="4998394" y="4644561"/>
            <a:ext cx="1091620" cy="114495"/>
          </a:xfrm>
          <a:custGeom>
            <a:avLst/>
            <a:gdLst/>
            <a:ahLst/>
            <a:cxnLst/>
            <a:rect l="l" t="t" r="r" b="b"/>
            <a:pathLst>
              <a:path w="375" h="40" extrusionOk="0">
                <a:moveTo>
                  <a:pt x="375" y="0"/>
                </a:moveTo>
                <a:cubicBezTo>
                  <a:pt x="317" y="26"/>
                  <a:pt x="253" y="40"/>
                  <a:pt x="185" y="40"/>
                </a:cubicBezTo>
                <a:cubicBezTo>
                  <a:pt x="119" y="40"/>
                  <a:pt x="57" y="26"/>
                  <a:pt x="0" y="2"/>
                </a:cubicBezTo>
              </a:path>
            </a:pathLst>
          </a:custGeom>
          <a:noFill/>
          <a:ln w="28575" cap="rnd" cmpd="sng">
            <a:solidFill>
              <a:schemeClr val="dk1"/>
            </a:solidFill>
            <a:prstDash val="solid"/>
            <a:miter lim="524288"/>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1" name="Google Shape;94;p12">
            <a:extLst>
              <a:ext uri="{FF2B5EF4-FFF2-40B4-BE49-F238E27FC236}">
                <a16:creationId xmlns:a16="http://schemas.microsoft.com/office/drawing/2014/main" id="{5CF82F9B-A439-D5EC-212E-62251B448FE7}"/>
              </a:ext>
            </a:extLst>
          </p:cNvPr>
          <p:cNvSpPr/>
          <p:nvPr/>
        </p:nvSpPr>
        <p:spPr>
          <a:xfrm rot="-2700123">
            <a:off x="3615310" y="4179263"/>
            <a:ext cx="113579" cy="1081456"/>
          </a:xfrm>
          <a:custGeom>
            <a:avLst/>
            <a:gdLst/>
            <a:ahLst/>
            <a:cxnLst/>
            <a:rect l="l" t="t" r="r" b="b"/>
            <a:pathLst>
              <a:path w="39" h="375" extrusionOk="0">
                <a:moveTo>
                  <a:pt x="39" y="375"/>
                </a:moveTo>
                <a:cubicBezTo>
                  <a:pt x="14" y="317"/>
                  <a:pt x="0" y="253"/>
                  <a:pt x="0" y="185"/>
                </a:cubicBezTo>
                <a:cubicBezTo>
                  <a:pt x="0" y="120"/>
                  <a:pt x="13" y="57"/>
                  <a:pt x="37" y="0"/>
                </a:cubicBezTo>
              </a:path>
            </a:pathLst>
          </a:custGeom>
          <a:noFill/>
          <a:ln w="28575" cap="rnd" cmpd="sng">
            <a:solidFill>
              <a:schemeClr val="dk1"/>
            </a:solidFill>
            <a:prstDash val="solid"/>
            <a:miter lim="524288"/>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2" name="Google Shape;95;p12">
            <a:extLst>
              <a:ext uri="{FF2B5EF4-FFF2-40B4-BE49-F238E27FC236}">
                <a16:creationId xmlns:a16="http://schemas.microsoft.com/office/drawing/2014/main" id="{A9B735D6-14F0-1F85-313F-E75B3E3E46BA}"/>
              </a:ext>
            </a:extLst>
          </p:cNvPr>
          <p:cNvSpPr/>
          <p:nvPr/>
        </p:nvSpPr>
        <p:spPr>
          <a:xfrm rot="-2700121">
            <a:off x="5733642" y="3109228"/>
            <a:ext cx="209279" cy="153006"/>
          </a:xfrm>
          <a:custGeom>
            <a:avLst/>
            <a:gdLst/>
            <a:ahLst/>
            <a:cxnLst/>
            <a:rect l="l" t="t" r="r" b="b"/>
            <a:pathLst>
              <a:path w="199" h="147" extrusionOk="0">
                <a:moveTo>
                  <a:pt x="0" y="0"/>
                </a:moveTo>
                <a:lnTo>
                  <a:pt x="64" y="147"/>
                </a:lnTo>
                <a:lnTo>
                  <a:pt x="199" y="83"/>
                </a:lnTo>
              </a:path>
            </a:pathLst>
          </a:custGeom>
          <a:noFill/>
          <a:ln w="28575" cap="rnd" cmpd="sng">
            <a:solidFill>
              <a:schemeClr val="dk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3" name="Google Shape;96;p12">
            <a:extLst>
              <a:ext uri="{FF2B5EF4-FFF2-40B4-BE49-F238E27FC236}">
                <a16:creationId xmlns:a16="http://schemas.microsoft.com/office/drawing/2014/main" id="{5CEB40FC-4B17-DFFF-6D92-AB5EEC2C68EB}"/>
              </a:ext>
            </a:extLst>
          </p:cNvPr>
          <p:cNvSpPr/>
          <p:nvPr/>
        </p:nvSpPr>
        <p:spPr>
          <a:xfrm rot="-2700121">
            <a:off x="5080615" y="4924358"/>
            <a:ext cx="151438" cy="208174"/>
          </a:xfrm>
          <a:custGeom>
            <a:avLst/>
            <a:gdLst/>
            <a:ahLst/>
            <a:cxnLst/>
            <a:rect l="l" t="t" r="r" b="b"/>
            <a:pathLst>
              <a:path w="144" h="200" extrusionOk="0">
                <a:moveTo>
                  <a:pt x="144" y="0"/>
                </a:moveTo>
                <a:lnTo>
                  <a:pt x="0" y="67"/>
                </a:lnTo>
                <a:lnTo>
                  <a:pt x="64" y="200"/>
                </a:lnTo>
              </a:path>
            </a:pathLst>
          </a:custGeom>
          <a:noFill/>
          <a:ln w="28575" cap="rnd" cmpd="sng">
            <a:solidFill>
              <a:schemeClr val="dk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4" name="Google Shape;97;p12">
            <a:extLst>
              <a:ext uri="{FF2B5EF4-FFF2-40B4-BE49-F238E27FC236}">
                <a16:creationId xmlns:a16="http://schemas.microsoft.com/office/drawing/2014/main" id="{05D01D56-EE14-95E5-D668-12EAE01A0EB4}"/>
              </a:ext>
            </a:extLst>
          </p:cNvPr>
          <p:cNvSpPr/>
          <p:nvPr/>
        </p:nvSpPr>
        <p:spPr>
          <a:xfrm rot="-2700121">
            <a:off x="3214017" y="4289761"/>
            <a:ext cx="210331" cy="149885"/>
          </a:xfrm>
          <a:custGeom>
            <a:avLst/>
            <a:gdLst/>
            <a:ahLst/>
            <a:cxnLst/>
            <a:rect l="l" t="t" r="r" b="b"/>
            <a:pathLst>
              <a:path w="200" h="144" extrusionOk="0">
                <a:moveTo>
                  <a:pt x="200" y="144"/>
                </a:moveTo>
                <a:lnTo>
                  <a:pt x="136" y="0"/>
                </a:lnTo>
                <a:lnTo>
                  <a:pt x="0" y="64"/>
                </a:lnTo>
              </a:path>
            </a:pathLst>
          </a:custGeom>
          <a:noFill/>
          <a:ln w="28575" cap="rnd" cmpd="sng">
            <a:solidFill>
              <a:schemeClr val="dk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5" name="Google Shape;98;p12">
            <a:extLst>
              <a:ext uri="{FF2B5EF4-FFF2-40B4-BE49-F238E27FC236}">
                <a16:creationId xmlns:a16="http://schemas.microsoft.com/office/drawing/2014/main" id="{E3D0029C-AECC-9EC8-88AB-7B4F547D205E}"/>
              </a:ext>
            </a:extLst>
          </p:cNvPr>
          <p:cNvSpPr txBox="1"/>
          <p:nvPr/>
        </p:nvSpPr>
        <p:spPr>
          <a:xfrm>
            <a:off x="3249600" y="1401000"/>
            <a:ext cx="2941500" cy="46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dirty="0">
                <a:solidFill>
                  <a:schemeClr val="accent1"/>
                </a:solidFill>
                <a:latin typeface="Lato"/>
                <a:ea typeface="Lato"/>
                <a:cs typeface="Lato"/>
                <a:sym typeface="Lato"/>
              </a:rPr>
              <a:t>Task Design</a:t>
            </a:r>
            <a:r>
              <a:rPr lang="en" sz="1800" b="1" dirty="0">
                <a:solidFill>
                  <a:schemeClr val="accent1"/>
                </a:solidFill>
                <a:latin typeface="Lato"/>
                <a:ea typeface="Lato"/>
                <a:cs typeface="Lato"/>
                <a:sym typeface="Lato"/>
              </a:rPr>
              <a:t> </a:t>
            </a:r>
            <a:endParaRPr sz="1800" dirty="0">
              <a:solidFill>
                <a:schemeClr val="accent1"/>
              </a:solidFill>
              <a:latin typeface="Lato"/>
              <a:ea typeface="Lato"/>
              <a:cs typeface="Lato"/>
              <a:sym typeface="Lato"/>
            </a:endParaRPr>
          </a:p>
        </p:txBody>
      </p:sp>
      <p:sp>
        <p:nvSpPr>
          <p:cNvPr id="16" name="Google Shape;99;p12">
            <a:extLst>
              <a:ext uri="{FF2B5EF4-FFF2-40B4-BE49-F238E27FC236}">
                <a16:creationId xmlns:a16="http://schemas.microsoft.com/office/drawing/2014/main" id="{08A36D5D-5D1B-4AEB-8C5D-BA15E7AAB192}"/>
              </a:ext>
            </a:extLst>
          </p:cNvPr>
          <p:cNvSpPr txBox="1"/>
          <p:nvPr/>
        </p:nvSpPr>
        <p:spPr>
          <a:xfrm>
            <a:off x="6316475" y="3492638"/>
            <a:ext cx="1905900" cy="46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a:solidFill>
                  <a:schemeClr val="accent4"/>
                </a:solidFill>
                <a:latin typeface="Lato"/>
                <a:ea typeface="Lato"/>
                <a:cs typeface="Lato"/>
                <a:sym typeface="Lato"/>
              </a:rPr>
              <a:t>Validation</a:t>
            </a:r>
            <a:endParaRPr sz="1800">
              <a:solidFill>
                <a:schemeClr val="accent4"/>
              </a:solidFill>
              <a:latin typeface="Lato"/>
              <a:ea typeface="Lato"/>
              <a:cs typeface="Lato"/>
              <a:sym typeface="Lato"/>
            </a:endParaRPr>
          </a:p>
        </p:txBody>
      </p:sp>
      <p:sp>
        <p:nvSpPr>
          <p:cNvPr id="17" name="Google Shape;100;p12">
            <a:extLst>
              <a:ext uri="{FF2B5EF4-FFF2-40B4-BE49-F238E27FC236}">
                <a16:creationId xmlns:a16="http://schemas.microsoft.com/office/drawing/2014/main" id="{9F694D5D-7BA0-ADC8-A2E9-B93A3CD8F611}"/>
              </a:ext>
            </a:extLst>
          </p:cNvPr>
          <p:cNvSpPr txBox="1"/>
          <p:nvPr/>
        </p:nvSpPr>
        <p:spPr>
          <a:xfrm>
            <a:off x="3354075" y="5571350"/>
            <a:ext cx="2493600" cy="46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dirty="0">
                <a:solidFill>
                  <a:srgbClr val="FF0000"/>
                </a:solidFill>
                <a:latin typeface="Lato"/>
                <a:ea typeface="Lato"/>
                <a:cs typeface="Lato"/>
                <a:sym typeface="Lato"/>
              </a:rPr>
              <a:t>Rubric Design</a:t>
            </a:r>
            <a:endParaRPr sz="1800" dirty="0">
              <a:solidFill>
                <a:srgbClr val="FF0000"/>
              </a:solidFill>
              <a:latin typeface="Lato"/>
              <a:ea typeface="Lato"/>
              <a:cs typeface="Lato"/>
              <a:sym typeface="Lato"/>
            </a:endParaRPr>
          </a:p>
        </p:txBody>
      </p:sp>
      <p:sp>
        <p:nvSpPr>
          <p:cNvPr id="18" name="Google Shape;101;p12">
            <a:extLst>
              <a:ext uri="{FF2B5EF4-FFF2-40B4-BE49-F238E27FC236}">
                <a16:creationId xmlns:a16="http://schemas.microsoft.com/office/drawing/2014/main" id="{53C928A7-87CE-55FD-9D28-F8045AAD3415}"/>
              </a:ext>
            </a:extLst>
          </p:cNvPr>
          <p:cNvSpPr txBox="1"/>
          <p:nvPr/>
        </p:nvSpPr>
        <p:spPr>
          <a:xfrm>
            <a:off x="989950" y="3492638"/>
            <a:ext cx="1905900" cy="46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dirty="0">
                <a:solidFill>
                  <a:schemeClr val="accent5"/>
                </a:solidFill>
                <a:latin typeface="Lato"/>
                <a:ea typeface="Lato"/>
                <a:cs typeface="Lato"/>
                <a:sym typeface="Lato"/>
              </a:rPr>
              <a:t>Calibration</a:t>
            </a:r>
            <a:endParaRPr sz="1800" dirty="0">
              <a:solidFill>
                <a:schemeClr val="accent5"/>
              </a:solidFill>
              <a:latin typeface="Lato"/>
              <a:ea typeface="Lato"/>
              <a:cs typeface="Lato"/>
              <a:sym typeface="Lato"/>
            </a:endParaRPr>
          </a:p>
        </p:txBody>
      </p:sp>
      <p:sp>
        <p:nvSpPr>
          <p:cNvPr id="20" name="Google Shape;103;p12">
            <a:extLst>
              <a:ext uri="{FF2B5EF4-FFF2-40B4-BE49-F238E27FC236}">
                <a16:creationId xmlns:a16="http://schemas.microsoft.com/office/drawing/2014/main" id="{B4349699-C8DE-2B83-B443-4E6F4E19799F}"/>
              </a:ext>
            </a:extLst>
          </p:cNvPr>
          <p:cNvSpPr txBox="1"/>
          <p:nvPr/>
        </p:nvSpPr>
        <p:spPr>
          <a:xfrm>
            <a:off x="2199000" y="4603400"/>
            <a:ext cx="1700100" cy="322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solidFill>
                  <a:schemeClr val="dk1"/>
                </a:solidFill>
                <a:latin typeface="Lato"/>
                <a:ea typeface="Lato"/>
                <a:cs typeface="Lato"/>
                <a:sym typeface="Lato"/>
              </a:rPr>
              <a:t>Instruction</a:t>
            </a:r>
            <a:endParaRPr sz="1600">
              <a:solidFill>
                <a:schemeClr val="dk1"/>
              </a:solidFill>
              <a:latin typeface="Lato"/>
              <a:ea typeface="Lato"/>
              <a:cs typeface="Lato"/>
              <a:sym typeface="Lato"/>
            </a:endParaRPr>
          </a:p>
        </p:txBody>
      </p:sp>
      <p:sp>
        <p:nvSpPr>
          <p:cNvPr id="21" name="Google Shape;104;p12">
            <a:extLst>
              <a:ext uri="{FF2B5EF4-FFF2-40B4-BE49-F238E27FC236}">
                <a16:creationId xmlns:a16="http://schemas.microsoft.com/office/drawing/2014/main" id="{60AF82FA-8CA3-6F85-3AEA-5C5C7441FF8B}"/>
              </a:ext>
            </a:extLst>
          </p:cNvPr>
          <p:cNvSpPr/>
          <p:nvPr/>
        </p:nvSpPr>
        <p:spPr>
          <a:xfrm rot="2699814">
            <a:off x="3615310" y="2290088"/>
            <a:ext cx="113579" cy="1081456"/>
          </a:xfrm>
          <a:custGeom>
            <a:avLst/>
            <a:gdLst/>
            <a:ahLst/>
            <a:cxnLst/>
            <a:rect l="l" t="t" r="r" b="b"/>
            <a:pathLst>
              <a:path w="39" h="375" extrusionOk="0">
                <a:moveTo>
                  <a:pt x="39" y="375"/>
                </a:moveTo>
                <a:cubicBezTo>
                  <a:pt x="14" y="317"/>
                  <a:pt x="0" y="253"/>
                  <a:pt x="0" y="185"/>
                </a:cubicBezTo>
                <a:cubicBezTo>
                  <a:pt x="0" y="120"/>
                  <a:pt x="13" y="57"/>
                  <a:pt x="37" y="0"/>
                </a:cubicBezTo>
              </a:path>
            </a:pathLst>
          </a:custGeom>
          <a:noFill/>
          <a:ln w="28575" cap="rnd" cmpd="sng">
            <a:solidFill>
              <a:schemeClr val="dk1"/>
            </a:solidFill>
            <a:prstDash val="solid"/>
            <a:miter lim="524288"/>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22" name="Google Shape;105;p12">
            <a:extLst>
              <a:ext uri="{FF2B5EF4-FFF2-40B4-BE49-F238E27FC236}">
                <a16:creationId xmlns:a16="http://schemas.microsoft.com/office/drawing/2014/main" id="{9FE45DB9-E4B7-C736-6508-5380960775E2}"/>
              </a:ext>
            </a:extLst>
          </p:cNvPr>
          <p:cNvSpPr/>
          <p:nvPr/>
        </p:nvSpPr>
        <p:spPr>
          <a:xfrm rot="2699821">
            <a:off x="3892417" y="2416286"/>
            <a:ext cx="210331" cy="149885"/>
          </a:xfrm>
          <a:custGeom>
            <a:avLst/>
            <a:gdLst/>
            <a:ahLst/>
            <a:cxnLst/>
            <a:rect l="l" t="t" r="r" b="b"/>
            <a:pathLst>
              <a:path w="200" h="144" extrusionOk="0">
                <a:moveTo>
                  <a:pt x="200" y="144"/>
                </a:moveTo>
                <a:lnTo>
                  <a:pt x="136" y="0"/>
                </a:lnTo>
                <a:lnTo>
                  <a:pt x="0" y="64"/>
                </a:lnTo>
              </a:path>
            </a:pathLst>
          </a:custGeom>
          <a:noFill/>
          <a:ln w="28575" cap="rnd" cmpd="sng">
            <a:solidFill>
              <a:schemeClr val="dk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23" name="Google Shape;106;p12">
            <a:extLst>
              <a:ext uri="{FF2B5EF4-FFF2-40B4-BE49-F238E27FC236}">
                <a16:creationId xmlns:a16="http://schemas.microsoft.com/office/drawing/2014/main" id="{5874949A-4C85-8E6E-369F-D183CB71128A}"/>
              </a:ext>
            </a:extLst>
          </p:cNvPr>
          <p:cNvSpPr txBox="1"/>
          <p:nvPr/>
        </p:nvSpPr>
        <p:spPr>
          <a:xfrm>
            <a:off x="2348050" y="2460175"/>
            <a:ext cx="1700100" cy="322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solidFill>
                  <a:schemeClr val="dk1"/>
                </a:solidFill>
                <a:latin typeface="Lato"/>
                <a:ea typeface="Lato"/>
                <a:cs typeface="Lato"/>
                <a:sym typeface="Lato"/>
              </a:rPr>
              <a:t>Analysis</a:t>
            </a:r>
            <a:endParaRPr sz="1600">
              <a:solidFill>
                <a:schemeClr val="dk1"/>
              </a:solidFill>
              <a:latin typeface="Lato"/>
              <a:ea typeface="Lato"/>
              <a:cs typeface="Lato"/>
              <a:sym typeface="Lato"/>
            </a:endParaRPr>
          </a:p>
        </p:txBody>
      </p:sp>
    </p:spTree>
    <p:extLst>
      <p:ext uri="{BB962C8B-B14F-4D97-AF65-F5344CB8AC3E}">
        <p14:creationId xmlns:p14="http://schemas.microsoft.com/office/powerpoint/2010/main" val="2804826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Performance Assessment Cycle</a:t>
            </a:r>
          </a:p>
        </p:txBody>
      </p:sp>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
        <p:nvSpPr>
          <p:cNvPr id="5" name="Google Shape;88;p12">
            <a:extLst>
              <a:ext uri="{FF2B5EF4-FFF2-40B4-BE49-F238E27FC236}">
                <a16:creationId xmlns:a16="http://schemas.microsoft.com/office/drawing/2014/main" id="{8E4584DB-C2FF-5F9A-458D-5FA5E334561C}"/>
              </a:ext>
            </a:extLst>
          </p:cNvPr>
          <p:cNvSpPr/>
          <p:nvPr/>
        </p:nvSpPr>
        <p:spPr>
          <a:xfrm rot="-2700000">
            <a:off x="4175771" y="1941307"/>
            <a:ext cx="850225" cy="845134"/>
          </a:xfrm>
          <a:prstGeom prst="ellipse">
            <a:avLst/>
          </a:prstGeom>
          <a:solidFill>
            <a:schemeClr val="accent1"/>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6" name="Google Shape;89;p12">
            <a:extLst>
              <a:ext uri="{FF2B5EF4-FFF2-40B4-BE49-F238E27FC236}">
                <a16:creationId xmlns:a16="http://schemas.microsoft.com/office/drawing/2014/main" id="{862D5E0D-C47C-436F-D3A6-01611E4155BE}"/>
              </a:ext>
            </a:extLst>
          </p:cNvPr>
          <p:cNvSpPr/>
          <p:nvPr/>
        </p:nvSpPr>
        <p:spPr>
          <a:xfrm rot="-2700000">
            <a:off x="5592344" y="3346662"/>
            <a:ext cx="850225" cy="845134"/>
          </a:xfrm>
          <a:prstGeom prst="ellipse">
            <a:avLst/>
          </a:prstGeom>
          <a:solidFill>
            <a:schemeClr val="accent4"/>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7" name="Google Shape;90;p12">
            <a:extLst>
              <a:ext uri="{FF2B5EF4-FFF2-40B4-BE49-F238E27FC236}">
                <a16:creationId xmlns:a16="http://schemas.microsoft.com/office/drawing/2014/main" id="{FC1718BF-2925-91DE-1A20-2F23183B44A1}"/>
              </a:ext>
            </a:extLst>
          </p:cNvPr>
          <p:cNvSpPr/>
          <p:nvPr/>
        </p:nvSpPr>
        <p:spPr>
          <a:xfrm rot="-2700000">
            <a:off x="2772976" y="3360492"/>
            <a:ext cx="850225" cy="845134"/>
          </a:xfrm>
          <a:prstGeom prst="ellipse">
            <a:avLst/>
          </a:prstGeom>
          <a:solidFill>
            <a:schemeClr val="accent5"/>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8" name="Google Shape;91;p12">
            <a:extLst>
              <a:ext uri="{FF2B5EF4-FFF2-40B4-BE49-F238E27FC236}">
                <a16:creationId xmlns:a16="http://schemas.microsoft.com/office/drawing/2014/main" id="{77EB1343-4FA7-FBBF-2935-E805A6181FC3}"/>
              </a:ext>
            </a:extLst>
          </p:cNvPr>
          <p:cNvSpPr/>
          <p:nvPr/>
        </p:nvSpPr>
        <p:spPr>
          <a:xfrm rot="-2700000">
            <a:off x="4175770" y="4763337"/>
            <a:ext cx="850225" cy="845134"/>
          </a:xfrm>
          <a:prstGeom prst="ellipse">
            <a:avLst/>
          </a:prstGeom>
          <a:solidFill>
            <a:srgbClr val="FF000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p:txBody>
      </p:sp>
      <p:sp>
        <p:nvSpPr>
          <p:cNvPr id="9" name="Google Shape;92;p12">
            <a:extLst>
              <a:ext uri="{FF2B5EF4-FFF2-40B4-BE49-F238E27FC236}">
                <a16:creationId xmlns:a16="http://schemas.microsoft.com/office/drawing/2014/main" id="{82A5B62A-93E4-ACE0-7712-B6F4E3B86523}"/>
              </a:ext>
            </a:extLst>
          </p:cNvPr>
          <p:cNvSpPr/>
          <p:nvPr/>
        </p:nvSpPr>
        <p:spPr>
          <a:xfrm rot="-2700123">
            <a:off x="5485953" y="2288525"/>
            <a:ext cx="113579" cy="1084580"/>
          </a:xfrm>
          <a:custGeom>
            <a:avLst/>
            <a:gdLst/>
            <a:ahLst/>
            <a:cxnLst/>
            <a:rect l="l" t="t" r="r" b="b"/>
            <a:pathLst>
              <a:path w="39" h="376" extrusionOk="0">
                <a:moveTo>
                  <a:pt x="0" y="0"/>
                </a:moveTo>
                <a:cubicBezTo>
                  <a:pt x="25" y="59"/>
                  <a:pt x="39" y="123"/>
                  <a:pt x="39" y="190"/>
                </a:cubicBezTo>
                <a:cubicBezTo>
                  <a:pt x="39" y="256"/>
                  <a:pt x="26" y="319"/>
                  <a:pt x="2" y="376"/>
                </a:cubicBezTo>
              </a:path>
            </a:pathLst>
          </a:custGeom>
          <a:noFill/>
          <a:ln w="28575" cap="rnd" cmpd="sng">
            <a:solidFill>
              <a:schemeClr val="dk1"/>
            </a:solidFill>
            <a:prstDash val="solid"/>
            <a:miter lim="524288"/>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0" name="Google Shape;93;p12">
            <a:extLst>
              <a:ext uri="{FF2B5EF4-FFF2-40B4-BE49-F238E27FC236}">
                <a16:creationId xmlns:a16="http://schemas.microsoft.com/office/drawing/2014/main" id="{5B745C9A-77DE-1A4C-86DE-45D826F3E583}"/>
              </a:ext>
            </a:extLst>
          </p:cNvPr>
          <p:cNvSpPr/>
          <p:nvPr/>
        </p:nvSpPr>
        <p:spPr>
          <a:xfrm rot="-2700123">
            <a:off x="4998394" y="4644561"/>
            <a:ext cx="1091620" cy="114495"/>
          </a:xfrm>
          <a:custGeom>
            <a:avLst/>
            <a:gdLst/>
            <a:ahLst/>
            <a:cxnLst/>
            <a:rect l="l" t="t" r="r" b="b"/>
            <a:pathLst>
              <a:path w="375" h="40" extrusionOk="0">
                <a:moveTo>
                  <a:pt x="375" y="0"/>
                </a:moveTo>
                <a:cubicBezTo>
                  <a:pt x="317" y="26"/>
                  <a:pt x="253" y="40"/>
                  <a:pt x="185" y="40"/>
                </a:cubicBezTo>
                <a:cubicBezTo>
                  <a:pt x="119" y="40"/>
                  <a:pt x="57" y="26"/>
                  <a:pt x="0" y="2"/>
                </a:cubicBezTo>
              </a:path>
            </a:pathLst>
          </a:custGeom>
          <a:noFill/>
          <a:ln w="28575" cap="rnd" cmpd="sng">
            <a:solidFill>
              <a:schemeClr val="dk1"/>
            </a:solidFill>
            <a:prstDash val="solid"/>
            <a:miter lim="524288"/>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1" name="Google Shape;94;p12">
            <a:extLst>
              <a:ext uri="{FF2B5EF4-FFF2-40B4-BE49-F238E27FC236}">
                <a16:creationId xmlns:a16="http://schemas.microsoft.com/office/drawing/2014/main" id="{5CF82F9B-A439-D5EC-212E-62251B448FE7}"/>
              </a:ext>
            </a:extLst>
          </p:cNvPr>
          <p:cNvSpPr/>
          <p:nvPr/>
        </p:nvSpPr>
        <p:spPr>
          <a:xfrm rot="-2700123">
            <a:off x="3615310" y="4179263"/>
            <a:ext cx="113579" cy="1081456"/>
          </a:xfrm>
          <a:custGeom>
            <a:avLst/>
            <a:gdLst/>
            <a:ahLst/>
            <a:cxnLst/>
            <a:rect l="l" t="t" r="r" b="b"/>
            <a:pathLst>
              <a:path w="39" h="375" extrusionOk="0">
                <a:moveTo>
                  <a:pt x="39" y="375"/>
                </a:moveTo>
                <a:cubicBezTo>
                  <a:pt x="14" y="317"/>
                  <a:pt x="0" y="253"/>
                  <a:pt x="0" y="185"/>
                </a:cubicBezTo>
                <a:cubicBezTo>
                  <a:pt x="0" y="120"/>
                  <a:pt x="13" y="57"/>
                  <a:pt x="37" y="0"/>
                </a:cubicBezTo>
              </a:path>
            </a:pathLst>
          </a:custGeom>
          <a:noFill/>
          <a:ln w="28575" cap="rnd" cmpd="sng">
            <a:solidFill>
              <a:schemeClr val="dk1"/>
            </a:solidFill>
            <a:prstDash val="solid"/>
            <a:miter lim="524288"/>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2" name="Google Shape;95;p12">
            <a:extLst>
              <a:ext uri="{FF2B5EF4-FFF2-40B4-BE49-F238E27FC236}">
                <a16:creationId xmlns:a16="http://schemas.microsoft.com/office/drawing/2014/main" id="{A9B735D6-14F0-1F85-313F-E75B3E3E46BA}"/>
              </a:ext>
            </a:extLst>
          </p:cNvPr>
          <p:cNvSpPr/>
          <p:nvPr/>
        </p:nvSpPr>
        <p:spPr>
          <a:xfrm rot="-2700121">
            <a:off x="5733642" y="3109228"/>
            <a:ext cx="209279" cy="153006"/>
          </a:xfrm>
          <a:custGeom>
            <a:avLst/>
            <a:gdLst/>
            <a:ahLst/>
            <a:cxnLst/>
            <a:rect l="l" t="t" r="r" b="b"/>
            <a:pathLst>
              <a:path w="199" h="147" extrusionOk="0">
                <a:moveTo>
                  <a:pt x="0" y="0"/>
                </a:moveTo>
                <a:lnTo>
                  <a:pt x="64" y="147"/>
                </a:lnTo>
                <a:lnTo>
                  <a:pt x="199" y="83"/>
                </a:lnTo>
              </a:path>
            </a:pathLst>
          </a:custGeom>
          <a:noFill/>
          <a:ln w="28575" cap="rnd" cmpd="sng">
            <a:solidFill>
              <a:schemeClr val="dk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3" name="Google Shape;96;p12">
            <a:extLst>
              <a:ext uri="{FF2B5EF4-FFF2-40B4-BE49-F238E27FC236}">
                <a16:creationId xmlns:a16="http://schemas.microsoft.com/office/drawing/2014/main" id="{5CEB40FC-4B17-DFFF-6D92-AB5EEC2C68EB}"/>
              </a:ext>
            </a:extLst>
          </p:cNvPr>
          <p:cNvSpPr/>
          <p:nvPr/>
        </p:nvSpPr>
        <p:spPr>
          <a:xfrm rot="-2700121">
            <a:off x="5080615" y="4924358"/>
            <a:ext cx="151438" cy="208174"/>
          </a:xfrm>
          <a:custGeom>
            <a:avLst/>
            <a:gdLst/>
            <a:ahLst/>
            <a:cxnLst/>
            <a:rect l="l" t="t" r="r" b="b"/>
            <a:pathLst>
              <a:path w="144" h="200" extrusionOk="0">
                <a:moveTo>
                  <a:pt x="144" y="0"/>
                </a:moveTo>
                <a:lnTo>
                  <a:pt x="0" y="67"/>
                </a:lnTo>
                <a:lnTo>
                  <a:pt x="64" y="200"/>
                </a:lnTo>
              </a:path>
            </a:pathLst>
          </a:custGeom>
          <a:noFill/>
          <a:ln w="28575" cap="rnd" cmpd="sng">
            <a:solidFill>
              <a:schemeClr val="dk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4" name="Google Shape;97;p12">
            <a:extLst>
              <a:ext uri="{FF2B5EF4-FFF2-40B4-BE49-F238E27FC236}">
                <a16:creationId xmlns:a16="http://schemas.microsoft.com/office/drawing/2014/main" id="{05D01D56-EE14-95E5-D668-12EAE01A0EB4}"/>
              </a:ext>
            </a:extLst>
          </p:cNvPr>
          <p:cNvSpPr/>
          <p:nvPr/>
        </p:nvSpPr>
        <p:spPr>
          <a:xfrm rot="-2700121">
            <a:off x="3214017" y="4289761"/>
            <a:ext cx="210331" cy="149885"/>
          </a:xfrm>
          <a:custGeom>
            <a:avLst/>
            <a:gdLst/>
            <a:ahLst/>
            <a:cxnLst/>
            <a:rect l="l" t="t" r="r" b="b"/>
            <a:pathLst>
              <a:path w="200" h="144" extrusionOk="0">
                <a:moveTo>
                  <a:pt x="200" y="144"/>
                </a:moveTo>
                <a:lnTo>
                  <a:pt x="136" y="0"/>
                </a:lnTo>
                <a:lnTo>
                  <a:pt x="0" y="64"/>
                </a:lnTo>
              </a:path>
            </a:pathLst>
          </a:custGeom>
          <a:noFill/>
          <a:ln w="28575" cap="rnd" cmpd="sng">
            <a:solidFill>
              <a:schemeClr val="dk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15" name="Google Shape;98;p12">
            <a:extLst>
              <a:ext uri="{FF2B5EF4-FFF2-40B4-BE49-F238E27FC236}">
                <a16:creationId xmlns:a16="http://schemas.microsoft.com/office/drawing/2014/main" id="{E3D0029C-AECC-9EC8-88AB-7B4F547D205E}"/>
              </a:ext>
            </a:extLst>
          </p:cNvPr>
          <p:cNvSpPr txBox="1"/>
          <p:nvPr/>
        </p:nvSpPr>
        <p:spPr>
          <a:xfrm>
            <a:off x="3249600" y="1401000"/>
            <a:ext cx="2941500" cy="46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dirty="0">
                <a:solidFill>
                  <a:schemeClr val="accent1"/>
                </a:solidFill>
                <a:latin typeface="Lato"/>
                <a:ea typeface="Lato"/>
                <a:cs typeface="Lato"/>
                <a:sym typeface="Lato"/>
              </a:rPr>
              <a:t>Task Design</a:t>
            </a:r>
            <a:r>
              <a:rPr lang="en" sz="1800" b="1" dirty="0">
                <a:solidFill>
                  <a:schemeClr val="accent1"/>
                </a:solidFill>
                <a:latin typeface="Lato"/>
                <a:ea typeface="Lato"/>
                <a:cs typeface="Lato"/>
                <a:sym typeface="Lato"/>
              </a:rPr>
              <a:t> </a:t>
            </a:r>
            <a:endParaRPr sz="1800" dirty="0">
              <a:solidFill>
                <a:schemeClr val="accent1"/>
              </a:solidFill>
              <a:latin typeface="Lato"/>
              <a:ea typeface="Lato"/>
              <a:cs typeface="Lato"/>
              <a:sym typeface="Lato"/>
            </a:endParaRPr>
          </a:p>
        </p:txBody>
      </p:sp>
      <p:sp>
        <p:nvSpPr>
          <p:cNvPr id="16" name="Google Shape;99;p12">
            <a:extLst>
              <a:ext uri="{FF2B5EF4-FFF2-40B4-BE49-F238E27FC236}">
                <a16:creationId xmlns:a16="http://schemas.microsoft.com/office/drawing/2014/main" id="{08A36D5D-5D1B-4AEB-8C5D-BA15E7AAB192}"/>
              </a:ext>
            </a:extLst>
          </p:cNvPr>
          <p:cNvSpPr txBox="1"/>
          <p:nvPr/>
        </p:nvSpPr>
        <p:spPr>
          <a:xfrm>
            <a:off x="6316475" y="3492638"/>
            <a:ext cx="1905900" cy="46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a:solidFill>
                  <a:schemeClr val="accent4"/>
                </a:solidFill>
                <a:latin typeface="Lato"/>
                <a:ea typeface="Lato"/>
                <a:cs typeface="Lato"/>
                <a:sym typeface="Lato"/>
              </a:rPr>
              <a:t>Validation</a:t>
            </a:r>
            <a:endParaRPr sz="1800">
              <a:solidFill>
                <a:schemeClr val="accent4"/>
              </a:solidFill>
              <a:latin typeface="Lato"/>
              <a:ea typeface="Lato"/>
              <a:cs typeface="Lato"/>
              <a:sym typeface="Lato"/>
            </a:endParaRPr>
          </a:p>
        </p:txBody>
      </p:sp>
      <p:sp>
        <p:nvSpPr>
          <p:cNvPr id="17" name="Google Shape;100;p12">
            <a:extLst>
              <a:ext uri="{FF2B5EF4-FFF2-40B4-BE49-F238E27FC236}">
                <a16:creationId xmlns:a16="http://schemas.microsoft.com/office/drawing/2014/main" id="{9F694D5D-7BA0-ADC8-A2E9-B93A3CD8F611}"/>
              </a:ext>
            </a:extLst>
          </p:cNvPr>
          <p:cNvSpPr txBox="1"/>
          <p:nvPr/>
        </p:nvSpPr>
        <p:spPr>
          <a:xfrm>
            <a:off x="3354075" y="5571350"/>
            <a:ext cx="2493600" cy="46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dirty="0">
                <a:solidFill>
                  <a:srgbClr val="FF0000"/>
                </a:solidFill>
                <a:latin typeface="Lato"/>
                <a:ea typeface="Lato"/>
                <a:cs typeface="Lato"/>
                <a:sym typeface="Lato"/>
              </a:rPr>
              <a:t>Rubric Design</a:t>
            </a:r>
            <a:endParaRPr sz="1800" dirty="0">
              <a:solidFill>
                <a:srgbClr val="FF0000"/>
              </a:solidFill>
              <a:latin typeface="Lato"/>
              <a:ea typeface="Lato"/>
              <a:cs typeface="Lato"/>
              <a:sym typeface="Lato"/>
            </a:endParaRPr>
          </a:p>
        </p:txBody>
      </p:sp>
      <p:sp>
        <p:nvSpPr>
          <p:cNvPr id="18" name="Google Shape;101;p12">
            <a:extLst>
              <a:ext uri="{FF2B5EF4-FFF2-40B4-BE49-F238E27FC236}">
                <a16:creationId xmlns:a16="http://schemas.microsoft.com/office/drawing/2014/main" id="{53C928A7-87CE-55FD-9D28-F8045AAD3415}"/>
              </a:ext>
            </a:extLst>
          </p:cNvPr>
          <p:cNvSpPr txBox="1"/>
          <p:nvPr/>
        </p:nvSpPr>
        <p:spPr>
          <a:xfrm>
            <a:off x="989950" y="3492638"/>
            <a:ext cx="1905900" cy="4656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200" b="1" dirty="0">
                <a:solidFill>
                  <a:schemeClr val="accent5"/>
                </a:solidFill>
                <a:latin typeface="Lato"/>
                <a:ea typeface="Lato"/>
                <a:cs typeface="Lato"/>
                <a:sym typeface="Lato"/>
              </a:rPr>
              <a:t>Calibration</a:t>
            </a:r>
            <a:endParaRPr sz="1800" dirty="0">
              <a:solidFill>
                <a:schemeClr val="accent5"/>
              </a:solidFill>
              <a:latin typeface="Lato"/>
              <a:ea typeface="Lato"/>
              <a:cs typeface="Lato"/>
              <a:sym typeface="Lato"/>
            </a:endParaRPr>
          </a:p>
        </p:txBody>
      </p:sp>
      <p:sp>
        <p:nvSpPr>
          <p:cNvPr id="20" name="Google Shape;103;p12">
            <a:extLst>
              <a:ext uri="{FF2B5EF4-FFF2-40B4-BE49-F238E27FC236}">
                <a16:creationId xmlns:a16="http://schemas.microsoft.com/office/drawing/2014/main" id="{B4349699-C8DE-2B83-B443-4E6F4E19799F}"/>
              </a:ext>
            </a:extLst>
          </p:cNvPr>
          <p:cNvSpPr txBox="1"/>
          <p:nvPr/>
        </p:nvSpPr>
        <p:spPr>
          <a:xfrm>
            <a:off x="2199000" y="4603400"/>
            <a:ext cx="1700100" cy="322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solidFill>
                  <a:schemeClr val="dk1"/>
                </a:solidFill>
                <a:latin typeface="Lato"/>
                <a:ea typeface="Lato"/>
                <a:cs typeface="Lato"/>
                <a:sym typeface="Lato"/>
              </a:rPr>
              <a:t>Instruction</a:t>
            </a:r>
            <a:endParaRPr sz="1600">
              <a:solidFill>
                <a:schemeClr val="dk1"/>
              </a:solidFill>
              <a:latin typeface="Lato"/>
              <a:ea typeface="Lato"/>
              <a:cs typeface="Lato"/>
              <a:sym typeface="Lato"/>
            </a:endParaRPr>
          </a:p>
        </p:txBody>
      </p:sp>
      <p:sp>
        <p:nvSpPr>
          <p:cNvPr id="21" name="Google Shape;104;p12">
            <a:extLst>
              <a:ext uri="{FF2B5EF4-FFF2-40B4-BE49-F238E27FC236}">
                <a16:creationId xmlns:a16="http://schemas.microsoft.com/office/drawing/2014/main" id="{60AF82FA-8CA3-6F85-3AEA-5C5C7441FF8B}"/>
              </a:ext>
            </a:extLst>
          </p:cNvPr>
          <p:cNvSpPr/>
          <p:nvPr/>
        </p:nvSpPr>
        <p:spPr>
          <a:xfrm rot="2699814">
            <a:off x="3615310" y="2290088"/>
            <a:ext cx="113579" cy="1081456"/>
          </a:xfrm>
          <a:custGeom>
            <a:avLst/>
            <a:gdLst/>
            <a:ahLst/>
            <a:cxnLst/>
            <a:rect l="l" t="t" r="r" b="b"/>
            <a:pathLst>
              <a:path w="39" h="375" extrusionOk="0">
                <a:moveTo>
                  <a:pt x="39" y="375"/>
                </a:moveTo>
                <a:cubicBezTo>
                  <a:pt x="14" y="317"/>
                  <a:pt x="0" y="253"/>
                  <a:pt x="0" y="185"/>
                </a:cubicBezTo>
                <a:cubicBezTo>
                  <a:pt x="0" y="120"/>
                  <a:pt x="13" y="57"/>
                  <a:pt x="37" y="0"/>
                </a:cubicBezTo>
              </a:path>
            </a:pathLst>
          </a:custGeom>
          <a:noFill/>
          <a:ln w="28575" cap="rnd" cmpd="sng">
            <a:solidFill>
              <a:schemeClr val="dk1"/>
            </a:solidFill>
            <a:prstDash val="solid"/>
            <a:miter lim="524288"/>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22" name="Google Shape;105;p12">
            <a:extLst>
              <a:ext uri="{FF2B5EF4-FFF2-40B4-BE49-F238E27FC236}">
                <a16:creationId xmlns:a16="http://schemas.microsoft.com/office/drawing/2014/main" id="{9FE45DB9-E4B7-C736-6508-5380960775E2}"/>
              </a:ext>
            </a:extLst>
          </p:cNvPr>
          <p:cNvSpPr/>
          <p:nvPr/>
        </p:nvSpPr>
        <p:spPr>
          <a:xfrm rot="2699821">
            <a:off x="3892417" y="2416286"/>
            <a:ext cx="210331" cy="149885"/>
          </a:xfrm>
          <a:custGeom>
            <a:avLst/>
            <a:gdLst/>
            <a:ahLst/>
            <a:cxnLst/>
            <a:rect l="l" t="t" r="r" b="b"/>
            <a:pathLst>
              <a:path w="200" h="144" extrusionOk="0">
                <a:moveTo>
                  <a:pt x="200" y="144"/>
                </a:moveTo>
                <a:lnTo>
                  <a:pt x="136" y="0"/>
                </a:lnTo>
                <a:lnTo>
                  <a:pt x="0" y="64"/>
                </a:lnTo>
              </a:path>
            </a:pathLst>
          </a:custGeom>
          <a:noFill/>
          <a:ln w="28575" cap="rnd" cmpd="sng">
            <a:solidFill>
              <a:schemeClr val="dk1"/>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b="0" i="0" u="none" strike="noStrike" cap="none">
              <a:solidFill>
                <a:schemeClr val="dk1"/>
              </a:solidFill>
              <a:latin typeface="Calibri"/>
              <a:ea typeface="Calibri"/>
              <a:cs typeface="Calibri"/>
              <a:sym typeface="Calibri"/>
            </a:endParaRPr>
          </a:p>
        </p:txBody>
      </p:sp>
      <p:sp>
        <p:nvSpPr>
          <p:cNvPr id="23" name="Google Shape;106;p12">
            <a:extLst>
              <a:ext uri="{FF2B5EF4-FFF2-40B4-BE49-F238E27FC236}">
                <a16:creationId xmlns:a16="http://schemas.microsoft.com/office/drawing/2014/main" id="{5874949A-4C85-8E6E-369F-D183CB71128A}"/>
              </a:ext>
            </a:extLst>
          </p:cNvPr>
          <p:cNvSpPr txBox="1"/>
          <p:nvPr/>
        </p:nvSpPr>
        <p:spPr>
          <a:xfrm>
            <a:off x="2348050" y="2460175"/>
            <a:ext cx="1700100" cy="322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a:solidFill>
                  <a:schemeClr val="dk1"/>
                </a:solidFill>
                <a:latin typeface="Lato"/>
                <a:ea typeface="Lato"/>
                <a:cs typeface="Lato"/>
                <a:sym typeface="Lato"/>
              </a:rPr>
              <a:t>Analysis</a:t>
            </a:r>
            <a:endParaRPr sz="1600">
              <a:solidFill>
                <a:schemeClr val="dk1"/>
              </a:solidFill>
              <a:latin typeface="Lato"/>
              <a:ea typeface="Lato"/>
              <a:cs typeface="Lato"/>
              <a:sym typeface="Lato"/>
            </a:endParaRPr>
          </a:p>
        </p:txBody>
      </p:sp>
    </p:spTree>
    <p:extLst>
      <p:ext uri="{BB962C8B-B14F-4D97-AF65-F5344CB8AC3E}">
        <p14:creationId xmlns:p14="http://schemas.microsoft.com/office/powerpoint/2010/main" val="638276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174028" y="157909"/>
            <a:ext cx="5158247" cy="590603"/>
          </a:xfrm>
          <a:prstGeom prst="rect">
            <a:avLst/>
          </a:prstGeom>
        </p:spPr>
        <p:txBody>
          <a:bodyPr vert="horz" wrap="square" lIns="0" tIns="206763" rIns="0" bIns="0" rtlCol="0" anchor="t" anchorCtr="0">
            <a:spAutoFit/>
          </a:bodyPr>
          <a:lstStyle/>
          <a:p>
            <a:pPr marL="189865">
              <a:lnSpc>
                <a:spcPts val="3565"/>
              </a:lnSpc>
            </a:pPr>
            <a:r>
              <a:rPr dirty="0">
                <a:solidFill>
                  <a:srgbClr val="FFFFFF"/>
                </a:solidFill>
                <a:latin typeface="Segoe UI"/>
                <a:cs typeface="Segoe UI"/>
              </a:rPr>
              <a:t>V</a:t>
            </a:r>
            <a:r>
              <a:rPr spc="5" dirty="0">
                <a:solidFill>
                  <a:srgbClr val="FFFFFF"/>
                </a:solidFill>
                <a:latin typeface="Segoe UI"/>
                <a:cs typeface="Segoe UI"/>
              </a:rPr>
              <a:t>a</a:t>
            </a:r>
            <a:r>
              <a:rPr spc="-5" dirty="0">
                <a:solidFill>
                  <a:srgbClr val="FFFFFF"/>
                </a:solidFill>
                <a:latin typeface="Segoe UI"/>
                <a:cs typeface="Segoe UI"/>
              </a:rPr>
              <a:t>lid</a:t>
            </a:r>
            <a:r>
              <a:rPr spc="10" dirty="0">
                <a:solidFill>
                  <a:srgbClr val="FFFFFF"/>
                </a:solidFill>
                <a:latin typeface="Segoe UI"/>
                <a:cs typeface="Segoe UI"/>
              </a:rPr>
              <a:t>a</a:t>
            </a:r>
            <a:r>
              <a:rPr spc="-5" dirty="0">
                <a:solidFill>
                  <a:srgbClr val="FFFFFF"/>
                </a:solidFill>
                <a:latin typeface="Segoe UI"/>
                <a:cs typeface="Segoe UI"/>
              </a:rPr>
              <a:t>tion</a:t>
            </a:r>
          </a:p>
        </p:txBody>
      </p:sp>
      <p:sp>
        <p:nvSpPr>
          <p:cNvPr id="4" name="object 4"/>
          <p:cNvSpPr/>
          <p:nvPr/>
        </p:nvSpPr>
        <p:spPr>
          <a:xfrm>
            <a:off x="3194977" y="1870819"/>
            <a:ext cx="847725" cy="847725"/>
          </a:xfrm>
          <a:custGeom>
            <a:avLst/>
            <a:gdLst/>
            <a:ahLst/>
            <a:cxnLst/>
            <a:rect l="l" t="t" r="r" b="b"/>
            <a:pathLst>
              <a:path w="847725" h="847725">
                <a:moveTo>
                  <a:pt x="425100" y="0"/>
                </a:moveTo>
                <a:lnTo>
                  <a:pt x="360208" y="5165"/>
                </a:lnTo>
                <a:lnTo>
                  <a:pt x="296523" y="20262"/>
                </a:lnTo>
                <a:lnTo>
                  <a:pt x="235279" y="45286"/>
                </a:lnTo>
                <a:lnTo>
                  <a:pt x="177709" y="80237"/>
                </a:lnTo>
                <a:lnTo>
                  <a:pt x="125047" y="125110"/>
                </a:lnTo>
                <a:lnTo>
                  <a:pt x="80204" y="177772"/>
                </a:lnTo>
                <a:lnTo>
                  <a:pt x="45273" y="235341"/>
                </a:lnTo>
                <a:lnTo>
                  <a:pt x="20258" y="296583"/>
                </a:lnTo>
                <a:lnTo>
                  <a:pt x="5165" y="360264"/>
                </a:lnTo>
                <a:lnTo>
                  <a:pt x="0" y="425148"/>
                </a:lnTo>
                <a:lnTo>
                  <a:pt x="1141" y="457656"/>
                </a:lnTo>
                <a:lnTo>
                  <a:pt x="10877" y="522031"/>
                </a:lnTo>
                <a:lnTo>
                  <a:pt x="30553" y="584525"/>
                </a:lnTo>
                <a:lnTo>
                  <a:pt x="60175" y="643902"/>
                </a:lnTo>
                <a:lnTo>
                  <a:pt x="99749" y="698928"/>
                </a:lnTo>
                <a:lnTo>
                  <a:pt x="148764" y="747944"/>
                </a:lnTo>
                <a:lnTo>
                  <a:pt x="203790" y="787517"/>
                </a:lnTo>
                <a:lnTo>
                  <a:pt x="263167" y="817139"/>
                </a:lnTo>
                <a:lnTo>
                  <a:pt x="325661" y="836816"/>
                </a:lnTo>
                <a:lnTo>
                  <a:pt x="390037" y="846551"/>
                </a:lnTo>
                <a:lnTo>
                  <a:pt x="422544" y="847693"/>
                </a:lnTo>
                <a:lnTo>
                  <a:pt x="455060" y="846351"/>
                </a:lnTo>
                <a:lnTo>
                  <a:pt x="519496" y="836221"/>
                </a:lnTo>
                <a:lnTo>
                  <a:pt x="582112" y="816167"/>
                </a:lnTo>
                <a:lnTo>
                  <a:pt x="641672" y="786193"/>
                </a:lnTo>
                <a:lnTo>
                  <a:pt x="696942" y="746305"/>
                </a:lnTo>
                <a:lnTo>
                  <a:pt x="746259" y="697005"/>
                </a:lnTo>
                <a:lnTo>
                  <a:pt x="786171" y="641735"/>
                </a:lnTo>
                <a:lnTo>
                  <a:pt x="816159" y="582173"/>
                </a:lnTo>
                <a:lnTo>
                  <a:pt x="836220" y="519555"/>
                </a:lnTo>
                <a:lnTo>
                  <a:pt x="846351" y="455112"/>
                </a:lnTo>
                <a:lnTo>
                  <a:pt x="847693" y="422592"/>
                </a:lnTo>
                <a:lnTo>
                  <a:pt x="846551" y="390079"/>
                </a:lnTo>
                <a:lnTo>
                  <a:pt x="836817" y="325689"/>
                </a:lnTo>
                <a:lnTo>
                  <a:pt x="817147" y="263177"/>
                </a:lnTo>
                <a:lnTo>
                  <a:pt x="787539" y="203776"/>
                </a:lnTo>
                <a:lnTo>
                  <a:pt x="747990" y="148719"/>
                </a:lnTo>
                <a:lnTo>
                  <a:pt x="698973" y="99702"/>
                </a:lnTo>
                <a:lnTo>
                  <a:pt x="643916" y="60153"/>
                </a:lnTo>
                <a:lnTo>
                  <a:pt x="584515" y="30545"/>
                </a:lnTo>
                <a:lnTo>
                  <a:pt x="522003" y="10875"/>
                </a:lnTo>
                <a:lnTo>
                  <a:pt x="457613" y="1141"/>
                </a:lnTo>
                <a:lnTo>
                  <a:pt x="425100" y="0"/>
                </a:lnTo>
                <a:close/>
              </a:path>
            </a:pathLst>
          </a:custGeom>
          <a:solidFill>
            <a:srgbClr val="677480"/>
          </a:solidFill>
        </p:spPr>
        <p:txBody>
          <a:bodyPr wrap="square" lIns="0" tIns="0" rIns="0" bIns="0" rtlCol="0"/>
          <a:lstStyle/>
          <a:p>
            <a:endParaRPr/>
          </a:p>
        </p:txBody>
      </p:sp>
      <p:sp>
        <p:nvSpPr>
          <p:cNvPr id="5" name="object 5"/>
          <p:cNvSpPr/>
          <p:nvPr/>
        </p:nvSpPr>
        <p:spPr>
          <a:xfrm>
            <a:off x="4597740" y="3273661"/>
            <a:ext cx="847725" cy="847725"/>
          </a:xfrm>
          <a:custGeom>
            <a:avLst/>
            <a:gdLst/>
            <a:ahLst/>
            <a:cxnLst/>
            <a:rect l="l" t="t" r="r" b="b"/>
            <a:pathLst>
              <a:path w="847725" h="847725">
                <a:moveTo>
                  <a:pt x="425148" y="0"/>
                </a:moveTo>
                <a:lnTo>
                  <a:pt x="360252" y="5165"/>
                </a:lnTo>
                <a:lnTo>
                  <a:pt x="296556" y="20262"/>
                </a:lnTo>
                <a:lnTo>
                  <a:pt x="235292" y="45286"/>
                </a:lnTo>
                <a:lnTo>
                  <a:pt x="177695" y="80237"/>
                </a:lnTo>
                <a:lnTo>
                  <a:pt x="124999" y="125110"/>
                </a:lnTo>
                <a:lnTo>
                  <a:pt x="80160" y="177772"/>
                </a:lnTo>
                <a:lnTo>
                  <a:pt x="45237" y="235341"/>
                </a:lnTo>
                <a:lnTo>
                  <a:pt x="20234" y="296583"/>
                </a:lnTo>
                <a:lnTo>
                  <a:pt x="5154" y="360264"/>
                </a:lnTo>
                <a:lnTo>
                  <a:pt x="0" y="425148"/>
                </a:lnTo>
                <a:lnTo>
                  <a:pt x="1145" y="457656"/>
                </a:lnTo>
                <a:lnTo>
                  <a:pt x="10885" y="522031"/>
                </a:lnTo>
                <a:lnTo>
                  <a:pt x="30559" y="584525"/>
                </a:lnTo>
                <a:lnTo>
                  <a:pt x="60169" y="643902"/>
                </a:lnTo>
                <a:lnTo>
                  <a:pt x="99718" y="698928"/>
                </a:lnTo>
                <a:lnTo>
                  <a:pt x="148735" y="747944"/>
                </a:lnTo>
                <a:lnTo>
                  <a:pt x="203792" y="787517"/>
                </a:lnTo>
                <a:lnTo>
                  <a:pt x="263193" y="817139"/>
                </a:lnTo>
                <a:lnTo>
                  <a:pt x="325705" y="836816"/>
                </a:lnTo>
                <a:lnTo>
                  <a:pt x="390095" y="846551"/>
                </a:lnTo>
                <a:lnTo>
                  <a:pt x="422608" y="847693"/>
                </a:lnTo>
                <a:lnTo>
                  <a:pt x="455128" y="846351"/>
                </a:lnTo>
                <a:lnTo>
                  <a:pt x="519570" y="836221"/>
                </a:lnTo>
                <a:lnTo>
                  <a:pt x="582189" y="816167"/>
                </a:lnTo>
                <a:lnTo>
                  <a:pt x="641751" y="786193"/>
                </a:lnTo>
                <a:lnTo>
                  <a:pt x="697021" y="746305"/>
                </a:lnTo>
                <a:lnTo>
                  <a:pt x="746321" y="697005"/>
                </a:lnTo>
                <a:lnTo>
                  <a:pt x="786209" y="641735"/>
                </a:lnTo>
                <a:lnTo>
                  <a:pt x="816183" y="582173"/>
                </a:lnTo>
                <a:lnTo>
                  <a:pt x="836237" y="519555"/>
                </a:lnTo>
                <a:lnTo>
                  <a:pt x="846367" y="455112"/>
                </a:lnTo>
                <a:lnTo>
                  <a:pt x="847709" y="422592"/>
                </a:lnTo>
                <a:lnTo>
                  <a:pt x="846567" y="390079"/>
                </a:lnTo>
                <a:lnTo>
                  <a:pt x="836831" y="325689"/>
                </a:lnTo>
                <a:lnTo>
                  <a:pt x="817155" y="263177"/>
                </a:lnTo>
                <a:lnTo>
                  <a:pt x="787533" y="203776"/>
                </a:lnTo>
                <a:lnTo>
                  <a:pt x="747959" y="148719"/>
                </a:lnTo>
                <a:lnTo>
                  <a:pt x="698944" y="99702"/>
                </a:lnTo>
                <a:lnTo>
                  <a:pt x="643917" y="60153"/>
                </a:lnTo>
                <a:lnTo>
                  <a:pt x="584539" y="30545"/>
                </a:lnTo>
                <a:lnTo>
                  <a:pt x="522042" y="10875"/>
                </a:lnTo>
                <a:lnTo>
                  <a:pt x="457660" y="1141"/>
                </a:lnTo>
                <a:lnTo>
                  <a:pt x="425148" y="0"/>
                </a:lnTo>
                <a:close/>
              </a:path>
            </a:pathLst>
          </a:custGeom>
          <a:solidFill>
            <a:srgbClr val="FF9615"/>
          </a:solidFill>
        </p:spPr>
        <p:txBody>
          <a:bodyPr wrap="square" lIns="0" tIns="0" rIns="0" bIns="0" rtlCol="0"/>
          <a:lstStyle/>
          <a:p>
            <a:endParaRPr/>
          </a:p>
        </p:txBody>
      </p:sp>
      <p:sp>
        <p:nvSpPr>
          <p:cNvPr id="6" name="object 6"/>
          <p:cNvSpPr/>
          <p:nvPr/>
        </p:nvSpPr>
        <p:spPr>
          <a:xfrm>
            <a:off x="1778419" y="3287504"/>
            <a:ext cx="847725" cy="847725"/>
          </a:xfrm>
          <a:custGeom>
            <a:avLst/>
            <a:gdLst/>
            <a:ahLst/>
            <a:cxnLst/>
            <a:rect l="l" t="t" r="r" b="b"/>
            <a:pathLst>
              <a:path w="847725" h="847725">
                <a:moveTo>
                  <a:pt x="425084" y="0"/>
                </a:moveTo>
                <a:lnTo>
                  <a:pt x="360200" y="5165"/>
                </a:lnTo>
                <a:lnTo>
                  <a:pt x="296520" y="20262"/>
                </a:lnTo>
                <a:lnTo>
                  <a:pt x="235278" y="45286"/>
                </a:lnTo>
                <a:lnTo>
                  <a:pt x="177709" y="80237"/>
                </a:lnTo>
                <a:lnTo>
                  <a:pt x="125047" y="125110"/>
                </a:lnTo>
                <a:lnTo>
                  <a:pt x="80204" y="177772"/>
                </a:lnTo>
                <a:lnTo>
                  <a:pt x="45273" y="235341"/>
                </a:lnTo>
                <a:lnTo>
                  <a:pt x="20258" y="296583"/>
                </a:lnTo>
                <a:lnTo>
                  <a:pt x="5165" y="360264"/>
                </a:lnTo>
                <a:lnTo>
                  <a:pt x="0" y="425148"/>
                </a:lnTo>
                <a:lnTo>
                  <a:pt x="1141" y="457656"/>
                </a:lnTo>
                <a:lnTo>
                  <a:pt x="10877" y="522031"/>
                </a:lnTo>
                <a:lnTo>
                  <a:pt x="30553" y="584525"/>
                </a:lnTo>
                <a:lnTo>
                  <a:pt x="60175" y="643902"/>
                </a:lnTo>
                <a:lnTo>
                  <a:pt x="99749" y="698928"/>
                </a:lnTo>
                <a:lnTo>
                  <a:pt x="148764" y="747944"/>
                </a:lnTo>
                <a:lnTo>
                  <a:pt x="203790" y="787517"/>
                </a:lnTo>
                <a:lnTo>
                  <a:pt x="263167" y="817139"/>
                </a:lnTo>
                <a:lnTo>
                  <a:pt x="325661" y="836816"/>
                </a:lnTo>
                <a:lnTo>
                  <a:pt x="390037" y="846551"/>
                </a:lnTo>
                <a:lnTo>
                  <a:pt x="422544" y="847693"/>
                </a:lnTo>
                <a:lnTo>
                  <a:pt x="455060" y="846351"/>
                </a:lnTo>
                <a:lnTo>
                  <a:pt x="519496" y="836221"/>
                </a:lnTo>
                <a:lnTo>
                  <a:pt x="582112" y="816167"/>
                </a:lnTo>
                <a:lnTo>
                  <a:pt x="641672" y="786193"/>
                </a:lnTo>
                <a:lnTo>
                  <a:pt x="696942" y="746305"/>
                </a:lnTo>
                <a:lnTo>
                  <a:pt x="746242" y="697005"/>
                </a:lnTo>
                <a:lnTo>
                  <a:pt x="786130" y="641735"/>
                </a:lnTo>
                <a:lnTo>
                  <a:pt x="816103" y="582173"/>
                </a:lnTo>
                <a:lnTo>
                  <a:pt x="836158" y="519555"/>
                </a:lnTo>
                <a:lnTo>
                  <a:pt x="846288" y="455112"/>
                </a:lnTo>
                <a:lnTo>
                  <a:pt x="847629" y="422592"/>
                </a:lnTo>
                <a:lnTo>
                  <a:pt x="846488" y="390079"/>
                </a:lnTo>
                <a:lnTo>
                  <a:pt x="836752" y="325689"/>
                </a:lnTo>
                <a:lnTo>
                  <a:pt x="817076" y="263177"/>
                </a:lnTo>
                <a:lnTo>
                  <a:pt x="787454" y="203776"/>
                </a:lnTo>
                <a:lnTo>
                  <a:pt x="747880" y="148719"/>
                </a:lnTo>
                <a:lnTo>
                  <a:pt x="698864" y="99702"/>
                </a:lnTo>
                <a:lnTo>
                  <a:pt x="643838" y="60153"/>
                </a:lnTo>
                <a:lnTo>
                  <a:pt x="584461" y="30545"/>
                </a:lnTo>
                <a:lnTo>
                  <a:pt x="521968" y="10875"/>
                </a:lnTo>
                <a:lnTo>
                  <a:pt x="457592" y="1141"/>
                </a:lnTo>
                <a:lnTo>
                  <a:pt x="425084" y="0"/>
                </a:lnTo>
                <a:close/>
              </a:path>
            </a:pathLst>
          </a:custGeom>
          <a:solidFill>
            <a:srgbClr val="677480"/>
          </a:solidFill>
        </p:spPr>
        <p:txBody>
          <a:bodyPr wrap="square" lIns="0" tIns="0" rIns="0" bIns="0" rtlCol="0"/>
          <a:lstStyle/>
          <a:p>
            <a:endParaRPr/>
          </a:p>
        </p:txBody>
      </p:sp>
      <p:sp>
        <p:nvSpPr>
          <p:cNvPr id="7" name="object 7"/>
          <p:cNvSpPr/>
          <p:nvPr/>
        </p:nvSpPr>
        <p:spPr>
          <a:xfrm>
            <a:off x="3181182" y="4690346"/>
            <a:ext cx="847725" cy="847725"/>
          </a:xfrm>
          <a:custGeom>
            <a:avLst/>
            <a:gdLst/>
            <a:ahLst/>
            <a:cxnLst/>
            <a:rect l="l" t="t" r="r" b="b"/>
            <a:pathLst>
              <a:path w="847725" h="847725">
                <a:moveTo>
                  <a:pt x="425148" y="0"/>
                </a:moveTo>
                <a:lnTo>
                  <a:pt x="360252" y="5165"/>
                </a:lnTo>
                <a:lnTo>
                  <a:pt x="296556" y="20262"/>
                </a:lnTo>
                <a:lnTo>
                  <a:pt x="235292" y="45286"/>
                </a:lnTo>
                <a:lnTo>
                  <a:pt x="177695" y="80237"/>
                </a:lnTo>
                <a:lnTo>
                  <a:pt x="124999" y="125110"/>
                </a:lnTo>
                <a:lnTo>
                  <a:pt x="80160" y="177772"/>
                </a:lnTo>
                <a:lnTo>
                  <a:pt x="45237" y="235340"/>
                </a:lnTo>
                <a:lnTo>
                  <a:pt x="20234" y="296582"/>
                </a:lnTo>
                <a:lnTo>
                  <a:pt x="5154" y="360262"/>
                </a:lnTo>
                <a:lnTo>
                  <a:pt x="0" y="425148"/>
                </a:lnTo>
                <a:lnTo>
                  <a:pt x="1145" y="457657"/>
                </a:lnTo>
                <a:lnTo>
                  <a:pt x="10885" y="522036"/>
                </a:lnTo>
                <a:lnTo>
                  <a:pt x="30559" y="584536"/>
                </a:lnTo>
                <a:lnTo>
                  <a:pt x="60169" y="643921"/>
                </a:lnTo>
                <a:lnTo>
                  <a:pt x="99718" y="698959"/>
                </a:lnTo>
                <a:lnTo>
                  <a:pt x="148735" y="747970"/>
                </a:lnTo>
                <a:lnTo>
                  <a:pt x="203792" y="787526"/>
                </a:lnTo>
                <a:lnTo>
                  <a:pt x="263193" y="817140"/>
                </a:lnTo>
                <a:lnTo>
                  <a:pt x="325705" y="836813"/>
                </a:lnTo>
                <a:lnTo>
                  <a:pt x="390095" y="846551"/>
                </a:lnTo>
                <a:lnTo>
                  <a:pt x="422608" y="847694"/>
                </a:lnTo>
                <a:lnTo>
                  <a:pt x="455128" y="846355"/>
                </a:lnTo>
                <a:lnTo>
                  <a:pt x="519570" y="836231"/>
                </a:lnTo>
                <a:lnTo>
                  <a:pt x="582189" y="816182"/>
                </a:lnTo>
                <a:lnTo>
                  <a:pt x="641751" y="786211"/>
                </a:lnTo>
                <a:lnTo>
                  <a:pt x="697021" y="746321"/>
                </a:lnTo>
                <a:lnTo>
                  <a:pt x="746320" y="697014"/>
                </a:lnTo>
                <a:lnTo>
                  <a:pt x="786202" y="641739"/>
                </a:lnTo>
                <a:lnTo>
                  <a:pt x="816165" y="582173"/>
                </a:lnTo>
                <a:lnTo>
                  <a:pt x="836207" y="519552"/>
                </a:lnTo>
                <a:lnTo>
                  <a:pt x="846325" y="455109"/>
                </a:lnTo>
                <a:lnTo>
                  <a:pt x="847661" y="422589"/>
                </a:lnTo>
                <a:lnTo>
                  <a:pt x="846515" y="390076"/>
                </a:lnTo>
                <a:lnTo>
                  <a:pt x="836775" y="325687"/>
                </a:lnTo>
                <a:lnTo>
                  <a:pt x="817102" y="263176"/>
                </a:lnTo>
                <a:lnTo>
                  <a:pt x="787492" y="203775"/>
                </a:lnTo>
                <a:lnTo>
                  <a:pt x="747942" y="148719"/>
                </a:lnTo>
                <a:lnTo>
                  <a:pt x="698944" y="99702"/>
                </a:lnTo>
                <a:lnTo>
                  <a:pt x="643917" y="60153"/>
                </a:lnTo>
                <a:lnTo>
                  <a:pt x="584539" y="30545"/>
                </a:lnTo>
                <a:lnTo>
                  <a:pt x="522042" y="10875"/>
                </a:lnTo>
                <a:lnTo>
                  <a:pt x="457660" y="1141"/>
                </a:lnTo>
                <a:lnTo>
                  <a:pt x="425148" y="0"/>
                </a:lnTo>
                <a:close/>
              </a:path>
            </a:pathLst>
          </a:custGeom>
          <a:solidFill>
            <a:srgbClr val="677480"/>
          </a:solidFill>
        </p:spPr>
        <p:txBody>
          <a:bodyPr wrap="square" lIns="0" tIns="0" rIns="0" bIns="0" rtlCol="0"/>
          <a:lstStyle/>
          <a:p>
            <a:endParaRPr/>
          </a:p>
        </p:txBody>
      </p:sp>
      <p:sp>
        <p:nvSpPr>
          <p:cNvPr id="8" name="object 8"/>
          <p:cNvSpPr/>
          <p:nvPr/>
        </p:nvSpPr>
        <p:spPr>
          <a:xfrm>
            <a:off x="4123300" y="2415790"/>
            <a:ext cx="771525" cy="763270"/>
          </a:xfrm>
          <a:custGeom>
            <a:avLst/>
            <a:gdLst/>
            <a:ahLst/>
            <a:cxnLst/>
            <a:rect l="l" t="t" r="r" b="b"/>
            <a:pathLst>
              <a:path w="771525" h="763269">
                <a:moveTo>
                  <a:pt x="0" y="0"/>
                </a:moveTo>
                <a:lnTo>
                  <a:pt x="51165" y="21639"/>
                </a:lnTo>
                <a:lnTo>
                  <a:pt x="101522" y="45263"/>
                </a:lnTo>
                <a:lnTo>
                  <a:pt x="151009" y="70886"/>
                </a:lnTo>
                <a:lnTo>
                  <a:pt x="199564" y="98519"/>
                </a:lnTo>
                <a:lnTo>
                  <a:pt x="247126" y="128174"/>
                </a:lnTo>
                <a:lnTo>
                  <a:pt x="293632" y="159864"/>
                </a:lnTo>
                <a:lnTo>
                  <a:pt x="339021" y="193601"/>
                </a:lnTo>
                <a:lnTo>
                  <a:pt x="383231" y="229396"/>
                </a:lnTo>
                <a:lnTo>
                  <a:pt x="426200" y="267263"/>
                </a:lnTo>
                <a:lnTo>
                  <a:pt x="467867" y="307213"/>
                </a:lnTo>
                <a:lnTo>
                  <a:pt x="507265" y="348209"/>
                </a:lnTo>
                <a:lnTo>
                  <a:pt x="544676" y="390385"/>
                </a:lnTo>
                <a:lnTo>
                  <a:pt x="580090" y="433679"/>
                </a:lnTo>
                <a:lnTo>
                  <a:pt x="613493" y="478026"/>
                </a:lnTo>
                <a:lnTo>
                  <a:pt x="644874" y="523367"/>
                </a:lnTo>
                <a:lnTo>
                  <a:pt x="674220" y="569636"/>
                </a:lnTo>
                <a:lnTo>
                  <a:pt x="701520" y="616773"/>
                </a:lnTo>
                <a:lnTo>
                  <a:pt x="726761" y="664714"/>
                </a:lnTo>
                <a:lnTo>
                  <a:pt x="749930" y="713398"/>
                </a:lnTo>
                <a:lnTo>
                  <a:pt x="760735" y="737999"/>
                </a:lnTo>
                <a:lnTo>
                  <a:pt x="771016" y="762762"/>
                </a:lnTo>
              </a:path>
            </a:pathLst>
          </a:custGeom>
          <a:ln w="28575">
            <a:solidFill>
              <a:srgbClr val="677480"/>
            </a:solidFill>
          </a:ln>
        </p:spPr>
        <p:txBody>
          <a:bodyPr wrap="square" lIns="0" tIns="0" rIns="0" bIns="0" rtlCol="0"/>
          <a:lstStyle/>
          <a:p>
            <a:endParaRPr/>
          </a:p>
        </p:txBody>
      </p:sp>
      <p:sp>
        <p:nvSpPr>
          <p:cNvPr id="9" name="object 9"/>
          <p:cNvSpPr/>
          <p:nvPr/>
        </p:nvSpPr>
        <p:spPr>
          <a:xfrm>
            <a:off x="4125965" y="4203696"/>
            <a:ext cx="768350" cy="775970"/>
          </a:xfrm>
          <a:custGeom>
            <a:avLst/>
            <a:gdLst/>
            <a:ahLst/>
            <a:cxnLst/>
            <a:rect l="l" t="t" r="r" b="b"/>
            <a:pathLst>
              <a:path w="768350" h="775970">
                <a:moveTo>
                  <a:pt x="767842" y="0"/>
                </a:moveTo>
                <a:lnTo>
                  <a:pt x="746704" y="51224"/>
                </a:lnTo>
                <a:lnTo>
                  <a:pt x="723371" y="101690"/>
                </a:lnTo>
                <a:lnTo>
                  <a:pt x="697844" y="151346"/>
                </a:lnTo>
                <a:lnTo>
                  <a:pt x="670123" y="200143"/>
                </a:lnTo>
                <a:lnTo>
                  <a:pt x="640206" y="248031"/>
                </a:lnTo>
                <a:lnTo>
                  <a:pt x="608096" y="294958"/>
                </a:lnTo>
                <a:lnTo>
                  <a:pt x="573791" y="340874"/>
                </a:lnTo>
                <a:lnTo>
                  <a:pt x="537291" y="385730"/>
                </a:lnTo>
                <a:lnTo>
                  <a:pt x="498596" y="429475"/>
                </a:lnTo>
                <a:lnTo>
                  <a:pt x="457707" y="472058"/>
                </a:lnTo>
                <a:lnTo>
                  <a:pt x="416349" y="511731"/>
                </a:lnTo>
                <a:lnTo>
                  <a:pt x="373847" y="549239"/>
                </a:lnTo>
                <a:lnTo>
                  <a:pt x="330263" y="584621"/>
                </a:lnTo>
                <a:lnTo>
                  <a:pt x="285658" y="617915"/>
                </a:lnTo>
                <a:lnTo>
                  <a:pt x="240093" y="649160"/>
                </a:lnTo>
                <a:lnTo>
                  <a:pt x="193629" y="678393"/>
                </a:lnTo>
                <a:lnTo>
                  <a:pt x="146326" y="705652"/>
                </a:lnTo>
                <a:lnTo>
                  <a:pt x="98247" y="730976"/>
                </a:lnTo>
                <a:lnTo>
                  <a:pt x="49451" y="754402"/>
                </a:lnTo>
                <a:lnTo>
                  <a:pt x="24803" y="765416"/>
                </a:lnTo>
                <a:lnTo>
                  <a:pt x="0" y="775969"/>
                </a:lnTo>
              </a:path>
            </a:pathLst>
          </a:custGeom>
          <a:ln w="28575">
            <a:solidFill>
              <a:srgbClr val="677480"/>
            </a:solidFill>
          </a:ln>
        </p:spPr>
        <p:txBody>
          <a:bodyPr wrap="square" lIns="0" tIns="0" rIns="0" bIns="0" rtlCol="0"/>
          <a:lstStyle/>
          <a:p>
            <a:endParaRPr/>
          </a:p>
        </p:txBody>
      </p:sp>
      <p:sp>
        <p:nvSpPr>
          <p:cNvPr id="10" name="object 10"/>
          <p:cNvSpPr/>
          <p:nvPr/>
        </p:nvSpPr>
        <p:spPr>
          <a:xfrm>
            <a:off x="2329933" y="4229858"/>
            <a:ext cx="768985" cy="760730"/>
          </a:xfrm>
          <a:custGeom>
            <a:avLst/>
            <a:gdLst/>
            <a:ahLst/>
            <a:cxnLst/>
            <a:rect l="l" t="t" r="r" b="b"/>
            <a:pathLst>
              <a:path w="768985" h="760729">
                <a:moveTo>
                  <a:pt x="768858" y="760602"/>
                </a:moveTo>
                <a:lnTo>
                  <a:pt x="718241" y="739516"/>
                </a:lnTo>
                <a:lnTo>
                  <a:pt x="668311" y="716327"/>
                </a:lnTo>
                <a:lnTo>
                  <a:pt x="619131" y="691024"/>
                </a:lnTo>
                <a:lnTo>
                  <a:pt x="570764" y="663591"/>
                </a:lnTo>
                <a:lnTo>
                  <a:pt x="523271" y="634015"/>
                </a:lnTo>
                <a:lnTo>
                  <a:pt x="476716" y="602283"/>
                </a:lnTo>
                <a:lnTo>
                  <a:pt x="431160" y="568381"/>
                </a:lnTo>
                <a:lnTo>
                  <a:pt x="386667" y="532295"/>
                </a:lnTo>
                <a:lnTo>
                  <a:pt x="343298" y="494011"/>
                </a:lnTo>
                <a:lnTo>
                  <a:pt x="301117" y="453516"/>
                </a:lnTo>
                <a:lnTo>
                  <a:pt x="262270" y="413074"/>
                </a:lnTo>
                <a:lnTo>
                  <a:pt x="225300" y="371347"/>
                </a:lnTo>
                <a:lnTo>
                  <a:pt x="190229" y="328409"/>
                </a:lnTo>
                <a:lnTo>
                  <a:pt x="157084" y="284332"/>
                </a:lnTo>
                <a:lnTo>
                  <a:pt x="125888" y="239188"/>
                </a:lnTo>
                <a:lnTo>
                  <a:pt x="96666" y="193050"/>
                </a:lnTo>
                <a:lnTo>
                  <a:pt x="69441" y="145989"/>
                </a:lnTo>
                <a:lnTo>
                  <a:pt x="44239" y="98079"/>
                </a:lnTo>
                <a:lnTo>
                  <a:pt x="21084" y="49392"/>
                </a:lnTo>
                <a:lnTo>
                  <a:pt x="10281" y="24779"/>
                </a:lnTo>
                <a:lnTo>
                  <a:pt x="0" y="0"/>
                </a:lnTo>
              </a:path>
            </a:pathLst>
          </a:custGeom>
          <a:ln w="28575">
            <a:solidFill>
              <a:srgbClr val="677480"/>
            </a:solidFill>
          </a:ln>
        </p:spPr>
        <p:txBody>
          <a:bodyPr wrap="square" lIns="0" tIns="0" rIns="0" bIns="0" rtlCol="0"/>
          <a:lstStyle/>
          <a:p>
            <a:endParaRPr/>
          </a:p>
        </p:txBody>
      </p:sp>
      <p:sp>
        <p:nvSpPr>
          <p:cNvPr id="11" name="object 11"/>
          <p:cNvSpPr/>
          <p:nvPr/>
        </p:nvSpPr>
        <p:spPr>
          <a:xfrm>
            <a:off x="4743185" y="3046981"/>
            <a:ext cx="209550" cy="147955"/>
          </a:xfrm>
          <a:custGeom>
            <a:avLst/>
            <a:gdLst/>
            <a:ahLst/>
            <a:cxnLst/>
            <a:rect l="l" t="t" r="r" b="b"/>
            <a:pathLst>
              <a:path w="209550" h="147955">
                <a:moveTo>
                  <a:pt x="0" y="86994"/>
                </a:moveTo>
                <a:lnTo>
                  <a:pt x="155828" y="147573"/>
                </a:lnTo>
                <a:lnTo>
                  <a:pt x="209041" y="0"/>
                </a:lnTo>
              </a:path>
            </a:pathLst>
          </a:custGeom>
          <a:ln w="28575">
            <a:solidFill>
              <a:srgbClr val="677480"/>
            </a:solidFill>
          </a:ln>
        </p:spPr>
        <p:txBody>
          <a:bodyPr wrap="square" lIns="0" tIns="0" rIns="0" bIns="0" rtlCol="0"/>
          <a:lstStyle/>
          <a:p>
            <a:endParaRPr/>
          </a:p>
        </p:txBody>
      </p:sp>
      <p:sp>
        <p:nvSpPr>
          <p:cNvPr id="12" name="object 12"/>
          <p:cNvSpPr/>
          <p:nvPr/>
        </p:nvSpPr>
        <p:spPr>
          <a:xfrm>
            <a:off x="4111488" y="4829552"/>
            <a:ext cx="146050" cy="207010"/>
          </a:xfrm>
          <a:custGeom>
            <a:avLst/>
            <a:gdLst/>
            <a:ahLst/>
            <a:cxnLst/>
            <a:rect l="l" t="t" r="r" b="b"/>
            <a:pathLst>
              <a:path w="146050" h="207010">
                <a:moveTo>
                  <a:pt x="57784" y="0"/>
                </a:moveTo>
                <a:lnTo>
                  <a:pt x="0" y="156464"/>
                </a:lnTo>
                <a:lnTo>
                  <a:pt x="145541" y="206756"/>
                </a:lnTo>
              </a:path>
            </a:pathLst>
          </a:custGeom>
          <a:ln w="28575">
            <a:solidFill>
              <a:srgbClr val="677480"/>
            </a:solidFill>
          </a:ln>
        </p:spPr>
        <p:txBody>
          <a:bodyPr wrap="square" lIns="0" tIns="0" rIns="0" bIns="0" rtlCol="0"/>
          <a:lstStyle/>
          <a:p>
            <a:endParaRPr/>
          </a:p>
        </p:txBody>
      </p:sp>
      <p:sp>
        <p:nvSpPr>
          <p:cNvPr id="13" name="object 13"/>
          <p:cNvSpPr/>
          <p:nvPr/>
        </p:nvSpPr>
        <p:spPr>
          <a:xfrm>
            <a:off x="2271894" y="4213221"/>
            <a:ext cx="207645" cy="148590"/>
          </a:xfrm>
          <a:custGeom>
            <a:avLst/>
            <a:gdLst/>
            <a:ahLst/>
            <a:cxnLst/>
            <a:rect l="l" t="t" r="r" b="b"/>
            <a:pathLst>
              <a:path w="207645" h="148589">
                <a:moveTo>
                  <a:pt x="207645" y="58419"/>
                </a:moveTo>
                <a:lnTo>
                  <a:pt x="54101" y="0"/>
                </a:lnTo>
                <a:lnTo>
                  <a:pt x="0" y="148208"/>
                </a:lnTo>
              </a:path>
            </a:pathLst>
          </a:custGeom>
          <a:ln w="28575">
            <a:solidFill>
              <a:srgbClr val="677480"/>
            </a:solidFill>
          </a:ln>
        </p:spPr>
        <p:txBody>
          <a:bodyPr wrap="square" lIns="0" tIns="0" rIns="0" bIns="0" rtlCol="0"/>
          <a:lstStyle/>
          <a:p>
            <a:endParaRPr/>
          </a:p>
        </p:txBody>
      </p:sp>
      <p:sp>
        <p:nvSpPr>
          <p:cNvPr id="14" name="object 14"/>
          <p:cNvSpPr txBox="1"/>
          <p:nvPr/>
        </p:nvSpPr>
        <p:spPr>
          <a:xfrm>
            <a:off x="2820787" y="1454327"/>
            <a:ext cx="1596390" cy="338554"/>
          </a:xfrm>
          <a:prstGeom prst="rect">
            <a:avLst/>
          </a:prstGeom>
        </p:spPr>
        <p:txBody>
          <a:bodyPr vert="horz" wrap="square" lIns="0" tIns="0" rIns="0" bIns="0" rtlCol="0">
            <a:spAutoFit/>
          </a:bodyPr>
          <a:lstStyle/>
          <a:p>
            <a:pPr marL="12700"/>
            <a:r>
              <a:rPr sz="2200" b="1" spc="-5" dirty="0">
                <a:solidFill>
                  <a:srgbClr val="677480"/>
                </a:solidFill>
                <a:latin typeface="Segoe UI"/>
                <a:cs typeface="Segoe UI"/>
              </a:rPr>
              <a:t>T</a:t>
            </a:r>
            <a:r>
              <a:rPr sz="2200" b="1" spc="-20" dirty="0">
                <a:solidFill>
                  <a:srgbClr val="677480"/>
                </a:solidFill>
                <a:latin typeface="Segoe UI"/>
                <a:cs typeface="Segoe UI"/>
              </a:rPr>
              <a:t>a</a:t>
            </a:r>
            <a:r>
              <a:rPr sz="2200" b="1" spc="-5" dirty="0">
                <a:solidFill>
                  <a:srgbClr val="677480"/>
                </a:solidFill>
                <a:latin typeface="Segoe UI"/>
                <a:cs typeface="Segoe UI"/>
              </a:rPr>
              <a:t>sk</a:t>
            </a:r>
            <a:r>
              <a:rPr sz="2200" b="1" spc="10" dirty="0">
                <a:solidFill>
                  <a:srgbClr val="677480"/>
                </a:solidFill>
                <a:latin typeface="Segoe UI"/>
                <a:cs typeface="Segoe UI"/>
              </a:rPr>
              <a:t> </a:t>
            </a:r>
            <a:r>
              <a:rPr sz="2200" b="1" spc="-10" dirty="0">
                <a:solidFill>
                  <a:srgbClr val="677480"/>
                </a:solidFill>
                <a:latin typeface="Segoe UI"/>
                <a:cs typeface="Segoe UI"/>
              </a:rPr>
              <a:t>Design</a:t>
            </a:r>
            <a:endParaRPr sz="2200">
              <a:latin typeface="Segoe UI"/>
              <a:cs typeface="Segoe UI"/>
            </a:endParaRPr>
          </a:p>
        </p:txBody>
      </p:sp>
      <p:sp>
        <p:nvSpPr>
          <p:cNvPr id="15" name="object 15"/>
          <p:cNvSpPr txBox="1"/>
          <p:nvPr/>
        </p:nvSpPr>
        <p:spPr>
          <a:xfrm>
            <a:off x="5618598" y="3547026"/>
            <a:ext cx="1367155" cy="338554"/>
          </a:xfrm>
          <a:prstGeom prst="rect">
            <a:avLst/>
          </a:prstGeom>
        </p:spPr>
        <p:txBody>
          <a:bodyPr vert="horz" wrap="square" lIns="0" tIns="0" rIns="0" bIns="0" rtlCol="0">
            <a:spAutoFit/>
          </a:bodyPr>
          <a:lstStyle/>
          <a:p>
            <a:pPr marL="12700"/>
            <a:r>
              <a:rPr sz="2200" b="1" spc="-5" dirty="0">
                <a:solidFill>
                  <a:srgbClr val="FF9615"/>
                </a:solidFill>
                <a:latin typeface="Segoe UI"/>
                <a:cs typeface="Segoe UI"/>
              </a:rPr>
              <a:t>Vali</a:t>
            </a:r>
            <a:r>
              <a:rPr sz="2200" b="1" spc="-20" dirty="0">
                <a:solidFill>
                  <a:srgbClr val="FF9615"/>
                </a:solidFill>
                <a:latin typeface="Segoe UI"/>
                <a:cs typeface="Segoe UI"/>
              </a:rPr>
              <a:t>d</a:t>
            </a:r>
            <a:r>
              <a:rPr sz="2200" b="1" spc="-10" dirty="0">
                <a:solidFill>
                  <a:srgbClr val="FF9615"/>
                </a:solidFill>
                <a:latin typeface="Segoe UI"/>
                <a:cs typeface="Segoe UI"/>
              </a:rPr>
              <a:t>a</a:t>
            </a:r>
            <a:r>
              <a:rPr sz="2200" b="1" spc="-15" dirty="0">
                <a:solidFill>
                  <a:srgbClr val="FF9615"/>
                </a:solidFill>
                <a:latin typeface="Segoe UI"/>
                <a:cs typeface="Segoe UI"/>
              </a:rPr>
              <a:t>t</a:t>
            </a:r>
            <a:r>
              <a:rPr sz="2200" b="1" spc="-10" dirty="0">
                <a:solidFill>
                  <a:srgbClr val="FF9615"/>
                </a:solidFill>
                <a:latin typeface="Segoe UI"/>
                <a:cs typeface="Segoe UI"/>
              </a:rPr>
              <a:t>ion</a:t>
            </a:r>
            <a:endParaRPr sz="2200">
              <a:latin typeface="Segoe UI"/>
              <a:cs typeface="Segoe UI"/>
            </a:endParaRPr>
          </a:p>
        </p:txBody>
      </p:sp>
      <p:sp>
        <p:nvSpPr>
          <p:cNvPr id="16" name="object 16"/>
          <p:cNvSpPr txBox="1"/>
          <p:nvPr/>
        </p:nvSpPr>
        <p:spPr>
          <a:xfrm>
            <a:off x="2680579" y="5625845"/>
            <a:ext cx="1851025" cy="338554"/>
          </a:xfrm>
          <a:prstGeom prst="rect">
            <a:avLst/>
          </a:prstGeom>
        </p:spPr>
        <p:txBody>
          <a:bodyPr vert="horz" wrap="square" lIns="0" tIns="0" rIns="0" bIns="0" rtlCol="0">
            <a:spAutoFit/>
          </a:bodyPr>
          <a:lstStyle/>
          <a:p>
            <a:pPr marL="12700"/>
            <a:r>
              <a:rPr sz="2200" b="1" spc="-15" dirty="0">
                <a:solidFill>
                  <a:srgbClr val="677480"/>
                </a:solidFill>
                <a:latin typeface="Segoe UI"/>
                <a:cs typeface="Segoe UI"/>
              </a:rPr>
              <a:t>R</a:t>
            </a:r>
            <a:r>
              <a:rPr sz="2200" b="1" spc="-5" dirty="0">
                <a:solidFill>
                  <a:srgbClr val="677480"/>
                </a:solidFill>
                <a:latin typeface="Segoe UI"/>
                <a:cs typeface="Segoe UI"/>
              </a:rPr>
              <a:t>ubric </a:t>
            </a:r>
            <a:r>
              <a:rPr sz="2200" b="1" spc="-10" dirty="0">
                <a:solidFill>
                  <a:srgbClr val="677480"/>
                </a:solidFill>
                <a:latin typeface="Segoe UI"/>
                <a:cs typeface="Segoe UI"/>
              </a:rPr>
              <a:t>Design</a:t>
            </a:r>
            <a:endParaRPr sz="2200">
              <a:latin typeface="Segoe UI"/>
              <a:cs typeface="Segoe UI"/>
            </a:endParaRPr>
          </a:p>
        </p:txBody>
      </p:sp>
      <p:sp>
        <p:nvSpPr>
          <p:cNvPr id="17" name="object 17"/>
          <p:cNvSpPr txBox="1"/>
          <p:nvPr/>
        </p:nvSpPr>
        <p:spPr>
          <a:xfrm>
            <a:off x="213478" y="3547026"/>
            <a:ext cx="1470025" cy="338554"/>
          </a:xfrm>
          <a:prstGeom prst="rect">
            <a:avLst/>
          </a:prstGeom>
        </p:spPr>
        <p:txBody>
          <a:bodyPr vert="horz" wrap="square" lIns="0" tIns="0" rIns="0" bIns="0" rtlCol="0">
            <a:spAutoFit/>
          </a:bodyPr>
          <a:lstStyle/>
          <a:p>
            <a:pPr marL="12700"/>
            <a:r>
              <a:rPr sz="2200" b="1" spc="-5" dirty="0">
                <a:solidFill>
                  <a:srgbClr val="677480"/>
                </a:solidFill>
                <a:latin typeface="Segoe UI"/>
                <a:cs typeface="Segoe UI"/>
              </a:rPr>
              <a:t>Calibration</a:t>
            </a:r>
            <a:endParaRPr sz="2200" dirty="0">
              <a:latin typeface="Segoe UI"/>
              <a:cs typeface="Segoe UI"/>
            </a:endParaRPr>
          </a:p>
        </p:txBody>
      </p:sp>
      <p:sp>
        <p:nvSpPr>
          <p:cNvPr id="18" name="object 18"/>
          <p:cNvSpPr txBox="1"/>
          <p:nvPr/>
        </p:nvSpPr>
        <p:spPr>
          <a:xfrm>
            <a:off x="1566534" y="4645169"/>
            <a:ext cx="975994" cy="246221"/>
          </a:xfrm>
          <a:prstGeom prst="rect">
            <a:avLst/>
          </a:prstGeom>
        </p:spPr>
        <p:txBody>
          <a:bodyPr vert="horz" wrap="square" lIns="0" tIns="0" rIns="0" bIns="0" rtlCol="0">
            <a:spAutoFit/>
          </a:bodyPr>
          <a:lstStyle/>
          <a:p>
            <a:pPr marL="12700"/>
            <a:r>
              <a:rPr sz="1600" spc="-10" dirty="0">
                <a:solidFill>
                  <a:srgbClr val="677480"/>
                </a:solidFill>
                <a:latin typeface="Segoe UI"/>
                <a:cs typeface="Segoe UI"/>
              </a:rPr>
              <a:t>I</a:t>
            </a:r>
            <a:r>
              <a:rPr sz="1600" spc="-15" dirty="0">
                <a:solidFill>
                  <a:srgbClr val="677480"/>
                </a:solidFill>
                <a:latin typeface="Segoe UI"/>
                <a:cs typeface="Segoe UI"/>
              </a:rPr>
              <a:t>n</a:t>
            </a:r>
            <a:r>
              <a:rPr sz="1600" spc="-10" dirty="0">
                <a:solidFill>
                  <a:srgbClr val="677480"/>
                </a:solidFill>
                <a:latin typeface="Segoe UI"/>
                <a:cs typeface="Segoe UI"/>
              </a:rPr>
              <a:t>s</a:t>
            </a:r>
            <a:r>
              <a:rPr sz="1600" spc="-15" dirty="0">
                <a:solidFill>
                  <a:srgbClr val="677480"/>
                </a:solidFill>
                <a:latin typeface="Segoe UI"/>
                <a:cs typeface="Segoe UI"/>
              </a:rPr>
              <a:t>t</a:t>
            </a:r>
            <a:r>
              <a:rPr sz="1600" spc="-5" dirty="0">
                <a:solidFill>
                  <a:srgbClr val="677480"/>
                </a:solidFill>
                <a:latin typeface="Segoe UI"/>
                <a:cs typeface="Segoe UI"/>
              </a:rPr>
              <a:t>r</a:t>
            </a:r>
            <a:r>
              <a:rPr sz="1600" spc="-15" dirty="0">
                <a:solidFill>
                  <a:srgbClr val="677480"/>
                </a:solidFill>
                <a:latin typeface="Segoe UI"/>
                <a:cs typeface="Segoe UI"/>
              </a:rPr>
              <a:t>u</a:t>
            </a:r>
            <a:r>
              <a:rPr sz="1600" spc="-10" dirty="0">
                <a:solidFill>
                  <a:srgbClr val="677480"/>
                </a:solidFill>
                <a:latin typeface="Segoe UI"/>
                <a:cs typeface="Segoe UI"/>
              </a:rPr>
              <a:t>c</a:t>
            </a:r>
            <a:r>
              <a:rPr sz="1600" spc="-5" dirty="0">
                <a:solidFill>
                  <a:srgbClr val="677480"/>
                </a:solidFill>
                <a:latin typeface="Segoe UI"/>
                <a:cs typeface="Segoe UI"/>
              </a:rPr>
              <a:t>tion</a:t>
            </a:r>
            <a:endParaRPr sz="1600">
              <a:latin typeface="Segoe UI"/>
              <a:cs typeface="Segoe UI"/>
            </a:endParaRPr>
          </a:p>
        </p:txBody>
      </p:sp>
      <p:sp>
        <p:nvSpPr>
          <p:cNvPr id="19" name="object 19"/>
          <p:cNvSpPr/>
          <p:nvPr/>
        </p:nvSpPr>
        <p:spPr>
          <a:xfrm>
            <a:off x="2334122" y="2412743"/>
            <a:ext cx="760730" cy="768985"/>
          </a:xfrm>
          <a:custGeom>
            <a:avLst/>
            <a:gdLst/>
            <a:ahLst/>
            <a:cxnLst/>
            <a:rect l="l" t="t" r="r" b="b"/>
            <a:pathLst>
              <a:path w="760729" h="768985">
                <a:moveTo>
                  <a:pt x="0" y="768857"/>
                </a:moveTo>
                <a:lnTo>
                  <a:pt x="21055" y="718275"/>
                </a:lnTo>
                <a:lnTo>
                  <a:pt x="44226" y="668372"/>
                </a:lnTo>
                <a:lnTo>
                  <a:pt x="69522" y="619211"/>
                </a:lnTo>
                <a:lnTo>
                  <a:pt x="96956" y="570855"/>
                </a:lnTo>
                <a:lnTo>
                  <a:pt x="126539" y="523366"/>
                </a:lnTo>
                <a:lnTo>
                  <a:pt x="158282" y="476807"/>
                </a:lnTo>
                <a:lnTo>
                  <a:pt x="192197" y="431240"/>
                </a:lnTo>
                <a:lnTo>
                  <a:pt x="228295" y="386728"/>
                </a:lnTo>
                <a:lnTo>
                  <a:pt x="266587" y="343332"/>
                </a:lnTo>
                <a:lnTo>
                  <a:pt x="307086" y="301116"/>
                </a:lnTo>
                <a:lnTo>
                  <a:pt x="347497" y="262270"/>
                </a:lnTo>
                <a:lnTo>
                  <a:pt x="389205" y="225300"/>
                </a:lnTo>
                <a:lnTo>
                  <a:pt x="432133" y="190229"/>
                </a:lnTo>
                <a:lnTo>
                  <a:pt x="476207" y="157084"/>
                </a:lnTo>
                <a:lnTo>
                  <a:pt x="521350" y="125888"/>
                </a:lnTo>
                <a:lnTo>
                  <a:pt x="567488" y="96666"/>
                </a:lnTo>
                <a:lnTo>
                  <a:pt x="614545" y="69441"/>
                </a:lnTo>
                <a:lnTo>
                  <a:pt x="662446" y="44239"/>
                </a:lnTo>
                <a:lnTo>
                  <a:pt x="711114" y="21084"/>
                </a:lnTo>
                <a:lnTo>
                  <a:pt x="735713" y="10281"/>
                </a:lnTo>
                <a:lnTo>
                  <a:pt x="760476" y="0"/>
                </a:lnTo>
              </a:path>
            </a:pathLst>
          </a:custGeom>
          <a:ln w="28575">
            <a:solidFill>
              <a:srgbClr val="677480"/>
            </a:solidFill>
          </a:ln>
        </p:spPr>
        <p:txBody>
          <a:bodyPr wrap="square" lIns="0" tIns="0" rIns="0" bIns="0" rtlCol="0"/>
          <a:lstStyle/>
          <a:p>
            <a:endParaRPr/>
          </a:p>
        </p:txBody>
      </p:sp>
      <p:sp>
        <p:nvSpPr>
          <p:cNvPr id="20" name="object 20"/>
          <p:cNvSpPr/>
          <p:nvPr/>
        </p:nvSpPr>
        <p:spPr>
          <a:xfrm>
            <a:off x="2962138" y="2339337"/>
            <a:ext cx="148590" cy="207645"/>
          </a:xfrm>
          <a:custGeom>
            <a:avLst/>
            <a:gdLst/>
            <a:ahLst/>
            <a:cxnLst/>
            <a:rect l="l" t="t" r="r" b="b"/>
            <a:pathLst>
              <a:path w="148589" h="207644">
                <a:moveTo>
                  <a:pt x="89788" y="207518"/>
                </a:moveTo>
                <a:lnTo>
                  <a:pt x="148208" y="53975"/>
                </a:lnTo>
                <a:lnTo>
                  <a:pt x="0" y="0"/>
                </a:lnTo>
              </a:path>
            </a:pathLst>
          </a:custGeom>
          <a:ln w="28575">
            <a:solidFill>
              <a:srgbClr val="677480"/>
            </a:solidFill>
          </a:ln>
        </p:spPr>
        <p:txBody>
          <a:bodyPr wrap="square" lIns="0" tIns="0" rIns="0" bIns="0" rtlCol="0"/>
          <a:lstStyle/>
          <a:p>
            <a:endParaRPr/>
          </a:p>
        </p:txBody>
      </p:sp>
      <p:sp>
        <p:nvSpPr>
          <p:cNvPr id="21" name="object 21"/>
          <p:cNvSpPr txBox="1"/>
          <p:nvPr/>
        </p:nvSpPr>
        <p:spPr>
          <a:xfrm>
            <a:off x="1832981" y="2501282"/>
            <a:ext cx="741680" cy="246221"/>
          </a:xfrm>
          <a:prstGeom prst="rect">
            <a:avLst/>
          </a:prstGeom>
        </p:spPr>
        <p:txBody>
          <a:bodyPr vert="horz" wrap="square" lIns="0" tIns="0" rIns="0" bIns="0" rtlCol="0">
            <a:spAutoFit/>
          </a:bodyPr>
          <a:lstStyle/>
          <a:p>
            <a:pPr marL="12700"/>
            <a:r>
              <a:rPr sz="1600" spc="-5" dirty="0">
                <a:solidFill>
                  <a:srgbClr val="677480"/>
                </a:solidFill>
                <a:latin typeface="Segoe UI"/>
                <a:cs typeface="Segoe UI"/>
              </a:rPr>
              <a:t>Analy</a:t>
            </a:r>
            <a:r>
              <a:rPr sz="1600" spc="-15" dirty="0">
                <a:solidFill>
                  <a:srgbClr val="677480"/>
                </a:solidFill>
                <a:latin typeface="Segoe UI"/>
                <a:cs typeface="Segoe UI"/>
              </a:rPr>
              <a:t>s</a:t>
            </a:r>
            <a:r>
              <a:rPr sz="1600" spc="-10" dirty="0">
                <a:solidFill>
                  <a:srgbClr val="677480"/>
                </a:solidFill>
                <a:latin typeface="Segoe UI"/>
                <a:cs typeface="Segoe UI"/>
              </a:rPr>
              <a:t>is</a:t>
            </a:r>
            <a:endParaRPr sz="1600">
              <a:latin typeface="Segoe UI"/>
              <a:cs typeface="Segoe UI"/>
            </a:endParaRPr>
          </a:p>
        </p:txBody>
      </p:sp>
      <p:grpSp>
        <p:nvGrpSpPr>
          <p:cNvPr id="24" name="Group 23">
            <a:extLst>
              <a:ext uri="{FF2B5EF4-FFF2-40B4-BE49-F238E27FC236}">
                <a16:creationId xmlns:a16="http://schemas.microsoft.com/office/drawing/2014/main" id="{44EC4231-9F73-B18D-7B63-FDFEA6734AD6}"/>
              </a:ext>
            </a:extLst>
          </p:cNvPr>
          <p:cNvGrpSpPr/>
          <p:nvPr/>
        </p:nvGrpSpPr>
        <p:grpSpPr>
          <a:xfrm>
            <a:off x="5618598" y="1401378"/>
            <a:ext cx="3263265" cy="1719580"/>
            <a:chOff x="239316" y="1403295"/>
            <a:chExt cx="3263265" cy="1719580"/>
          </a:xfrm>
        </p:grpSpPr>
        <p:sp>
          <p:nvSpPr>
            <p:cNvPr id="2" name="object 2"/>
            <p:cNvSpPr/>
            <p:nvPr/>
          </p:nvSpPr>
          <p:spPr>
            <a:xfrm>
              <a:off x="239316" y="1403295"/>
              <a:ext cx="3263265" cy="1719580"/>
            </a:xfrm>
            <a:custGeom>
              <a:avLst/>
              <a:gdLst/>
              <a:ahLst/>
              <a:cxnLst/>
              <a:rect l="l" t="t" r="r" b="b"/>
              <a:pathLst>
                <a:path w="3263265" h="1719580">
                  <a:moveTo>
                    <a:pt x="0" y="1719072"/>
                  </a:moveTo>
                  <a:lnTo>
                    <a:pt x="3262883" y="1719072"/>
                  </a:lnTo>
                  <a:lnTo>
                    <a:pt x="3262883" y="0"/>
                  </a:lnTo>
                  <a:lnTo>
                    <a:pt x="0" y="0"/>
                  </a:lnTo>
                  <a:lnTo>
                    <a:pt x="0" y="1719072"/>
                  </a:lnTo>
                  <a:close/>
                </a:path>
              </a:pathLst>
            </a:custGeom>
            <a:solidFill>
              <a:srgbClr val="FF9615"/>
            </a:solidFill>
          </p:spPr>
          <p:txBody>
            <a:bodyPr wrap="square" lIns="0" tIns="0" rIns="0" bIns="0" rtlCol="0"/>
            <a:lstStyle/>
            <a:p>
              <a:endParaRPr/>
            </a:p>
          </p:txBody>
        </p:sp>
        <p:sp>
          <p:nvSpPr>
            <p:cNvPr id="22" name="object 22"/>
            <p:cNvSpPr txBox="1"/>
            <p:nvPr/>
          </p:nvSpPr>
          <p:spPr>
            <a:xfrm>
              <a:off x="424180" y="1632774"/>
              <a:ext cx="2923540" cy="1231106"/>
            </a:xfrm>
            <a:prstGeom prst="rect">
              <a:avLst/>
            </a:prstGeom>
          </p:spPr>
          <p:txBody>
            <a:bodyPr vert="horz" wrap="square" lIns="0" tIns="0" rIns="0" bIns="0" rtlCol="0">
              <a:spAutoFit/>
            </a:bodyPr>
            <a:lstStyle/>
            <a:p>
              <a:pPr marL="12700" marR="5080"/>
              <a:r>
                <a:rPr sz="1600" b="1" spc="-10" dirty="0">
                  <a:solidFill>
                    <a:srgbClr val="FFFFFF"/>
                  </a:solidFill>
                  <a:latin typeface="Segoe UI"/>
                  <a:cs typeface="Segoe UI"/>
                </a:rPr>
                <a:t>En</a:t>
              </a:r>
              <a:r>
                <a:rPr sz="1600" b="1" spc="-15" dirty="0">
                  <a:solidFill>
                    <a:srgbClr val="FFFFFF"/>
                  </a:solidFill>
                  <a:latin typeface="Segoe UI"/>
                  <a:cs typeface="Segoe UI"/>
                </a:rPr>
                <a:t>g</a:t>
              </a:r>
              <a:r>
                <a:rPr sz="1600" b="1" spc="-5" dirty="0">
                  <a:solidFill>
                    <a:srgbClr val="FFFFFF"/>
                  </a:solidFill>
                  <a:latin typeface="Segoe UI"/>
                  <a:cs typeface="Segoe UI"/>
                </a:rPr>
                <a:t>a</a:t>
              </a:r>
              <a:r>
                <a:rPr sz="1600" b="1" spc="-10" dirty="0">
                  <a:solidFill>
                    <a:srgbClr val="FFFFFF"/>
                  </a:solidFill>
                  <a:latin typeface="Segoe UI"/>
                  <a:cs typeface="Segoe UI"/>
                </a:rPr>
                <a:t>g</a:t>
              </a:r>
              <a:r>
                <a:rPr sz="1600" b="1" spc="-5" dirty="0">
                  <a:solidFill>
                    <a:srgbClr val="FFFFFF"/>
                  </a:solidFill>
                  <a:latin typeface="Segoe UI"/>
                  <a:cs typeface="Segoe UI"/>
                </a:rPr>
                <a:t>e </a:t>
              </a:r>
              <a:r>
                <a:rPr sz="1600" b="1" spc="-10" dirty="0">
                  <a:solidFill>
                    <a:srgbClr val="FFFFFF"/>
                  </a:solidFill>
                  <a:latin typeface="Segoe UI"/>
                  <a:cs typeface="Segoe UI"/>
                </a:rPr>
                <a:t>i</a:t>
              </a:r>
              <a:r>
                <a:rPr sz="1600" b="1" spc="-5" dirty="0">
                  <a:solidFill>
                    <a:srgbClr val="FFFFFF"/>
                  </a:solidFill>
                  <a:latin typeface="Segoe UI"/>
                  <a:cs typeface="Segoe UI"/>
                </a:rPr>
                <a:t>n</a:t>
              </a:r>
              <a:r>
                <a:rPr sz="1600" b="1" spc="-15" dirty="0">
                  <a:solidFill>
                    <a:srgbClr val="FFFFFF"/>
                  </a:solidFill>
                  <a:latin typeface="Segoe UI"/>
                  <a:cs typeface="Segoe UI"/>
                </a:rPr>
                <a:t> </a:t>
              </a:r>
              <a:r>
                <a:rPr sz="1600" b="1" spc="-5" dirty="0">
                  <a:solidFill>
                    <a:srgbClr val="FFFFFF"/>
                  </a:solidFill>
                  <a:latin typeface="Segoe UI"/>
                  <a:cs typeface="Segoe UI"/>
                </a:rPr>
                <a:t>a</a:t>
              </a:r>
              <a:r>
                <a:rPr sz="1600" b="1" spc="-10" dirty="0">
                  <a:solidFill>
                    <a:srgbClr val="FFFFFF"/>
                  </a:solidFill>
                  <a:latin typeface="Segoe UI"/>
                  <a:cs typeface="Segoe UI"/>
                </a:rPr>
                <a:t> </a:t>
              </a:r>
              <a:r>
                <a:rPr sz="1600" b="1" spc="-5" dirty="0">
                  <a:solidFill>
                    <a:srgbClr val="FFFFFF"/>
                  </a:solidFill>
                  <a:latin typeface="Segoe UI"/>
                  <a:cs typeface="Segoe UI"/>
                </a:rPr>
                <a:t>s</a:t>
              </a:r>
              <a:r>
                <a:rPr sz="1600" b="1" spc="-10" dirty="0">
                  <a:solidFill>
                    <a:srgbClr val="FFFFFF"/>
                  </a:solidFill>
                  <a:latin typeface="Segoe UI"/>
                  <a:cs typeface="Segoe UI"/>
                </a:rPr>
                <a:t>tructured p</a:t>
              </a:r>
              <a:r>
                <a:rPr sz="1600" b="1" spc="-5" dirty="0">
                  <a:solidFill>
                    <a:srgbClr val="FFFFFF"/>
                  </a:solidFill>
                  <a:latin typeface="Segoe UI"/>
                  <a:cs typeface="Segoe UI"/>
                </a:rPr>
                <a:t>rotocol to </a:t>
              </a:r>
              <a:r>
                <a:rPr sz="1600" b="1" spc="-10" dirty="0">
                  <a:solidFill>
                    <a:srgbClr val="FFFFFF"/>
                  </a:solidFill>
                  <a:latin typeface="Segoe UI"/>
                  <a:cs typeface="Segoe UI"/>
                </a:rPr>
                <a:t>ge</a:t>
              </a:r>
              <a:r>
                <a:rPr sz="1600" b="1" spc="-5" dirty="0">
                  <a:solidFill>
                    <a:srgbClr val="FFFFFF"/>
                  </a:solidFill>
                  <a:latin typeface="Segoe UI"/>
                  <a:cs typeface="Segoe UI"/>
                </a:rPr>
                <a:t>t</a:t>
              </a:r>
              <a:r>
                <a:rPr sz="1600" b="1" spc="-10" dirty="0">
                  <a:solidFill>
                    <a:srgbClr val="FFFFFF"/>
                  </a:solidFill>
                  <a:latin typeface="Segoe UI"/>
                  <a:cs typeface="Segoe UI"/>
                </a:rPr>
                <a:t> feed</a:t>
              </a:r>
              <a:r>
                <a:rPr sz="1600" b="1" spc="-15" dirty="0">
                  <a:solidFill>
                    <a:srgbClr val="FFFFFF"/>
                  </a:solidFill>
                  <a:latin typeface="Segoe UI"/>
                  <a:cs typeface="Segoe UI"/>
                </a:rPr>
                <a:t>b</a:t>
              </a:r>
              <a:r>
                <a:rPr sz="1600" b="1" spc="-5" dirty="0">
                  <a:solidFill>
                    <a:srgbClr val="FFFFFF"/>
                  </a:solidFill>
                  <a:latin typeface="Segoe UI"/>
                  <a:cs typeface="Segoe UI"/>
                </a:rPr>
                <a:t>ack</a:t>
              </a:r>
              <a:r>
                <a:rPr sz="1600" b="1" spc="10" dirty="0">
                  <a:solidFill>
                    <a:srgbClr val="FFFFFF"/>
                  </a:solidFill>
                  <a:latin typeface="Segoe UI"/>
                  <a:cs typeface="Segoe UI"/>
                </a:rPr>
                <a:t> </a:t>
              </a:r>
              <a:r>
                <a:rPr sz="1600" b="1" spc="-10" dirty="0">
                  <a:solidFill>
                    <a:srgbClr val="FFFFFF"/>
                  </a:solidFill>
                  <a:latin typeface="Segoe UI"/>
                  <a:cs typeface="Segoe UI"/>
                </a:rPr>
                <a:t>from </a:t>
              </a:r>
              <a:r>
                <a:rPr sz="1600" b="1" spc="-5" dirty="0">
                  <a:solidFill>
                    <a:srgbClr val="FFFFFF"/>
                  </a:solidFill>
                  <a:latin typeface="Segoe UI"/>
                  <a:cs typeface="Segoe UI"/>
                </a:rPr>
                <a:t>collea</a:t>
              </a:r>
              <a:r>
                <a:rPr sz="1600" b="1" spc="-10" dirty="0">
                  <a:solidFill>
                    <a:srgbClr val="FFFFFF"/>
                  </a:solidFill>
                  <a:latin typeface="Segoe UI"/>
                  <a:cs typeface="Segoe UI"/>
                </a:rPr>
                <a:t>g</a:t>
              </a:r>
              <a:r>
                <a:rPr sz="1600" b="1" spc="-15" dirty="0">
                  <a:solidFill>
                    <a:srgbClr val="FFFFFF"/>
                  </a:solidFill>
                  <a:latin typeface="Segoe UI"/>
                  <a:cs typeface="Segoe UI"/>
                </a:rPr>
                <a:t>u</a:t>
              </a:r>
              <a:r>
                <a:rPr sz="1600" b="1" spc="-5" dirty="0">
                  <a:solidFill>
                    <a:srgbClr val="FFFFFF"/>
                  </a:solidFill>
                  <a:latin typeface="Segoe UI"/>
                  <a:cs typeface="Segoe UI"/>
                </a:rPr>
                <a:t>es</a:t>
              </a:r>
              <a:r>
                <a:rPr sz="1600" b="1" spc="-20" dirty="0">
                  <a:solidFill>
                    <a:srgbClr val="FFFFFF"/>
                  </a:solidFill>
                  <a:latin typeface="Segoe UI"/>
                  <a:cs typeface="Segoe UI"/>
                </a:rPr>
                <a:t> </a:t>
              </a:r>
              <a:r>
                <a:rPr sz="1600" b="1" spc="-10" dirty="0">
                  <a:solidFill>
                    <a:srgbClr val="FFFFFF"/>
                  </a:solidFill>
                  <a:latin typeface="Segoe UI"/>
                  <a:cs typeface="Segoe UI"/>
                </a:rPr>
                <a:t>o</a:t>
              </a:r>
              <a:r>
                <a:rPr sz="1600" b="1" spc="-5" dirty="0">
                  <a:solidFill>
                    <a:srgbClr val="FFFFFF"/>
                  </a:solidFill>
                  <a:latin typeface="Segoe UI"/>
                  <a:cs typeface="Segoe UI"/>
                </a:rPr>
                <a:t>n</a:t>
              </a:r>
              <a:r>
                <a:rPr sz="1600" b="1" spc="-10" dirty="0">
                  <a:solidFill>
                    <a:srgbClr val="FFFFFF"/>
                  </a:solidFill>
                  <a:latin typeface="Segoe UI"/>
                  <a:cs typeface="Segoe UI"/>
                </a:rPr>
                <a:t> </a:t>
              </a:r>
              <a:r>
                <a:rPr sz="1600" b="1" spc="-5" dirty="0">
                  <a:solidFill>
                    <a:srgbClr val="FFFFFF"/>
                  </a:solidFill>
                  <a:latin typeface="Segoe UI"/>
                  <a:cs typeface="Segoe UI"/>
                </a:rPr>
                <a:t>t</a:t>
              </a:r>
              <a:r>
                <a:rPr sz="1600" b="1" spc="-10" dirty="0">
                  <a:solidFill>
                    <a:srgbClr val="FFFFFF"/>
                  </a:solidFill>
                  <a:latin typeface="Segoe UI"/>
                  <a:cs typeface="Segoe UI"/>
                </a:rPr>
                <a:t>h</a:t>
              </a:r>
              <a:r>
                <a:rPr sz="1600" b="1" spc="-5" dirty="0">
                  <a:solidFill>
                    <a:srgbClr val="FFFFFF"/>
                  </a:solidFill>
                  <a:latin typeface="Segoe UI"/>
                  <a:cs typeface="Segoe UI"/>
                </a:rPr>
                <a:t>e</a:t>
              </a:r>
              <a:r>
                <a:rPr sz="1600" b="1" spc="-10" dirty="0">
                  <a:solidFill>
                    <a:srgbClr val="FFFFFF"/>
                  </a:solidFill>
                  <a:latin typeface="Segoe UI"/>
                  <a:cs typeface="Segoe UI"/>
                </a:rPr>
                <a:t> </a:t>
              </a:r>
              <a:r>
                <a:rPr sz="1600" b="1" spc="-5" dirty="0">
                  <a:solidFill>
                    <a:srgbClr val="FFFFFF"/>
                  </a:solidFill>
                  <a:latin typeface="Segoe UI"/>
                  <a:cs typeface="Segoe UI"/>
                </a:rPr>
                <a:t>exte</a:t>
              </a:r>
              <a:r>
                <a:rPr sz="1600" b="1" spc="-15" dirty="0">
                  <a:solidFill>
                    <a:srgbClr val="FFFFFF"/>
                  </a:solidFill>
                  <a:latin typeface="Segoe UI"/>
                  <a:cs typeface="Segoe UI"/>
                </a:rPr>
                <a:t>n</a:t>
              </a:r>
              <a:r>
                <a:rPr sz="1600" b="1" spc="-5" dirty="0">
                  <a:solidFill>
                    <a:srgbClr val="FFFFFF"/>
                  </a:solidFill>
                  <a:latin typeface="Segoe UI"/>
                  <a:cs typeface="Segoe UI"/>
                </a:rPr>
                <a:t>t</a:t>
              </a:r>
              <a:r>
                <a:rPr sz="1600" b="1" spc="15" dirty="0">
                  <a:solidFill>
                    <a:srgbClr val="FFFFFF"/>
                  </a:solidFill>
                  <a:latin typeface="Segoe UI"/>
                  <a:cs typeface="Segoe UI"/>
                </a:rPr>
                <a:t> </a:t>
              </a:r>
              <a:r>
                <a:rPr sz="1600" b="1" spc="-10" dirty="0">
                  <a:solidFill>
                    <a:srgbClr val="FFFFFF"/>
                  </a:solidFill>
                  <a:latin typeface="Segoe UI"/>
                  <a:cs typeface="Segoe UI"/>
                </a:rPr>
                <a:t>to whic</a:t>
              </a:r>
              <a:r>
                <a:rPr sz="1600" b="1" spc="-5" dirty="0">
                  <a:solidFill>
                    <a:srgbClr val="FFFFFF"/>
                  </a:solidFill>
                  <a:latin typeface="Segoe UI"/>
                  <a:cs typeface="Segoe UI"/>
                </a:rPr>
                <a:t>h</a:t>
              </a:r>
              <a:r>
                <a:rPr sz="1600" b="1" spc="-10" dirty="0">
                  <a:solidFill>
                    <a:srgbClr val="FFFFFF"/>
                  </a:solidFill>
                  <a:latin typeface="Segoe UI"/>
                  <a:cs typeface="Segoe UI"/>
                </a:rPr>
                <a:t> th</a:t>
              </a:r>
              <a:r>
                <a:rPr sz="1600" b="1" spc="-5" dirty="0">
                  <a:solidFill>
                    <a:srgbClr val="FFFFFF"/>
                  </a:solidFill>
                  <a:latin typeface="Segoe UI"/>
                  <a:cs typeface="Segoe UI"/>
                </a:rPr>
                <a:t>e</a:t>
              </a:r>
              <a:r>
                <a:rPr sz="1600" b="1" dirty="0">
                  <a:solidFill>
                    <a:srgbClr val="FFFFFF"/>
                  </a:solidFill>
                  <a:latin typeface="Segoe UI"/>
                  <a:cs typeface="Segoe UI"/>
                </a:rPr>
                <a:t> </a:t>
              </a:r>
              <a:r>
                <a:rPr sz="1600" b="1" spc="-10" dirty="0">
                  <a:solidFill>
                    <a:srgbClr val="FFFFFF"/>
                  </a:solidFill>
                  <a:latin typeface="Segoe UI"/>
                  <a:cs typeface="Segoe UI"/>
                </a:rPr>
                <a:t>draf</a:t>
              </a:r>
              <a:r>
                <a:rPr sz="1600" b="1" spc="-5" dirty="0">
                  <a:solidFill>
                    <a:srgbClr val="FFFFFF"/>
                  </a:solidFill>
                  <a:latin typeface="Segoe UI"/>
                  <a:cs typeface="Segoe UI"/>
                </a:rPr>
                <a:t>t</a:t>
              </a:r>
              <a:r>
                <a:rPr sz="1600" b="1" dirty="0">
                  <a:solidFill>
                    <a:srgbClr val="FFFFFF"/>
                  </a:solidFill>
                  <a:latin typeface="Segoe UI"/>
                  <a:cs typeface="Segoe UI"/>
                </a:rPr>
                <a:t> </a:t>
              </a:r>
              <a:r>
                <a:rPr sz="1600" b="1" spc="-10" dirty="0">
                  <a:solidFill>
                    <a:srgbClr val="FFFFFF"/>
                  </a:solidFill>
                  <a:latin typeface="Segoe UI"/>
                  <a:cs typeface="Segoe UI"/>
                </a:rPr>
                <a:t>t</a:t>
              </a:r>
              <a:r>
                <a:rPr sz="1600" b="1" spc="-5" dirty="0">
                  <a:solidFill>
                    <a:srgbClr val="FFFFFF"/>
                  </a:solidFill>
                  <a:latin typeface="Segoe UI"/>
                  <a:cs typeface="Segoe UI"/>
                </a:rPr>
                <a:t>ask</a:t>
              </a:r>
              <a:r>
                <a:rPr sz="1600" b="1" spc="-15" dirty="0">
                  <a:solidFill>
                    <a:srgbClr val="FFFFFF"/>
                  </a:solidFill>
                  <a:latin typeface="Segoe UI"/>
                  <a:cs typeface="Segoe UI"/>
                </a:rPr>
                <a:t> </a:t>
              </a:r>
              <a:r>
                <a:rPr sz="1600" b="1" spc="-5" dirty="0">
                  <a:solidFill>
                    <a:srgbClr val="FFFFFF"/>
                  </a:solidFill>
                  <a:latin typeface="Segoe UI"/>
                  <a:cs typeface="Segoe UI"/>
                </a:rPr>
                <a:t>meets</a:t>
              </a:r>
              <a:r>
                <a:rPr sz="1600" b="1" spc="-10" dirty="0">
                  <a:solidFill>
                    <a:srgbClr val="FFFFFF"/>
                  </a:solidFill>
                  <a:latin typeface="Segoe UI"/>
                  <a:cs typeface="Segoe UI"/>
                </a:rPr>
                <a:t> the des</a:t>
              </a:r>
              <a:r>
                <a:rPr sz="1600" b="1" spc="-5" dirty="0">
                  <a:solidFill>
                    <a:srgbClr val="FFFFFF"/>
                  </a:solidFill>
                  <a:latin typeface="Segoe UI"/>
                  <a:cs typeface="Segoe UI"/>
                </a:rPr>
                <a:t>i</a:t>
              </a:r>
              <a:r>
                <a:rPr sz="1600" b="1" spc="-10" dirty="0">
                  <a:solidFill>
                    <a:srgbClr val="FFFFFF"/>
                  </a:solidFill>
                  <a:latin typeface="Segoe UI"/>
                  <a:cs typeface="Segoe UI"/>
                </a:rPr>
                <a:t>g</a:t>
              </a:r>
              <a:r>
                <a:rPr sz="1600" b="1" spc="-5" dirty="0">
                  <a:solidFill>
                    <a:srgbClr val="FFFFFF"/>
                  </a:solidFill>
                  <a:latin typeface="Segoe UI"/>
                  <a:cs typeface="Segoe UI"/>
                </a:rPr>
                <a:t>n</a:t>
              </a:r>
              <a:r>
                <a:rPr sz="1600" b="1" spc="-20" dirty="0">
                  <a:solidFill>
                    <a:srgbClr val="FFFFFF"/>
                  </a:solidFill>
                  <a:latin typeface="Segoe UI"/>
                  <a:cs typeface="Segoe UI"/>
                </a:rPr>
                <a:t> </a:t>
              </a:r>
              <a:r>
                <a:rPr sz="1600" b="1" spc="-5" dirty="0">
                  <a:solidFill>
                    <a:srgbClr val="FFFFFF"/>
                  </a:solidFill>
                  <a:latin typeface="Segoe UI"/>
                  <a:cs typeface="Segoe UI"/>
                </a:rPr>
                <a:t>cri</a:t>
              </a:r>
              <a:r>
                <a:rPr sz="1600" b="1" spc="-10" dirty="0">
                  <a:solidFill>
                    <a:srgbClr val="FFFFFF"/>
                  </a:solidFill>
                  <a:latin typeface="Segoe UI"/>
                  <a:cs typeface="Segoe UI"/>
                </a:rPr>
                <a:t>ter</a:t>
              </a:r>
              <a:r>
                <a:rPr sz="1600" b="1" dirty="0">
                  <a:solidFill>
                    <a:srgbClr val="FFFFFF"/>
                  </a:solidFill>
                  <a:latin typeface="Segoe UI"/>
                  <a:cs typeface="Segoe UI"/>
                </a:rPr>
                <a:t>i</a:t>
              </a:r>
              <a:r>
                <a:rPr sz="1600" b="1" spc="-5" dirty="0">
                  <a:solidFill>
                    <a:srgbClr val="FFFFFF"/>
                  </a:solidFill>
                  <a:latin typeface="Segoe UI"/>
                  <a:cs typeface="Segoe UI"/>
                </a:rPr>
                <a:t>a</a:t>
              </a:r>
              <a:endParaRPr sz="1600" dirty="0">
                <a:latin typeface="Segoe UI"/>
                <a:cs typeface="Segoe U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722620" y="2457450"/>
            <a:ext cx="1711960" cy="76200"/>
          </a:xfrm>
          <a:custGeom>
            <a:avLst/>
            <a:gdLst/>
            <a:ahLst/>
            <a:cxnLst/>
            <a:rect l="l" t="t" r="r" b="b"/>
            <a:pathLst>
              <a:path w="1711959" h="76200">
                <a:moveTo>
                  <a:pt x="0" y="76200"/>
                </a:moveTo>
                <a:lnTo>
                  <a:pt x="1711452" y="76200"/>
                </a:lnTo>
                <a:lnTo>
                  <a:pt x="1711452" y="0"/>
                </a:lnTo>
                <a:lnTo>
                  <a:pt x="0" y="0"/>
                </a:lnTo>
                <a:lnTo>
                  <a:pt x="0" y="76200"/>
                </a:lnTo>
                <a:close/>
              </a:path>
            </a:pathLst>
          </a:custGeom>
          <a:solidFill>
            <a:srgbClr val="FF9615"/>
          </a:solidFill>
        </p:spPr>
        <p:txBody>
          <a:bodyPr wrap="square" lIns="0" tIns="0" rIns="0" bIns="0" rtlCol="0"/>
          <a:lstStyle/>
          <a:p>
            <a:endParaRPr/>
          </a:p>
        </p:txBody>
      </p:sp>
      <p:sp>
        <p:nvSpPr>
          <p:cNvPr id="3" name="object 3"/>
          <p:cNvSpPr/>
          <p:nvPr/>
        </p:nvSpPr>
        <p:spPr>
          <a:xfrm>
            <a:off x="7434072" y="2457450"/>
            <a:ext cx="1710055" cy="76200"/>
          </a:xfrm>
          <a:custGeom>
            <a:avLst/>
            <a:gdLst/>
            <a:ahLst/>
            <a:cxnLst/>
            <a:rect l="l" t="t" r="r" b="b"/>
            <a:pathLst>
              <a:path w="1710054" h="76200">
                <a:moveTo>
                  <a:pt x="0" y="76200"/>
                </a:moveTo>
                <a:lnTo>
                  <a:pt x="1709927" y="76200"/>
                </a:lnTo>
                <a:lnTo>
                  <a:pt x="1709927" y="0"/>
                </a:lnTo>
                <a:lnTo>
                  <a:pt x="0" y="0"/>
                </a:lnTo>
                <a:lnTo>
                  <a:pt x="0" y="76200"/>
                </a:lnTo>
                <a:close/>
              </a:path>
            </a:pathLst>
          </a:custGeom>
          <a:solidFill>
            <a:srgbClr val="F10152"/>
          </a:solidFill>
        </p:spPr>
        <p:txBody>
          <a:bodyPr wrap="square" lIns="0" tIns="0" rIns="0" bIns="0" rtlCol="0"/>
          <a:lstStyle/>
          <a:p>
            <a:endParaRPr/>
          </a:p>
        </p:txBody>
      </p:sp>
      <p:sp>
        <p:nvSpPr>
          <p:cNvPr id="4" name="object 4"/>
          <p:cNvSpPr/>
          <p:nvPr/>
        </p:nvSpPr>
        <p:spPr>
          <a:xfrm>
            <a:off x="1" y="2457450"/>
            <a:ext cx="1710055" cy="76200"/>
          </a:xfrm>
          <a:custGeom>
            <a:avLst/>
            <a:gdLst/>
            <a:ahLst/>
            <a:cxnLst/>
            <a:rect l="l" t="t" r="r" b="b"/>
            <a:pathLst>
              <a:path w="1710055" h="76200">
                <a:moveTo>
                  <a:pt x="0" y="76200"/>
                </a:moveTo>
                <a:lnTo>
                  <a:pt x="1709927" y="76200"/>
                </a:lnTo>
                <a:lnTo>
                  <a:pt x="1709927" y="0"/>
                </a:lnTo>
                <a:lnTo>
                  <a:pt x="0" y="0"/>
                </a:lnTo>
                <a:lnTo>
                  <a:pt x="0" y="76200"/>
                </a:lnTo>
                <a:close/>
              </a:path>
            </a:pathLst>
          </a:custGeom>
          <a:solidFill>
            <a:srgbClr val="7DCEFC"/>
          </a:solidFill>
        </p:spPr>
        <p:txBody>
          <a:bodyPr wrap="square" lIns="0" tIns="0" rIns="0" bIns="0" rtlCol="0"/>
          <a:lstStyle/>
          <a:p>
            <a:endParaRPr/>
          </a:p>
        </p:txBody>
      </p:sp>
      <p:sp>
        <p:nvSpPr>
          <p:cNvPr id="5" name="object 5"/>
          <p:cNvSpPr/>
          <p:nvPr/>
        </p:nvSpPr>
        <p:spPr>
          <a:xfrm>
            <a:off x="1709927" y="2457450"/>
            <a:ext cx="1711960" cy="76200"/>
          </a:xfrm>
          <a:custGeom>
            <a:avLst/>
            <a:gdLst/>
            <a:ahLst/>
            <a:cxnLst/>
            <a:rect l="l" t="t" r="r" b="b"/>
            <a:pathLst>
              <a:path w="1711960" h="76200">
                <a:moveTo>
                  <a:pt x="0" y="76200"/>
                </a:moveTo>
                <a:lnTo>
                  <a:pt x="1711452" y="76200"/>
                </a:lnTo>
                <a:lnTo>
                  <a:pt x="1711452" y="0"/>
                </a:lnTo>
                <a:lnTo>
                  <a:pt x="0" y="0"/>
                </a:lnTo>
                <a:lnTo>
                  <a:pt x="0" y="76200"/>
                </a:lnTo>
                <a:close/>
              </a:path>
            </a:pathLst>
          </a:custGeom>
          <a:solidFill>
            <a:srgbClr val="2085C5"/>
          </a:solidFill>
        </p:spPr>
        <p:txBody>
          <a:bodyPr wrap="square" lIns="0" tIns="0" rIns="0" bIns="0" rtlCol="0"/>
          <a:lstStyle/>
          <a:p>
            <a:endParaRPr/>
          </a:p>
        </p:txBody>
      </p:sp>
      <p:sp>
        <p:nvSpPr>
          <p:cNvPr id="8" name="object 8"/>
          <p:cNvSpPr txBox="1"/>
          <p:nvPr/>
        </p:nvSpPr>
        <p:spPr>
          <a:xfrm>
            <a:off x="4514850" y="5794165"/>
            <a:ext cx="114300" cy="200055"/>
          </a:xfrm>
          <a:prstGeom prst="rect">
            <a:avLst/>
          </a:prstGeom>
        </p:spPr>
        <p:txBody>
          <a:bodyPr vert="horz" wrap="square" lIns="0" tIns="0" rIns="0" bIns="0" rtlCol="0">
            <a:spAutoFit/>
          </a:bodyPr>
          <a:lstStyle/>
          <a:p>
            <a:pPr marL="12700"/>
            <a:r>
              <a:rPr sz="1300" spc="-5" dirty="0">
                <a:solidFill>
                  <a:srgbClr val="96ABBB"/>
                </a:solidFill>
                <a:latin typeface="Segoe UI"/>
                <a:cs typeface="Segoe UI"/>
              </a:rPr>
              <a:t>3</a:t>
            </a:r>
            <a:endParaRPr sz="1300">
              <a:latin typeface="Segoe UI"/>
              <a:cs typeface="Segoe UI"/>
            </a:endParaRPr>
          </a:p>
        </p:txBody>
      </p:sp>
      <p:sp>
        <p:nvSpPr>
          <p:cNvPr id="10" name="object 10"/>
          <p:cNvSpPr txBox="1"/>
          <p:nvPr/>
        </p:nvSpPr>
        <p:spPr>
          <a:xfrm>
            <a:off x="5188458" y="3618622"/>
            <a:ext cx="3321050" cy="1739322"/>
          </a:xfrm>
          <a:prstGeom prst="rect">
            <a:avLst/>
          </a:prstGeom>
        </p:spPr>
        <p:txBody>
          <a:bodyPr vert="horz" wrap="square" lIns="0" tIns="0" rIns="0" bIns="0" rtlCol="0">
            <a:spAutoFit/>
          </a:bodyPr>
          <a:lstStyle/>
          <a:p>
            <a:pPr marL="12700" marR="5080" indent="635" algn="ctr">
              <a:lnSpc>
                <a:spcPct val="114999"/>
              </a:lnSpc>
            </a:pPr>
            <a:r>
              <a:rPr sz="2000" dirty="0">
                <a:latin typeface="Segoe UI"/>
                <a:cs typeface="Segoe UI"/>
              </a:rPr>
              <a:t>F</a:t>
            </a:r>
            <a:r>
              <a:rPr sz="2000" spc="-5" dirty="0">
                <a:latin typeface="Segoe UI"/>
                <a:cs typeface="Segoe UI"/>
              </a:rPr>
              <a:t>ina</a:t>
            </a:r>
            <a:r>
              <a:rPr sz="2000" dirty="0">
                <a:latin typeface="Segoe UI"/>
                <a:cs typeface="Segoe UI"/>
              </a:rPr>
              <a:t>l</a:t>
            </a:r>
            <a:r>
              <a:rPr sz="2000" spc="-15" dirty="0">
                <a:latin typeface="Segoe UI"/>
                <a:cs typeface="Segoe UI"/>
              </a:rPr>
              <a:t> </a:t>
            </a:r>
            <a:r>
              <a:rPr sz="2000" dirty="0">
                <a:latin typeface="Segoe UI"/>
                <a:cs typeface="Segoe UI"/>
              </a:rPr>
              <a:t>val</a:t>
            </a:r>
            <a:r>
              <a:rPr sz="2000" spc="-15" dirty="0">
                <a:latin typeface="Segoe UI"/>
                <a:cs typeface="Segoe UI"/>
              </a:rPr>
              <a:t>i</a:t>
            </a:r>
            <a:r>
              <a:rPr sz="2000" dirty="0">
                <a:latin typeface="Segoe UI"/>
                <a:cs typeface="Segoe UI"/>
              </a:rPr>
              <a:t>dation</a:t>
            </a:r>
            <a:r>
              <a:rPr sz="2000" spc="-5" dirty="0">
                <a:latin typeface="Segoe UI"/>
                <a:cs typeface="Segoe UI"/>
              </a:rPr>
              <a:t> </a:t>
            </a:r>
            <a:r>
              <a:rPr sz="2000" dirty="0">
                <a:latin typeface="Segoe UI"/>
                <a:cs typeface="Segoe UI"/>
              </a:rPr>
              <a:t>requir</a:t>
            </a:r>
            <a:r>
              <a:rPr sz="2000" spc="-15" dirty="0">
                <a:latin typeface="Segoe UI"/>
                <a:cs typeface="Segoe UI"/>
              </a:rPr>
              <a:t>e</a:t>
            </a:r>
            <a:r>
              <a:rPr sz="2000" dirty="0">
                <a:latin typeface="Segoe UI"/>
                <a:cs typeface="Segoe UI"/>
              </a:rPr>
              <a:t>s exam</a:t>
            </a:r>
            <a:r>
              <a:rPr sz="2000" spc="-10" dirty="0">
                <a:latin typeface="Segoe UI"/>
                <a:cs typeface="Segoe UI"/>
              </a:rPr>
              <a:t>i</a:t>
            </a:r>
            <a:r>
              <a:rPr sz="2000" dirty="0">
                <a:latin typeface="Segoe UI"/>
                <a:cs typeface="Segoe UI"/>
              </a:rPr>
              <a:t>nat</a:t>
            </a:r>
            <a:r>
              <a:rPr sz="2000" spc="-5" dirty="0">
                <a:latin typeface="Segoe UI"/>
                <a:cs typeface="Segoe UI"/>
              </a:rPr>
              <a:t>io</a:t>
            </a:r>
            <a:r>
              <a:rPr sz="2000" dirty="0">
                <a:latin typeface="Segoe UI"/>
                <a:cs typeface="Segoe UI"/>
              </a:rPr>
              <a:t>n</a:t>
            </a:r>
            <a:r>
              <a:rPr sz="2000" spc="-20" dirty="0">
                <a:latin typeface="Segoe UI"/>
                <a:cs typeface="Segoe UI"/>
              </a:rPr>
              <a:t> </a:t>
            </a:r>
            <a:r>
              <a:rPr sz="2000" dirty="0">
                <a:latin typeface="Segoe UI"/>
                <a:cs typeface="Segoe UI"/>
              </a:rPr>
              <a:t>of a</a:t>
            </a:r>
            <a:r>
              <a:rPr sz="2000" spc="-10" dirty="0">
                <a:latin typeface="Segoe UI"/>
                <a:cs typeface="Segoe UI"/>
              </a:rPr>
              <a:t>l</a:t>
            </a:r>
            <a:r>
              <a:rPr sz="2000" dirty="0">
                <a:latin typeface="Segoe UI"/>
                <a:cs typeface="Segoe UI"/>
              </a:rPr>
              <a:t>l </a:t>
            </a:r>
            <a:r>
              <a:rPr sz="2000" spc="-5" dirty="0">
                <a:latin typeface="Segoe UI"/>
                <a:cs typeface="Segoe UI"/>
              </a:rPr>
              <a:t>suppor</a:t>
            </a:r>
            <a:r>
              <a:rPr sz="2000" dirty="0">
                <a:latin typeface="Segoe UI"/>
                <a:cs typeface="Segoe UI"/>
              </a:rPr>
              <a:t>ting documen</a:t>
            </a:r>
            <a:r>
              <a:rPr sz="2000" spc="5" dirty="0">
                <a:latin typeface="Segoe UI"/>
                <a:cs typeface="Segoe UI"/>
              </a:rPr>
              <a:t>t</a:t>
            </a:r>
            <a:r>
              <a:rPr sz="2000" dirty="0">
                <a:latin typeface="Segoe UI"/>
                <a:cs typeface="Segoe UI"/>
              </a:rPr>
              <a:t>s</a:t>
            </a:r>
            <a:r>
              <a:rPr sz="2000" spc="-10" dirty="0">
                <a:latin typeface="Segoe UI"/>
                <a:cs typeface="Segoe UI"/>
              </a:rPr>
              <a:t> </a:t>
            </a:r>
            <a:r>
              <a:rPr sz="2000" dirty="0">
                <a:latin typeface="Segoe UI"/>
                <a:cs typeface="Segoe UI"/>
              </a:rPr>
              <a:t>and</a:t>
            </a:r>
            <a:r>
              <a:rPr sz="2000" spc="-10" dirty="0">
                <a:latin typeface="Segoe UI"/>
                <a:cs typeface="Segoe UI"/>
              </a:rPr>
              <a:t> </a:t>
            </a:r>
            <a:r>
              <a:rPr sz="2000" spc="-5" dirty="0">
                <a:latin typeface="Segoe UI"/>
                <a:cs typeface="Segoe UI"/>
              </a:rPr>
              <a:t>ma</a:t>
            </a:r>
            <a:r>
              <a:rPr sz="2000" spc="5" dirty="0">
                <a:latin typeface="Segoe UI"/>
                <a:cs typeface="Segoe UI"/>
              </a:rPr>
              <a:t>t</a:t>
            </a:r>
            <a:r>
              <a:rPr sz="2000" dirty="0">
                <a:latin typeface="Segoe UI"/>
                <a:cs typeface="Segoe UI"/>
              </a:rPr>
              <a:t>er</a:t>
            </a:r>
            <a:r>
              <a:rPr sz="2000" spc="-10" dirty="0">
                <a:latin typeface="Segoe UI"/>
                <a:cs typeface="Segoe UI"/>
              </a:rPr>
              <a:t>i</a:t>
            </a:r>
            <a:r>
              <a:rPr sz="2000" dirty="0">
                <a:latin typeface="Segoe UI"/>
                <a:cs typeface="Segoe UI"/>
              </a:rPr>
              <a:t>als necessary</a:t>
            </a:r>
            <a:r>
              <a:rPr sz="2000" spc="-10" dirty="0">
                <a:latin typeface="Segoe UI"/>
                <a:cs typeface="Segoe UI"/>
              </a:rPr>
              <a:t> </a:t>
            </a:r>
            <a:r>
              <a:rPr sz="2000" dirty="0">
                <a:latin typeface="Segoe UI"/>
                <a:cs typeface="Segoe UI"/>
              </a:rPr>
              <a:t>to</a:t>
            </a:r>
            <a:r>
              <a:rPr sz="2000" spc="-5" dirty="0">
                <a:latin typeface="Segoe UI"/>
                <a:cs typeface="Segoe UI"/>
              </a:rPr>
              <a:t> </a:t>
            </a:r>
            <a:r>
              <a:rPr sz="2000" dirty="0">
                <a:latin typeface="Segoe UI"/>
                <a:cs typeface="Segoe UI"/>
              </a:rPr>
              <a:t>ful</a:t>
            </a:r>
            <a:r>
              <a:rPr sz="2000" spc="-10" dirty="0">
                <a:latin typeface="Segoe UI"/>
                <a:cs typeface="Segoe UI"/>
              </a:rPr>
              <a:t>l</a:t>
            </a:r>
            <a:r>
              <a:rPr sz="2000" dirty="0">
                <a:latin typeface="Segoe UI"/>
                <a:cs typeface="Segoe UI"/>
              </a:rPr>
              <a:t>y </a:t>
            </a:r>
            <a:r>
              <a:rPr sz="2000" spc="-5" dirty="0">
                <a:latin typeface="Segoe UI"/>
                <a:cs typeface="Segoe UI"/>
              </a:rPr>
              <a:t>impl</a:t>
            </a:r>
            <a:r>
              <a:rPr sz="2000" spc="-10" dirty="0">
                <a:latin typeface="Segoe UI"/>
                <a:cs typeface="Segoe UI"/>
              </a:rPr>
              <a:t>e</a:t>
            </a:r>
            <a:r>
              <a:rPr sz="2000" spc="-5" dirty="0">
                <a:latin typeface="Segoe UI"/>
                <a:cs typeface="Segoe UI"/>
              </a:rPr>
              <a:t>ment </a:t>
            </a:r>
            <a:r>
              <a:rPr sz="2000" dirty="0">
                <a:latin typeface="Segoe UI"/>
                <a:cs typeface="Segoe UI"/>
              </a:rPr>
              <a:t>the</a:t>
            </a:r>
            <a:r>
              <a:rPr sz="2000" spc="-10" dirty="0">
                <a:latin typeface="Segoe UI"/>
                <a:cs typeface="Segoe UI"/>
              </a:rPr>
              <a:t> </a:t>
            </a:r>
            <a:r>
              <a:rPr sz="2000" dirty="0">
                <a:latin typeface="Segoe UI"/>
                <a:cs typeface="Segoe UI"/>
              </a:rPr>
              <a:t>task</a:t>
            </a:r>
            <a:r>
              <a:rPr sz="2000" spc="-5" dirty="0">
                <a:latin typeface="Segoe UI"/>
                <a:cs typeface="Segoe UI"/>
              </a:rPr>
              <a:t> </a:t>
            </a:r>
            <a:r>
              <a:rPr sz="2000" dirty="0">
                <a:latin typeface="Segoe UI"/>
                <a:cs typeface="Segoe UI"/>
              </a:rPr>
              <a:t>with </a:t>
            </a:r>
            <a:r>
              <a:rPr sz="2000" spc="-5" dirty="0">
                <a:latin typeface="Segoe UI"/>
                <a:cs typeface="Segoe UI"/>
              </a:rPr>
              <a:t>l</a:t>
            </a:r>
            <a:r>
              <a:rPr sz="2000" spc="-10" dirty="0">
                <a:latin typeface="Segoe UI"/>
                <a:cs typeface="Segoe UI"/>
              </a:rPr>
              <a:t>e</a:t>
            </a:r>
            <a:r>
              <a:rPr sz="2000" dirty="0">
                <a:latin typeface="Segoe UI"/>
                <a:cs typeface="Segoe UI"/>
              </a:rPr>
              <a:t>ar</a:t>
            </a:r>
            <a:r>
              <a:rPr sz="2000" spc="5" dirty="0">
                <a:latin typeface="Segoe UI"/>
                <a:cs typeface="Segoe UI"/>
              </a:rPr>
              <a:t>n</a:t>
            </a:r>
            <a:r>
              <a:rPr sz="2000" dirty="0">
                <a:latin typeface="Segoe UI"/>
                <a:cs typeface="Segoe UI"/>
              </a:rPr>
              <a:t>ers.</a:t>
            </a:r>
            <a:endParaRPr sz="2000">
              <a:latin typeface="Segoe UI"/>
              <a:cs typeface="Segoe UI"/>
            </a:endParaRPr>
          </a:p>
        </p:txBody>
      </p:sp>
      <p:sp>
        <p:nvSpPr>
          <p:cNvPr id="11" name="object 11"/>
          <p:cNvSpPr txBox="1"/>
          <p:nvPr/>
        </p:nvSpPr>
        <p:spPr>
          <a:xfrm>
            <a:off x="6066692" y="3073418"/>
            <a:ext cx="782291" cy="307777"/>
          </a:xfrm>
          <a:prstGeom prst="rect">
            <a:avLst/>
          </a:prstGeom>
        </p:spPr>
        <p:txBody>
          <a:bodyPr vert="horz" wrap="square" lIns="0" tIns="0" rIns="0" bIns="0" rtlCol="0">
            <a:spAutoFit/>
          </a:bodyPr>
          <a:lstStyle/>
          <a:p>
            <a:pPr marL="12700"/>
            <a:r>
              <a:rPr sz="2000" b="1" dirty="0">
                <a:solidFill>
                  <a:srgbClr val="2085C5"/>
                </a:solidFill>
                <a:latin typeface="Segoe UI"/>
                <a:cs typeface="Segoe UI"/>
              </a:rPr>
              <a:t>L</a:t>
            </a:r>
            <a:r>
              <a:rPr sz="2000" b="1" spc="5" dirty="0">
                <a:solidFill>
                  <a:srgbClr val="2085C5"/>
                </a:solidFill>
                <a:latin typeface="Segoe UI"/>
                <a:cs typeface="Segoe UI"/>
              </a:rPr>
              <a:t>A</a:t>
            </a:r>
            <a:r>
              <a:rPr sz="2000" b="1" spc="-10" dirty="0">
                <a:solidFill>
                  <a:srgbClr val="2085C5"/>
                </a:solidFill>
                <a:latin typeface="Segoe UI"/>
                <a:cs typeface="Segoe UI"/>
              </a:rPr>
              <a:t>TE</a:t>
            </a:r>
            <a:r>
              <a:rPr sz="2000" b="1" dirty="0">
                <a:solidFill>
                  <a:srgbClr val="2085C5"/>
                </a:solidFill>
                <a:latin typeface="Segoe UI"/>
                <a:cs typeface="Segoe UI"/>
              </a:rPr>
              <a:t>R</a:t>
            </a:r>
            <a:endParaRPr sz="2000" b="1" dirty="0">
              <a:latin typeface="Segoe UI"/>
              <a:cs typeface="Segoe UI"/>
            </a:endParaRPr>
          </a:p>
        </p:txBody>
      </p:sp>
      <p:sp>
        <p:nvSpPr>
          <p:cNvPr id="12" name="object 12"/>
          <p:cNvSpPr/>
          <p:nvPr/>
        </p:nvSpPr>
        <p:spPr>
          <a:xfrm>
            <a:off x="2199171" y="2942844"/>
            <a:ext cx="539115" cy="538480"/>
          </a:xfrm>
          <a:custGeom>
            <a:avLst/>
            <a:gdLst/>
            <a:ahLst/>
            <a:cxnLst/>
            <a:rect l="l" t="t" r="r" b="b"/>
            <a:pathLst>
              <a:path w="539114" h="538480">
                <a:moveTo>
                  <a:pt x="356539" y="0"/>
                </a:moveTo>
                <a:lnTo>
                  <a:pt x="340804" y="0"/>
                </a:lnTo>
                <a:lnTo>
                  <a:pt x="325460" y="1269"/>
                </a:lnTo>
                <a:lnTo>
                  <a:pt x="282080" y="10160"/>
                </a:lnTo>
                <a:lnTo>
                  <a:pt x="243327" y="25400"/>
                </a:lnTo>
                <a:lnTo>
                  <a:pt x="210032" y="46990"/>
                </a:lnTo>
                <a:lnTo>
                  <a:pt x="175567" y="82550"/>
                </a:lnTo>
                <a:lnTo>
                  <a:pt x="158243" y="113030"/>
                </a:lnTo>
                <a:lnTo>
                  <a:pt x="143491" y="116840"/>
                </a:lnTo>
                <a:lnTo>
                  <a:pt x="102247" y="133350"/>
                </a:lnTo>
                <a:lnTo>
                  <a:pt x="66418" y="156210"/>
                </a:lnTo>
                <a:lnTo>
                  <a:pt x="37156" y="184150"/>
                </a:lnTo>
                <a:lnTo>
                  <a:pt x="15614" y="217169"/>
                </a:lnTo>
                <a:lnTo>
                  <a:pt x="2946" y="254000"/>
                </a:lnTo>
                <a:lnTo>
                  <a:pt x="0" y="279400"/>
                </a:lnTo>
                <a:lnTo>
                  <a:pt x="534" y="292100"/>
                </a:lnTo>
                <a:lnTo>
                  <a:pt x="8486" y="330200"/>
                </a:lnTo>
                <a:lnTo>
                  <a:pt x="25473" y="365760"/>
                </a:lnTo>
                <a:lnTo>
                  <a:pt x="50867" y="396240"/>
                </a:lnTo>
                <a:lnTo>
                  <a:pt x="61091" y="405130"/>
                </a:lnTo>
                <a:lnTo>
                  <a:pt x="42888" y="523240"/>
                </a:lnTo>
                <a:lnTo>
                  <a:pt x="41745" y="528319"/>
                </a:lnTo>
                <a:lnTo>
                  <a:pt x="44031" y="533400"/>
                </a:lnTo>
                <a:lnTo>
                  <a:pt x="48476" y="537210"/>
                </a:lnTo>
                <a:lnTo>
                  <a:pt x="50762" y="538480"/>
                </a:lnTo>
                <a:lnTo>
                  <a:pt x="61557" y="538480"/>
                </a:lnTo>
                <a:lnTo>
                  <a:pt x="63716" y="537210"/>
                </a:lnTo>
                <a:lnTo>
                  <a:pt x="125854" y="494030"/>
                </a:lnTo>
                <a:lnTo>
                  <a:pt x="75654" y="494030"/>
                </a:lnTo>
                <a:lnTo>
                  <a:pt x="93688" y="405130"/>
                </a:lnTo>
                <a:lnTo>
                  <a:pt x="94831" y="400050"/>
                </a:lnTo>
                <a:lnTo>
                  <a:pt x="92545" y="393700"/>
                </a:lnTo>
                <a:lnTo>
                  <a:pt x="88100" y="391160"/>
                </a:lnTo>
                <a:lnTo>
                  <a:pt x="76581" y="382269"/>
                </a:lnTo>
                <a:lnTo>
                  <a:pt x="48991" y="351790"/>
                </a:lnTo>
                <a:lnTo>
                  <a:pt x="32287" y="317500"/>
                </a:lnTo>
                <a:lnTo>
                  <a:pt x="27476" y="293369"/>
                </a:lnTo>
                <a:lnTo>
                  <a:pt x="28072" y="278130"/>
                </a:lnTo>
                <a:lnTo>
                  <a:pt x="37445" y="238760"/>
                </a:lnTo>
                <a:lnTo>
                  <a:pt x="57058" y="204469"/>
                </a:lnTo>
                <a:lnTo>
                  <a:pt x="85455" y="176530"/>
                </a:lnTo>
                <a:lnTo>
                  <a:pt x="121177" y="154940"/>
                </a:lnTo>
                <a:lnTo>
                  <a:pt x="162767" y="139700"/>
                </a:lnTo>
                <a:lnTo>
                  <a:pt x="208766" y="134619"/>
                </a:lnTo>
                <a:lnTo>
                  <a:pt x="328722" y="134619"/>
                </a:lnTo>
                <a:lnTo>
                  <a:pt x="314229" y="127000"/>
                </a:lnTo>
                <a:lnTo>
                  <a:pt x="299064" y="121919"/>
                </a:lnTo>
                <a:lnTo>
                  <a:pt x="283281" y="116840"/>
                </a:lnTo>
                <a:lnTo>
                  <a:pt x="266937" y="113030"/>
                </a:lnTo>
                <a:lnTo>
                  <a:pt x="241439" y="109219"/>
                </a:lnTo>
                <a:lnTo>
                  <a:pt x="189725" y="109219"/>
                </a:lnTo>
                <a:lnTo>
                  <a:pt x="196176" y="99060"/>
                </a:lnTo>
                <a:lnTo>
                  <a:pt x="203645" y="88900"/>
                </a:lnTo>
                <a:lnTo>
                  <a:pt x="212065" y="78740"/>
                </a:lnTo>
                <a:lnTo>
                  <a:pt x="221365" y="71119"/>
                </a:lnTo>
                <a:lnTo>
                  <a:pt x="231476" y="62230"/>
                </a:lnTo>
                <a:lnTo>
                  <a:pt x="242329" y="55880"/>
                </a:lnTo>
                <a:lnTo>
                  <a:pt x="253854" y="48260"/>
                </a:lnTo>
                <a:lnTo>
                  <a:pt x="265982" y="43180"/>
                </a:lnTo>
                <a:lnTo>
                  <a:pt x="278644" y="38100"/>
                </a:lnTo>
                <a:lnTo>
                  <a:pt x="305291" y="30480"/>
                </a:lnTo>
                <a:lnTo>
                  <a:pt x="319138" y="27940"/>
                </a:lnTo>
                <a:lnTo>
                  <a:pt x="333240" y="26669"/>
                </a:lnTo>
                <a:lnTo>
                  <a:pt x="452287" y="26669"/>
                </a:lnTo>
                <a:lnTo>
                  <a:pt x="444688" y="22860"/>
                </a:lnTo>
                <a:lnTo>
                  <a:pt x="431357" y="16510"/>
                </a:lnTo>
                <a:lnTo>
                  <a:pt x="417412" y="11430"/>
                </a:lnTo>
                <a:lnTo>
                  <a:pt x="387892" y="3810"/>
                </a:lnTo>
                <a:lnTo>
                  <a:pt x="372418" y="1269"/>
                </a:lnTo>
                <a:lnTo>
                  <a:pt x="356539" y="0"/>
                </a:lnTo>
                <a:close/>
              </a:path>
              <a:path w="539114" h="538480">
                <a:moveTo>
                  <a:pt x="178905" y="426719"/>
                </a:moveTo>
                <a:lnTo>
                  <a:pt x="174968" y="426719"/>
                </a:lnTo>
                <a:lnTo>
                  <a:pt x="170523" y="427990"/>
                </a:lnTo>
                <a:lnTo>
                  <a:pt x="167729" y="430530"/>
                </a:lnTo>
                <a:lnTo>
                  <a:pt x="75654" y="494030"/>
                </a:lnTo>
                <a:lnTo>
                  <a:pt x="125854" y="494030"/>
                </a:lnTo>
                <a:lnTo>
                  <a:pt x="180683" y="455930"/>
                </a:lnTo>
                <a:lnTo>
                  <a:pt x="257514" y="455930"/>
                </a:lnTo>
                <a:lnTo>
                  <a:pt x="271985" y="452119"/>
                </a:lnTo>
                <a:lnTo>
                  <a:pt x="286072" y="449580"/>
                </a:lnTo>
                <a:lnTo>
                  <a:pt x="299737" y="444500"/>
                </a:lnTo>
                <a:lnTo>
                  <a:pt x="312943" y="439419"/>
                </a:lnTo>
                <a:lnTo>
                  <a:pt x="325653" y="434340"/>
                </a:lnTo>
                <a:lnTo>
                  <a:pt x="332959" y="430530"/>
                </a:lnTo>
                <a:lnTo>
                  <a:pt x="214318" y="430530"/>
                </a:lnTo>
                <a:lnTo>
                  <a:pt x="196752" y="429260"/>
                </a:lnTo>
                <a:lnTo>
                  <a:pt x="178905" y="426719"/>
                </a:lnTo>
                <a:close/>
              </a:path>
              <a:path w="539114" h="538480">
                <a:moveTo>
                  <a:pt x="257514" y="455930"/>
                </a:moveTo>
                <a:lnTo>
                  <a:pt x="180683" y="455930"/>
                </a:lnTo>
                <a:lnTo>
                  <a:pt x="212161" y="458469"/>
                </a:lnTo>
                <a:lnTo>
                  <a:pt x="227564" y="458469"/>
                </a:lnTo>
                <a:lnTo>
                  <a:pt x="257514" y="455930"/>
                </a:lnTo>
                <a:close/>
              </a:path>
              <a:path w="539114" h="538480">
                <a:moveTo>
                  <a:pt x="328722" y="134619"/>
                </a:moveTo>
                <a:lnTo>
                  <a:pt x="225767" y="134619"/>
                </a:lnTo>
                <a:lnTo>
                  <a:pt x="242298" y="135890"/>
                </a:lnTo>
                <a:lnTo>
                  <a:pt x="258311" y="138430"/>
                </a:lnTo>
                <a:lnTo>
                  <a:pt x="302755" y="152400"/>
                </a:lnTo>
                <a:lnTo>
                  <a:pt x="340779" y="172719"/>
                </a:lnTo>
                <a:lnTo>
                  <a:pt x="371068" y="199390"/>
                </a:lnTo>
                <a:lnTo>
                  <a:pt x="397145" y="241300"/>
                </a:lnTo>
                <a:lnTo>
                  <a:pt x="404193" y="279400"/>
                </a:lnTo>
                <a:lnTo>
                  <a:pt x="403491" y="292100"/>
                </a:lnTo>
                <a:lnTo>
                  <a:pt x="392348" y="332740"/>
                </a:lnTo>
                <a:lnTo>
                  <a:pt x="369406" y="367030"/>
                </a:lnTo>
                <a:lnTo>
                  <a:pt x="336519" y="394969"/>
                </a:lnTo>
                <a:lnTo>
                  <a:pt x="323668" y="403860"/>
                </a:lnTo>
                <a:lnTo>
                  <a:pt x="280409" y="421640"/>
                </a:lnTo>
                <a:lnTo>
                  <a:pt x="214318" y="430530"/>
                </a:lnTo>
                <a:lnTo>
                  <a:pt x="332959" y="430530"/>
                </a:lnTo>
                <a:lnTo>
                  <a:pt x="370786" y="405130"/>
                </a:lnTo>
                <a:lnTo>
                  <a:pt x="397605" y="377190"/>
                </a:lnTo>
                <a:lnTo>
                  <a:pt x="417284" y="345440"/>
                </a:lnTo>
                <a:lnTo>
                  <a:pt x="465699" y="345440"/>
                </a:lnTo>
                <a:lnTo>
                  <a:pt x="426301" y="318769"/>
                </a:lnTo>
                <a:lnTo>
                  <a:pt x="428853" y="306069"/>
                </a:lnTo>
                <a:lnTo>
                  <a:pt x="430438" y="293369"/>
                </a:lnTo>
                <a:lnTo>
                  <a:pt x="424332" y="247650"/>
                </a:lnTo>
                <a:lnTo>
                  <a:pt x="406631" y="205740"/>
                </a:lnTo>
                <a:lnTo>
                  <a:pt x="378846" y="170180"/>
                </a:lnTo>
                <a:lnTo>
                  <a:pt x="342486" y="142240"/>
                </a:lnTo>
                <a:lnTo>
                  <a:pt x="328722" y="134619"/>
                </a:lnTo>
                <a:close/>
              </a:path>
              <a:path w="539114" h="538480">
                <a:moveTo>
                  <a:pt x="465699" y="345440"/>
                </a:moveTo>
                <a:lnTo>
                  <a:pt x="417284" y="345440"/>
                </a:lnTo>
                <a:lnTo>
                  <a:pt x="479895" y="388619"/>
                </a:lnTo>
                <a:lnTo>
                  <a:pt x="482181" y="391160"/>
                </a:lnTo>
                <a:lnTo>
                  <a:pt x="492976" y="391160"/>
                </a:lnTo>
                <a:lnTo>
                  <a:pt x="495135" y="388619"/>
                </a:lnTo>
                <a:lnTo>
                  <a:pt x="499707" y="386080"/>
                </a:lnTo>
                <a:lnTo>
                  <a:pt x="501993" y="381000"/>
                </a:lnTo>
                <a:lnTo>
                  <a:pt x="495175" y="346710"/>
                </a:lnTo>
                <a:lnTo>
                  <a:pt x="467576" y="346710"/>
                </a:lnTo>
                <a:lnTo>
                  <a:pt x="465699" y="345440"/>
                </a:lnTo>
                <a:close/>
              </a:path>
              <a:path w="539114" h="538480">
                <a:moveTo>
                  <a:pt x="273266" y="330200"/>
                </a:moveTo>
                <a:lnTo>
                  <a:pt x="157569" y="330200"/>
                </a:lnTo>
                <a:lnTo>
                  <a:pt x="151346" y="335280"/>
                </a:lnTo>
                <a:lnTo>
                  <a:pt x="151346" y="350519"/>
                </a:lnTo>
                <a:lnTo>
                  <a:pt x="157569" y="356869"/>
                </a:lnTo>
                <a:lnTo>
                  <a:pt x="273266" y="356869"/>
                </a:lnTo>
                <a:lnTo>
                  <a:pt x="279489" y="350519"/>
                </a:lnTo>
                <a:lnTo>
                  <a:pt x="279489" y="335280"/>
                </a:lnTo>
                <a:lnTo>
                  <a:pt x="273266" y="330200"/>
                </a:lnTo>
                <a:close/>
              </a:path>
              <a:path w="539114" h="538480">
                <a:moveTo>
                  <a:pt x="452287" y="26669"/>
                </a:moveTo>
                <a:lnTo>
                  <a:pt x="333240" y="26669"/>
                </a:lnTo>
                <a:lnTo>
                  <a:pt x="367341" y="29210"/>
                </a:lnTo>
                <a:lnTo>
                  <a:pt x="383457" y="31750"/>
                </a:lnTo>
                <a:lnTo>
                  <a:pt x="427415" y="45719"/>
                </a:lnTo>
                <a:lnTo>
                  <a:pt x="463647" y="67310"/>
                </a:lnTo>
                <a:lnTo>
                  <a:pt x="490686" y="96519"/>
                </a:lnTo>
                <a:lnTo>
                  <a:pt x="509905" y="140969"/>
                </a:lnTo>
                <a:lnTo>
                  <a:pt x="511216" y="156210"/>
                </a:lnTo>
                <a:lnTo>
                  <a:pt x="510715" y="166369"/>
                </a:lnTo>
                <a:lnTo>
                  <a:pt x="500855" y="204469"/>
                </a:lnTo>
                <a:lnTo>
                  <a:pt x="479608" y="236219"/>
                </a:lnTo>
                <a:lnTo>
                  <a:pt x="452844" y="259080"/>
                </a:lnTo>
                <a:lnTo>
                  <a:pt x="451193" y="264160"/>
                </a:lnTo>
                <a:lnTo>
                  <a:pt x="451701" y="269240"/>
                </a:lnTo>
                <a:lnTo>
                  <a:pt x="467576" y="346710"/>
                </a:lnTo>
                <a:lnTo>
                  <a:pt x="495175" y="346710"/>
                </a:lnTo>
                <a:lnTo>
                  <a:pt x="480530" y="273050"/>
                </a:lnTo>
                <a:lnTo>
                  <a:pt x="490952" y="264160"/>
                </a:lnTo>
                <a:lnTo>
                  <a:pt x="516510" y="232410"/>
                </a:lnTo>
                <a:lnTo>
                  <a:pt x="535917" y="185419"/>
                </a:lnTo>
                <a:lnTo>
                  <a:pt x="538608" y="161290"/>
                </a:lnTo>
                <a:lnTo>
                  <a:pt x="538516" y="154940"/>
                </a:lnTo>
                <a:lnTo>
                  <a:pt x="528555" y="107950"/>
                </a:lnTo>
                <a:lnTo>
                  <a:pt x="508907" y="74930"/>
                </a:lnTo>
                <a:lnTo>
                  <a:pt x="480486" y="45719"/>
                </a:lnTo>
                <a:lnTo>
                  <a:pt x="457354" y="29210"/>
                </a:lnTo>
                <a:lnTo>
                  <a:pt x="452287" y="26669"/>
                </a:lnTo>
                <a:close/>
              </a:path>
              <a:path w="539114" h="538480">
                <a:moveTo>
                  <a:pt x="273266" y="269240"/>
                </a:moveTo>
                <a:lnTo>
                  <a:pt x="157569" y="269240"/>
                </a:lnTo>
                <a:lnTo>
                  <a:pt x="151346" y="275590"/>
                </a:lnTo>
                <a:lnTo>
                  <a:pt x="151346" y="289560"/>
                </a:lnTo>
                <a:lnTo>
                  <a:pt x="157569" y="295910"/>
                </a:lnTo>
                <a:lnTo>
                  <a:pt x="273266" y="295910"/>
                </a:lnTo>
                <a:lnTo>
                  <a:pt x="279489" y="289560"/>
                </a:lnTo>
                <a:lnTo>
                  <a:pt x="279489" y="275590"/>
                </a:lnTo>
                <a:lnTo>
                  <a:pt x="273266" y="269240"/>
                </a:lnTo>
                <a:close/>
              </a:path>
              <a:path w="539114" h="538480">
                <a:moveTo>
                  <a:pt x="273266" y="208280"/>
                </a:moveTo>
                <a:lnTo>
                  <a:pt x="157569" y="208280"/>
                </a:lnTo>
                <a:lnTo>
                  <a:pt x="151346" y="214630"/>
                </a:lnTo>
                <a:lnTo>
                  <a:pt x="151346" y="229869"/>
                </a:lnTo>
                <a:lnTo>
                  <a:pt x="157569" y="236219"/>
                </a:lnTo>
                <a:lnTo>
                  <a:pt x="273266" y="236219"/>
                </a:lnTo>
                <a:lnTo>
                  <a:pt x="279489" y="229869"/>
                </a:lnTo>
                <a:lnTo>
                  <a:pt x="279489" y="214630"/>
                </a:lnTo>
                <a:lnTo>
                  <a:pt x="273266" y="208280"/>
                </a:lnTo>
                <a:close/>
              </a:path>
              <a:path w="539114" h="538480">
                <a:moveTo>
                  <a:pt x="232791" y="107950"/>
                </a:moveTo>
                <a:lnTo>
                  <a:pt x="202412" y="107950"/>
                </a:lnTo>
                <a:lnTo>
                  <a:pt x="189725" y="109219"/>
                </a:lnTo>
                <a:lnTo>
                  <a:pt x="241439" y="109219"/>
                </a:lnTo>
                <a:lnTo>
                  <a:pt x="232791" y="107950"/>
                </a:lnTo>
                <a:close/>
              </a:path>
            </a:pathLst>
          </a:custGeom>
          <a:solidFill>
            <a:srgbClr val="000000"/>
          </a:solidFill>
        </p:spPr>
        <p:txBody>
          <a:bodyPr wrap="square" lIns="0" tIns="0" rIns="0" bIns="0" rtlCol="0"/>
          <a:lstStyle/>
          <a:p>
            <a:endParaRPr/>
          </a:p>
        </p:txBody>
      </p:sp>
      <p:sp>
        <p:nvSpPr>
          <p:cNvPr id="13" name="object 13"/>
          <p:cNvSpPr/>
          <p:nvPr/>
        </p:nvSpPr>
        <p:spPr>
          <a:xfrm>
            <a:off x="7188733" y="2926843"/>
            <a:ext cx="557530" cy="572135"/>
          </a:xfrm>
          <a:custGeom>
            <a:avLst/>
            <a:gdLst/>
            <a:ahLst/>
            <a:cxnLst/>
            <a:rect l="l" t="t" r="r" b="b"/>
            <a:pathLst>
              <a:path w="557529" h="572135">
                <a:moveTo>
                  <a:pt x="133705" y="0"/>
                </a:moveTo>
                <a:lnTo>
                  <a:pt x="91290" y="6940"/>
                </a:lnTo>
                <a:lnTo>
                  <a:pt x="54415" y="26236"/>
                </a:lnTo>
                <a:lnTo>
                  <a:pt x="25375" y="55598"/>
                </a:lnTo>
                <a:lnTo>
                  <a:pt x="6465" y="92736"/>
                </a:lnTo>
                <a:lnTo>
                  <a:pt x="120" y="258514"/>
                </a:lnTo>
                <a:lnTo>
                  <a:pt x="0" y="299212"/>
                </a:lnTo>
                <a:lnTo>
                  <a:pt x="675" y="312812"/>
                </a:lnTo>
                <a:lnTo>
                  <a:pt x="10744" y="352346"/>
                </a:lnTo>
                <a:lnTo>
                  <a:pt x="31599" y="386074"/>
                </a:lnTo>
                <a:lnTo>
                  <a:pt x="61745" y="411916"/>
                </a:lnTo>
                <a:lnTo>
                  <a:pt x="73599" y="418417"/>
                </a:lnTo>
                <a:lnTo>
                  <a:pt x="55981" y="555244"/>
                </a:lnTo>
                <a:lnTo>
                  <a:pt x="67157" y="571626"/>
                </a:lnTo>
                <a:lnTo>
                  <a:pt x="69443" y="571626"/>
                </a:lnTo>
                <a:lnTo>
                  <a:pt x="72999" y="572134"/>
                </a:lnTo>
                <a:lnTo>
                  <a:pt x="75920" y="570991"/>
                </a:lnTo>
                <a:lnTo>
                  <a:pt x="78841" y="568706"/>
                </a:lnTo>
                <a:lnTo>
                  <a:pt x="132771" y="521969"/>
                </a:lnTo>
                <a:lnTo>
                  <a:pt x="90525" y="521969"/>
                </a:lnTo>
                <a:lnTo>
                  <a:pt x="110972" y="416178"/>
                </a:lnTo>
                <a:lnTo>
                  <a:pt x="112115" y="409066"/>
                </a:lnTo>
                <a:lnTo>
                  <a:pt x="108051" y="402081"/>
                </a:lnTo>
                <a:lnTo>
                  <a:pt x="100939" y="400303"/>
                </a:lnTo>
                <a:lnTo>
                  <a:pt x="88018" y="395525"/>
                </a:lnTo>
                <a:lnTo>
                  <a:pt x="55460" y="372091"/>
                </a:lnTo>
                <a:lnTo>
                  <a:pt x="34351" y="337981"/>
                </a:lnTo>
                <a:lnTo>
                  <a:pt x="27419" y="138752"/>
                </a:lnTo>
                <a:lnTo>
                  <a:pt x="27485" y="133857"/>
                </a:lnTo>
                <a:lnTo>
                  <a:pt x="36031" y="93095"/>
                </a:lnTo>
                <a:lnTo>
                  <a:pt x="59491" y="59100"/>
                </a:lnTo>
                <a:lnTo>
                  <a:pt x="94170" y="36620"/>
                </a:lnTo>
                <a:lnTo>
                  <a:pt x="423265" y="29209"/>
                </a:lnTo>
                <a:lnTo>
                  <a:pt x="423265" y="28575"/>
                </a:lnTo>
                <a:lnTo>
                  <a:pt x="505407" y="28575"/>
                </a:lnTo>
                <a:lnTo>
                  <a:pt x="501481" y="25408"/>
                </a:lnTo>
                <a:lnTo>
                  <a:pt x="464374" y="6492"/>
                </a:lnTo>
                <a:lnTo>
                  <a:pt x="436437" y="646"/>
                </a:lnTo>
                <a:lnTo>
                  <a:pt x="133705" y="0"/>
                </a:lnTo>
                <a:close/>
              </a:path>
              <a:path w="557529" h="572135">
                <a:moveTo>
                  <a:pt x="505407" y="28575"/>
                </a:moveTo>
                <a:lnTo>
                  <a:pt x="423265" y="28575"/>
                </a:lnTo>
                <a:lnTo>
                  <a:pt x="437881" y="29576"/>
                </a:lnTo>
                <a:lnTo>
                  <a:pt x="451887" y="32493"/>
                </a:lnTo>
                <a:lnTo>
                  <a:pt x="488903" y="51398"/>
                </a:lnTo>
                <a:lnTo>
                  <a:pt x="515622" y="82737"/>
                </a:lnTo>
                <a:lnTo>
                  <a:pt x="528443" y="122911"/>
                </a:lnTo>
                <a:lnTo>
                  <a:pt x="529056" y="299212"/>
                </a:lnTo>
                <a:lnTo>
                  <a:pt x="528054" y="313828"/>
                </a:lnTo>
                <a:lnTo>
                  <a:pt x="514094" y="353477"/>
                </a:lnTo>
                <a:lnTo>
                  <a:pt x="486499" y="384028"/>
                </a:lnTo>
                <a:lnTo>
                  <a:pt x="448870" y="401882"/>
                </a:lnTo>
                <a:lnTo>
                  <a:pt x="230606" y="405002"/>
                </a:lnTo>
                <a:lnTo>
                  <a:pt x="227177" y="405002"/>
                </a:lnTo>
                <a:lnTo>
                  <a:pt x="224256" y="406145"/>
                </a:lnTo>
                <a:lnTo>
                  <a:pt x="221335" y="408558"/>
                </a:lnTo>
                <a:lnTo>
                  <a:pt x="90525" y="521969"/>
                </a:lnTo>
                <a:lnTo>
                  <a:pt x="132771" y="521969"/>
                </a:lnTo>
                <a:lnTo>
                  <a:pt x="235940" y="432562"/>
                </a:lnTo>
                <a:lnTo>
                  <a:pt x="423265" y="432562"/>
                </a:lnTo>
                <a:lnTo>
                  <a:pt x="465729" y="425621"/>
                </a:lnTo>
                <a:lnTo>
                  <a:pt x="502610" y="406325"/>
                </a:lnTo>
                <a:lnTo>
                  <a:pt x="531632" y="376963"/>
                </a:lnTo>
                <a:lnTo>
                  <a:pt x="550547" y="339710"/>
                </a:lnTo>
                <a:lnTo>
                  <a:pt x="556925" y="153489"/>
                </a:lnTo>
                <a:lnTo>
                  <a:pt x="556934" y="132716"/>
                </a:lnTo>
                <a:lnTo>
                  <a:pt x="556192" y="119183"/>
                </a:lnTo>
                <a:lnTo>
                  <a:pt x="544906" y="78345"/>
                </a:lnTo>
                <a:lnTo>
                  <a:pt x="522036" y="43795"/>
                </a:lnTo>
                <a:lnTo>
                  <a:pt x="512233" y="34080"/>
                </a:lnTo>
                <a:lnTo>
                  <a:pt x="505407" y="28575"/>
                </a:lnTo>
                <a:close/>
              </a:path>
              <a:path w="557529" h="572135">
                <a:moveTo>
                  <a:pt x="206730" y="201040"/>
                </a:moveTo>
                <a:lnTo>
                  <a:pt x="147675" y="201040"/>
                </a:lnTo>
                <a:lnTo>
                  <a:pt x="141325" y="207518"/>
                </a:lnTo>
                <a:lnTo>
                  <a:pt x="141325" y="222631"/>
                </a:lnTo>
                <a:lnTo>
                  <a:pt x="147675" y="229107"/>
                </a:lnTo>
                <a:lnTo>
                  <a:pt x="185140" y="229107"/>
                </a:lnTo>
                <a:lnTo>
                  <a:pt x="185140" y="324993"/>
                </a:lnTo>
                <a:lnTo>
                  <a:pt x="147675" y="324993"/>
                </a:lnTo>
                <a:lnTo>
                  <a:pt x="141325" y="331343"/>
                </a:lnTo>
                <a:lnTo>
                  <a:pt x="141325" y="346582"/>
                </a:lnTo>
                <a:lnTo>
                  <a:pt x="147675" y="353059"/>
                </a:lnTo>
                <a:lnTo>
                  <a:pt x="206730" y="353059"/>
                </a:lnTo>
                <a:lnTo>
                  <a:pt x="213080" y="347218"/>
                </a:lnTo>
                <a:lnTo>
                  <a:pt x="213080" y="207518"/>
                </a:lnTo>
                <a:lnTo>
                  <a:pt x="206730" y="201040"/>
                </a:lnTo>
                <a:close/>
              </a:path>
              <a:path w="557529" h="572135">
                <a:moveTo>
                  <a:pt x="413944" y="192912"/>
                </a:moveTo>
                <a:lnTo>
                  <a:pt x="376656" y="192912"/>
                </a:lnTo>
                <a:lnTo>
                  <a:pt x="383006" y="194056"/>
                </a:lnTo>
                <a:lnTo>
                  <a:pt x="386562" y="199262"/>
                </a:lnTo>
                <a:lnTo>
                  <a:pt x="390626" y="205739"/>
                </a:lnTo>
                <a:lnTo>
                  <a:pt x="389991" y="215137"/>
                </a:lnTo>
                <a:lnTo>
                  <a:pt x="388848" y="222122"/>
                </a:lnTo>
                <a:lnTo>
                  <a:pt x="379655" y="267363"/>
                </a:lnTo>
                <a:lnTo>
                  <a:pt x="371486" y="305486"/>
                </a:lnTo>
                <a:lnTo>
                  <a:pt x="362559" y="324993"/>
                </a:lnTo>
                <a:lnTo>
                  <a:pt x="222986" y="324993"/>
                </a:lnTo>
                <a:lnTo>
                  <a:pt x="216636" y="331343"/>
                </a:lnTo>
                <a:lnTo>
                  <a:pt x="216636" y="346582"/>
                </a:lnTo>
                <a:lnTo>
                  <a:pt x="222986" y="353059"/>
                </a:lnTo>
                <a:lnTo>
                  <a:pt x="353796" y="353059"/>
                </a:lnTo>
                <a:lnTo>
                  <a:pt x="370133" y="350221"/>
                </a:lnTo>
                <a:lnTo>
                  <a:pt x="395431" y="326507"/>
                </a:lnTo>
                <a:lnTo>
                  <a:pt x="395833" y="325500"/>
                </a:lnTo>
                <a:lnTo>
                  <a:pt x="406567" y="275236"/>
                </a:lnTo>
                <a:lnTo>
                  <a:pt x="416372" y="223760"/>
                </a:lnTo>
                <a:lnTo>
                  <a:pt x="417084" y="209618"/>
                </a:lnTo>
                <a:lnTo>
                  <a:pt x="415825" y="198443"/>
                </a:lnTo>
                <a:lnTo>
                  <a:pt x="413944" y="192912"/>
                </a:lnTo>
                <a:close/>
              </a:path>
              <a:path w="557529" h="572135">
                <a:moveTo>
                  <a:pt x="306360" y="65965"/>
                </a:moveTo>
                <a:lnTo>
                  <a:pt x="291037" y="76529"/>
                </a:lnTo>
                <a:lnTo>
                  <a:pt x="283446" y="88090"/>
                </a:lnTo>
                <a:lnTo>
                  <a:pt x="280976" y="95916"/>
                </a:lnTo>
                <a:lnTo>
                  <a:pt x="275612" y="119221"/>
                </a:lnTo>
                <a:lnTo>
                  <a:pt x="268686" y="138752"/>
                </a:lnTo>
                <a:lnTo>
                  <a:pt x="244121" y="177934"/>
                </a:lnTo>
                <a:lnTo>
                  <a:pt x="217144" y="198119"/>
                </a:lnTo>
                <a:lnTo>
                  <a:pt x="214223" y="206375"/>
                </a:lnTo>
                <a:lnTo>
                  <a:pt x="221335" y="220344"/>
                </a:lnTo>
                <a:lnTo>
                  <a:pt x="229463" y="223265"/>
                </a:lnTo>
                <a:lnTo>
                  <a:pt x="236448" y="219709"/>
                </a:lnTo>
                <a:lnTo>
                  <a:pt x="272271" y="188126"/>
                </a:lnTo>
                <a:lnTo>
                  <a:pt x="297322" y="143319"/>
                </a:lnTo>
                <a:lnTo>
                  <a:pt x="309051" y="101594"/>
                </a:lnTo>
                <a:lnTo>
                  <a:pt x="311674" y="93778"/>
                </a:lnTo>
                <a:lnTo>
                  <a:pt x="312394" y="92963"/>
                </a:lnTo>
                <a:lnTo>
                  <a:pt x="345302" y="92963"/>
                </a:lnTo>
                <a:lnTo>
                  <a:pt x="344310" y="88797"/>
                </a:lnTo>
                <a:lnTo>
                  <a:pt x="339411" y="79156"/>
                </a:lnTo>
                <a:lnTo>
                  <a:pt x="332005" y="71858"/>
                </a:lnTo>
                <a:lnTo>
                  <a:pt x="317520" y="65983"/>
                </a:lnTo>
                <a:lnTo>
                  <a:pt x="306360" y="65965"/>
                </a:lnTo>
                <a:close/>
              </a:path>
              <a:path w="557529" h="572135">
                <a:moveTo>
                  <a:pt x="345302" y="92963"/>
                </a:moveTo>
                <a:lnTo>
                  <a:pt x="314172" y="92963"/>
                </a:lnTo>
                <a:lnTo>
                  <a:pt x="317093" y="94741"/>
                </a:lnTo>
                <a:lnTo>
                  <a:pt x="319348" y="99032"/>
                </a:lnTo>
                <a:lnTo>
                  <a:pt x="320209" y="106363"/>
                </a:lnTo>
                <a:lnTo>
                  <a:pt x="320273" y="108761"/>
                </a:lnTo>
                <a:lnTo>
                  <a:pt x="319993" y="118723"/>
                </a:lnTo>
                <a:lnTo>
                  <a:pt x="318383" y="132716"/>
                </a:lnTo>
                <a:lnTo>
                  <a:pt x="315485" y="148536"/>
                </a:lnTo>
                <a:lnTo>
                  <a:pt x="311276" y="165554"/>
                </a:lnTo>
                <a:lnTo>
                  <a:pt x="307060" y="179450"/>
                </a:lnTo>
                <a:lnTo>
                  <a:pt x="307695" y="184150"/>
                </a:lnTo>
                <a:lnTo>
                  <a:pt x="309981" y="188213"/>
                </a:lnTo>
                <a:lnTo>
                  <a:pt x="312902" y="191643"/>
                </a:lnTo>
                <a:lnTo>
                  <a:pt x="316458" y="194056"/>
                </a:lnTo>
                <a:lnTo>
                  <a:pt x="321157" y="194056"/>
                </a:lnTo>
                <a:lnTo>
                  <a:pt x="376656" y="192912"/>
                </a:lnTo>
                <a:lnTo>
                  <a:pt x="413944" y="192912"/>
                </a:lnTo>
                <a:lnTo>
                  <a:pt x="412763" y="189443"/>
                </a:lnTo>
                <a:lnTo>
                  <a:pt x="399706" y="174825"/>
                </a:lnTo>
                <a:lnTo>
                  <a:pt x="387954" y="167849"/>
                </a:lnTo>
                <a:lnTo>
                  <a:pt x="381565" y="165988"/>
                </a:lnTo>
                <a:lnTo>
                  <a:pt x="339826" y="165988"/>
                </a:lnTo>
                <a:lnTo>
                  <a:pt x="342933" y="153489"/>
                </a:lnTo>
                <a:lnTo>
                  <a:pt x="345542" y="140132"/>
                </a:lnTo>
                <a:lnTo>
                  <a:pt x="347319" y="126451"/>
                </a:lnTo>
                <a:lnTo>
                  <a:pt x="347929" y="112979"/>
                </a:lnTo>
                <a:lnTo>
                  <a:pt x="347038" y="100250"/>
                </a:lnTo>
                <a:lnTo>
                  <a:pt x="345302" y="92963"/>
                </a:lnTo>
                <a:close/>
              </a:path>
              <a:path w="557529" h="572135">
                <a:moveTo>
                  <a:pt x="380072" y="165554"/>
                </a:moveTo>
                <a:lnTo>
                  <a:pt x="339826" y="165988"/>
                </a:lnTo>
                <a:lnTo>
                  <a:pt x="381565" y="165988"/>
                </a:lnTo>
                <a:lnTo>
                  <a:pt x="380072" y="165554"/>
                </a:lnTo>
                <a:close/>
              </a:path>
            </a:pathLst>
          </a:custGeom>
          <a:solidFill>
            <a:srgbClr val="000000"/>
          </a:solidFill>
        </p:spPr>
        <p:txBody>
          <a:bodyPr wrap="square" lIns="0" tIns="0" rIns="0" bIns="0" rtlCol="0"/>
          <a:lstStyle/>
          <a:p>
            <a:endParaRPr/>
          </a:p>
        </p:txBody>
      </p:sp>
      <p:sp>
        <p:nvSpPr>
          <p:cNvPr id="14" name="object 14"/>
          <p:cNvSpPr txBox="1"/>
          <p:nvPr/>
        </p:nvSpPr>
        <p:spPr>
          <a:xfrm>
            <a:off x="745873" y="3572242"/>
            <a:ext cx="3181350" cy="1739322"/>
          </a:xfrm>
          <a:prstGeom prst="rect">
            <a:avLst/>
          </a:prstGeom>
        </p:spPr>
        <p:txBody>
          <a:bodyPr vert="horz" wrap="square" lIns="0" tIns="0" rIns="0" bIns="0" rtlCol="0">
            <a:spAutoFit/>
          </a:bodyPr>
          <a:lstStyle/>
          <a:p>
            <a:pPr marL="12700" marR="5080" indent="-635" algn="ctr">
              <a:lnSpc>
                <a:spcPct val="114999"/>
              </a:lnSpc>
            </a:pPr>
            <a:r>
              <a:rPr sz="2000" spc="-10" dirty="0">
                <a:latin typeface="Segoe UI"/>
                <a:cs typeface="Segoe UI"/>
              </a:rPr>
              <a:t>T</a:t>
            </a:r>
            <a:r>
              <a:rPr sz="2000" dirty="0">
                <a:latin typeface="Segoe UI"/>
                <a:cs typeface="Segoe UI"/>
              </a:rPr>
              <a:t>his</a:t>
            </a:r>
            <a:r>
              <a:rPr sz="2000" spc="15" dirty="0">
                <a:latin typeface="Segoe UI"/>
                <a:cs typeface="Segoe UI"/>
              </a:rPr>
              <a:t> </a:t>
            </a:r>
            <a:r>
              <a:rPr sz="2000" dirty="0">
                <a:latin typeface="Segoe UI"/>
                <a:cs typeface="Segoe UI"/>
              </a:rPr>
              <a:t>f</a:t>
            </a:r>
            <a:r>
              <a:rPr sz="2000" spc="-10" dirty="0">
                <a:latin typeface="Segoe UI"/>
                <a:cs typeface="Segoe UI"/>
              </a:rPr>
              <a:t>i</a:t>
            </a:r>
            <a:r>
              <a:rPr sz="2000" dirty="0">
                <a:latin typeface="Segoe UI"/>
                <a:cs typeface="Segoe UI"/>
              </a:rPr>
              <a:t>rst rou</a:t>
            </a:r>
            <a:r>
              <a:rPr sz="2000" spc="5" dirty="0">
                <a:latin typeface="Segoe UI"/>
                <a:cs typeface="Segoe UI"/>
              </a:rPr>
              <a:t>n</a:t>
            </a:r>
            <a:r>
              <a:rPr sz="2000" dirty="0">
                <a:latin typeface="Segoe UI"/>
                <a:cs typeface="Segoe UI"/>
              </a:rPr>
              <a:t>d</a:t>
            </a:r>
            <a:r>
              <a:rPr sz="2000" spc="-15" dirty="0">
                <a:latin typeface="Segoe UI"/>
                <a:cs typeface="Segoe UI"/>
              </a:rPr>
              <a:t> </a:t>
            </a:r>
            <a:r>
              <a:rPr sz="2000" dirty="0">
                <a:latin typeface="Segoe UI"/>
                <a:cs typeface="Segoe UI"/>
              </a:rPr>
              <a:t>of val</a:t>
            </a:r>
            <a:r>
              <a:rPr sz="2000" spc="-10" dirty="0">
                <a:latin typeface="Segoe UI"/>
                <a:cs typeface="Segoe UI"/>
              </a:rPr>
              <a:t>i</a:t>
            </a:r>
            <a:r>
              <a:rPr sz="2000" dirty="0">
                <a:latin typeface="Segoe UI"/>
                <a:cs typeface="Segoe UI"/>
              </a:rPr>
              <a:t>dation </a:t>
            </a:r>
            <a:r>
              <a:rPr sz="2000" spc="-5" dirty="0">
                <a:latin typeface="Segoe UI"/>
                <a:cs typeface="Segoe UI"/>
              </a:rPr>
              <a:t>i</a:t>
            </a:r>
            <a:r>
              <a:rPr sz="2000" dirty="0">
                <a:latin typeface="Segoe UI"/>
                <a:cs typeface="Segoe UI"/>
              </a:rPr>
              <a:t>s m</a:t>
            </a:r>
            <a:r>
              <a:rPr sz="2000" spc="-10" dirty="0">
                <a:latin typeface="Segoe UI"/>
                <a:cs typeface="Segoe UI"/>
              </a:rPr>
              <a:t>e</a:t>
            </a:r>
            <a:r>
              <a:rPr sz="2000" dirty="0">
                <a:latin typeface="Segoe UI"/>
                <a:cs typeface="Segoe UI"/>
              </a:rPr>
              <a:t>ant</a:t>
            </a:r>
            <a:r>
              <a:rPr sz="2000" spc="-5" dirty="0">
                <a:latin typeface="Segoe UI"/>
                <a:cs typeface="Segoe UI"/>
              </a:rPr>
              <a:t> </a:t>
            </a:r>
            <a:r>
              <a:rPr sz="2000" dirty="0">
                <a:latin typeface="Segoe UI"/>
                <a:cs typeface="Segoe UI"/>
              </a:rPr>
              <a:t>to </a:t>
            </a:r>
            <a:r>
              <a:rPr sz="2000" spc="-10" dirty="0">
                <a:latin typeface="Segoe UI"/>
                <a:cs typeface="Segoe UI"/>
              </a:rPr>
              <a:t>p</a:t>
            </a:r>
            <a:r>
              <a:rPr sz="2000" dirty="0">
                <a:latin typeface="Segoe UI"/>
                <a:cs typeface="Segoe UI"/>
              </a:rPr>
              <a:t>rov</a:t>
            </a:r>
            <a:r>
              <a:rPr sz="2000" spc="-10" dirty="0">
                <a:latin typeface="Segoe UI"/>
                <a:cs typeface="Segoe UI"/>
              </a:rPr>
              <a:t>i</a:t>
            </a:r>
            <a:r>
              <a:rPr sz="2000" dirty="0">
                <a:latin typeface="Segoe UI"/>
                <a:cs typeface="Segoe UI"/>
              </a:rPr>
              <a:t>de e</a:t>
            </a:r>
            <a:r>
              <a:rPr sz="2000" spc="-10" dirty="0">
                <a:latin typeface="Segoe UI"/>
                <a:cs typeface="Segoe UI"/>
              </a:rPr>
              <a:t>a</a:t>
            </a:r>
            <a:r>
              <a:rPr sz="2000" dirty="0">
                <a:latin typeface="Segoe UI"/>
                <a:cs typeface="Segoe UI"/>
              </a:rPr>
              <a:t>r</a:t>
            </a:r>
            <a:r>
              <a:rPr sz="2000" spc="-10" dirty="0">
                <a:latin typeface="Segoe UI"/>
                <a:cs typeface="Segoe UI"/>
              </a:rPr>
              <a:t>l</a:t>
            </a:r>
            <a:r>
              <a:rPr sz="2000" dirty="0">
                <a:latin typeface="Segoe UI"/>
                <a:cs typeface="Segoe UI"/>
              </a:rPr>
              <a:t>y f</a:t>
            </a:r>
            <a:r>
              <a:rPr sz="2000" spc="-10" dirty="0">
                <a:latin typeface="Segoe UI"/>
                <a:cs typeface="Segoe UI"/>
              </a:rPr>
              <a:t>e</a:t>
            </a:r>
            <a:r>
              <a:rPr sz="2000" dirty="0">
                <a:latin typeface="Segoe UI"/>
                <a:cs typeface="Segoe UI"/>
              </a:rPr>
              <a:t>e</a:t>
            </a:r>
            <a:r>
              <a:rPr sz="2000" spc="-10" dirty="0">
                <a:latin typeface="Segoe UI"/>
                <a:cs typeface="Segoe UI"/>
              </a:rPr>
              <a:t>d</a:t>
            </a:r>
            <a:r>
              <a:rPr sz="2000" dirty="0">
                <a:latin typeface="Segoe UI"/>
                <a:cs typeface="Segoe UI"/>
              </a:rPr>
              <a:t>back</a:t>
            </a:r>
            <a:r>
              <a:rPr sz="2000" spc="5" dirty="0">
                <a:latin typeface="Segoe UI"/>
                <a:cs typeface="Segoe UI"/>
              </a:rPr>
              <a:t> </a:t>
            </a:r>
            <a:r>
              <a:rPr sz="2000" dirty="0">
                <a:latin typeface="Segoe UI"/>
                <a:cs typeface="Segoe UI"/>
              </a:rPr>
              <a:t>to</a:t>
            </a:r>
            <a:r>
              <a:rPr sz="2000" spc="-5" dirty="0">
                <a:latin typeface="Segoe UI"/>
                <a:cs typeface="Segoe UI"/>
              </a:rPr>
              <a:t> </a:t>
            </a:r>
            <a:r>
              <a:rPr sz="2000" dirty="0">
                <a:latin typeface="Segoe UI"/>
                <a:cs typeface="Segoe UI"/>
              </a:rPr>
              <a:t>fac</a:t>
            </a:r>
            <a:r>
              <a:rPr sz="2000" spc="-10" dirty="0">
                <a:latin typeface="Segoe UI"/>
                <a:cs typeface="Segoe UI"/>
              </a:rPr>
              <a:t>i</a:t>
            </a:r>
            <a:r>
              <a:rPr sz="2000" spc="-5" dirty="0">
                <a:latin typeface="Segoe UI"/>
                <a:cs typeface="Segoe UI"/>
              </a:rPr>
              <a:t>l</a:t>
            </a:r>
            <a:r>
              <a:rPr sz="2000" spc="-15" dirty="0">
                <a:latin typeface="Segoe UI"/>
                <a:cs typeface="Segoe UI"/>
              </a:rPr>
              <a:t>i</a:t>
            </a:r>
            <a:r>
              <a:rPr sz="2000" dirty="0">
                <a:latin typeface="Segoe UI"/>
                <a:cs typeface="Segoe UI"/>
              </a:rPr>
              <a:t>ta</a:t>
            </a:r>
            <a:r>
              <a:rPr sz="2000" spc="5" dirty="0">
                <a:latin typeface="Segoe UI"/>
                <a:cs typeface="Segoe UI"/>
              </a:rPr>
              <a:t>t</a:t>
            </a:r>
            <a:r>
              <a:rPr sz="2000" dirty="0">
                <a:latin typeface="Segoe UI"/>
                <a:cs typeface="Segoe UI"/>
              </a:rPr>
              <a:t>e </a:t>
            </a:r>
            <a:r>
              <a:rPr sz="2000" spc="-5" dirty="0">
                <a:latin typeface="Segoe UI"/>
                <a:cs typeface="Segoe UI"/>
              </a:rPr>
              <a:t>m</a:t>
            </a:r>
            <a:r>
              <a:rPr sz="2000" spc="5" dirty="0">
                <a:latin typeface="Segoe UI"/>
                <a:cs typeface="Segoe UI"/>
              </a:rPr>
              <a:t>u</a:t>
            </a:r>
            <a:r>
              <a:rPr sz="2000" spc="-5" dirty="0">
                <a:latin typeface="Segoe UI"/>
                <a:cs typeface="Segoe UI"/>
              </a:rPr>
              <a:t>lti</a:t>
            </a:r>
            <a:r>
              <a:rPr sz="2000" spc="-10" dirty="0">
                <a:latin typeface="Segoe UI"/>
                <a:cs typeface="Segoe UI"/>
              </a:rPr>
              <a:t>p</a:t>
            </a:r>
            <a:r>
              <a:rPr sz="2000" spc="-5" dirty="0">
                <a:latin typeface="Segoe UI"/>
                <a:cs typeface="Segoe UI"/>
              </a:rPr>
              <a:t>l</a:t>
            </a:r>
            <a:r>
              <a:rPr sz="2000" dirty="0">
                <a:latin typeface="Segoe UI"/>
                <a:cs typeface="Segoe UI"/>
              </a:rPr>
              <a:t>e </a:t>
            </a:r>
            <a:r>
              <a:rPr sz="2000" spc="-5" dirty="0">
                <a:latin typeface="Segoe UI"/>
                <a:cs typeface="Segoe UI"/>
              </a:rPr>
              <a:t>iterati</a:t>
            </a:r>
            <a:r>
              <a:rPr sz="2000" dirty="0">
                <a:latin typeface="Segoe UI"/>
                <a:cs typeface="Segoe UI"/>
              </a:rPr>
              <a:t>o</a:t>
            </a:r>
            <a:r>
              <a:rPr sz="2000" spc="5" dirty="0">
                <a:latin typeface="Segoe UI"/>
                <a:cs typeface="Segoe UI"/>
              </a:rPr>
              <a:t>n</a:t>
            </a:r>
            <a:r>
              <a:rPr sz="2000" dirty="0">
                <a:latin typeface="Segoe UI"/>
                <a:cs typeface="Segoe UI"/>
              </a:rPr>
              <a:t>s</a:t>
            </a:r>
            <a:r>
              <a:rPr sz="2000" spc="-10" dirty="0">
                <a:latin typeface="Segoe UI"/>
                <a:cs typeface="Segoe UI"/>
              </a:rPr>
              <a:t> </a:t>
            </a:r>
            <a:r>
              <a:rPr sz="2000" spc="-5" dirty="0">
                <a:latin typeface="Segoe UI"/>
                <a:cs typeface="Segoe UI"/>
              </a:rPr>
              <a:t>i</a:t>
            </a:r>
            <a:r>
              <a:rPr sz="2000" dirty="0">
                <a:latin typeface="Segoe UI"/>
                <a:cs typeface="Segoe UI"/>
              </a:rPr>
              <a:t>n</a:t>
            </a:r>
            <a:r>
              <a:rPr sz="2000" spc="15" dirty="0">
                <a:latin typeface="Segoe UI"/>
                <a:cs typeface="Segoe UI"/>
              </a:rPr>
              <a:t> </a:t>
            </a:r>
            <a:r>
              <a:rPr sz="2000" dirty="0">
                <a:latin typeface="Segoe UI"/>
                <a:cs typeface="Segoe UI"/>
              </a:rPr>
              <a:t>a</a:t>
            </a:r>
            <a:r>
              <a:rPr sz="2000" spc="-10" dirty="0">
                <a:latin typeface="Segoe UI"/>
                <a:cs typeface="Segoe UI"/>
              </a:rPr>
              <a:t> </a:t>
            </a:r>
            <a:r>
              <a:rPr sz="2000" spc="-5" dirty="0">
                <a:latin typeface="Segoe UI"/>
                <a:cs typeface="Segoe UI"/>
              </a:rPr>
              <a:t>s</a:t>
            </a:r>
            <a:r>
              <a:rPr sz="2000" spc="5" dirty="0">
                <a:latin typeface="Segoe UI"/>
                <a:cs typeface="Segoe UI"/>
              </a:rPr>
              <a:t>h</a:t>
            </a:r>
            <a:r>
              <a:rPr sz="2000" dirty="0">
                <a:latin typeface="Segoe UI"/>
                <a:cs typeface="Segoe UI"/>
              </a:rPr>
              <a:t>ort p</a:t>
            </a:r>
            <a:r>
              <a:rPr sz="2000" spc="-10" dirty="0">
                <a:latin typeface="Segoe UI"/>
                <a:cs typeface="Segoe UI"/>
              </a:rPr>
              <a:t>e</a:t>
            </a:r>
            <a:r>
              <a:rPr sz="2000" dirty="0">
                <a:latin typeface="Segoe UI"/>
                <a:cs typeface="Segoe UI"/>
              </a:rPr>
              <a:t>r</a:t>
            </a:r>
            <a:r>
              <a:rPr sz="2000" spc="-10" dirty="0">
                <a:latin typeface="Segoe UI"/>
                <a:cs typeface="Segoe UI"/>
              </a:rPr>
              <a:t>i</a:t>
            </a:r>
            <a:r>
              <a:rPr sz="2000" dirty="0">
                <a:latin typeface="Segoe UI"/>
                <a:cs typeface="Segoe UI"/>
              </a:rPr>
              <a:t>od</a:t>
            </a:r>
            <a:r>
              <a:rPr sz="2000" spc="5" dirty="0">
                <a:latin typeface="Segoe UI"/>
                <a:cs typeface="Segoe UI"/>
              </a:rPr>
              <a:t> </a:t>
            </a:r>
            <a:r>
              <a:rPr sz="2000" dirty="0">
                <a:latin typeface="Segoe UI"/>
                <a:cs typeface="Segoe UI"/>
              </a:rPr>
              <a:t>of tim</a:t>
            </a:r>
            <a:r>
              <a:rPr sz="2000" spc="-10" dirty="0">
                <a:latin typeface="Segoe UI"/>
                <a:cs typeface="Segoe UI"/>
              </a:rPr>
              <a:t>e</a:t>
            </a:r>
            <a:r>
              <a:rPr sz="2000" dirty="0">
                <a:latin typeface="Segoe UI"/>
                <a:cs typeface="Segoe UI"/>
              </a:rPr>
              <a:t>.</a:t>
            </a:r>
          </a:p>
        </p:txBody>
      </p:sp>
      <p:sp>
        <p:nvSpPr>
          <p:cNvPr id="15" name="object 15"/>
          <p:cNvSpPr txBox="1"/>
          <p:nvPr/>
        </p:nvSpPr>
        <p:spPr>
          <a:xfrm>
            <a:off x="1239132" y="3108587"/>
            <a:ext cx="749600" cy="307777"/>
          </a:xfrm>
          <a:prstGeom prst="rect">
            <a:avLst/>
          </a:prstGeom>
        </p:spPr>
        <p:txBody>
          <a:bodyPr vert="horz" wrap="square" lIns="0" tIns="0" rIns="0" bIns="0" rtlCol="0">
            <a:spAutoFit/>
          </a:bodyPr>
          <a:lstStyle/>
          <a:p>
            <a:pPr marL="12700"/>
            <a:r>
              <a:rPr sz="2000" b="1" dirty="0">
                <a:solidFill>
                  <a:srgbClr val="2085C5"/>
                </a:solidFill>
                <a:latin typeface="Segoe UI"/>
                <a:cs typeface="Segoe UI"/>
              </a:rPr>
              <a:t>NOW</a:t>
            </a:r>
            <a:endParaRPr sz="2000" b="1" dirty="0">
              <a:latin typeface="Segoe UI"/>
              <a:cs typeface="Segoe UI"/>
            </a:endParaRPr>
          </a:p>
        </p:txBody>
      </p:sp>
      <p:sp>
        <p:nvSpPr>
          <p:cNvPr id="16" name="object 16"/>
          <p:cNvSpPr/>
          <p:nvPr/>
        </p:nvSpPr>
        <p:spPr>
          <a:xfrm>
            <a:off x="8167141" y="2926843"/>
            <a:ext cx="557530" cy="572135"/>
          </a:xfrm>
          <a:custGeom>
            <a:avLst/>
            <a:gdLst/>
            <a:ahLst/>
            <a:cxnLst/>
            <a:rect l="l" t="t" r="r" b="b"/>
            <a:pathLst>
              <a:path w="557529" h="572135">
                <a:moveTo>
                  <a:pt x="133705" y="0"/>
                </a:moveTo>
                <a:lnTo>
                  <a:pt x="91290" y="6940"/>
                </a:lnTo>
                <a:lnTo>
                  <a:pt x="54415" y="26236"/>
                </a:lnTo>
                <a:lnTo>
                  <a:pt x="25375" y="55598"/>
                </a:lnTo>
                <a:lnTo>
                  <a:pt x="6465" y="92736"/>
                </a:lnTo>
                <a:lnTo>
                  <a:pt x="557" y="138306"/>
                </a:lnTo>
                <a:lnTo>
                  <a:pt x="117" y="259510"/>
                </a:lnTo>
                <a:lnTo>
                  <a:pt x="0" y="299212"/>
                </a:lnTo>
                <a:lnTo>
                  <a:pt x="675" y="312812"/>
                </a:lnTo>
                <a:lnTo>
                  <a:pt x="10744" y="352346"/>
                </a:lnTo>
                <a:lnTo>
                  <a:pt x="31599" y="386074"/>
                </a:lnTo>
                <a:lnTo>
                  <a:pt x="61745" y="411916"/>
                </a:lnTo>
                <a:lnTo>
                  <a:pt x="73599" y="418417"/>
                </a:lnTo>
                <a:lnTo>
                  <a:pt x="55981" y="555244"/>
                </a:lnTo>
                <a:lnTo>
                  <a:pt x="67665" y="571626"/>
                </a:lnTo>
                <a:lnTo>
                  <a:pt x="70078" y="571626"/>
                </a:lnTo>
                <a:lnTo>
                  <a:pt x="72999" y="572134"/>
                </a:lnTo>
                <a:lnTo>
                  <a:pt x="76428" y="570991"/>
                </a:lnTo>
                <a:lnTo>
                  <a:pt x="78841" y="568706"/>
                </a:lnTo>
                <a:lnTo>
                  <a:pt x="132771" y="521969"/>
                </a:lnTo>
                <a:lnTo>
                  <a:pt x="91033" y="521969"/>
                </a:lnTo>
                <a:lnTo>
                  <a:pt x="111480" y="416178"/>
                </a:lnTo>
                <a:lnTo>
                  <a:pt x="112623" y="409066"/>
                </a:lnTo>
                <a:lnTo>
                  <a:pt x="108559" y="402081"/>
                </a:lnTo>
                <a:lnTo>
                  <a:pt x="101574" y="400303"/>
                </a:lnTo>
                <a:lnTo>
                  <a:pt x="88622" y="395525"/>
                </a:lnTo>
                <a:lnTo>
                  <a:pt x="56041" y="372091"/>
                </a:lnTo>
                <a:lnTo>
                  <a:pt x="34964" y="337981"/>
                </a:lnTo>
                <a:lnTo>
                  <a:pt x="28161" y="170785"/>
                </a:lnTo>
                <a:lnTo>
                  <a:pt x="28119" y="133857"/>
                </a:lnTo>
                <a:lnTo>
                  <a:pt x="29042" y="120376"/>
                </a:lnTo>
                <a:lnTo>
                  <a:pt x="42987" y="80706"/>
                </a:lnTo>
                <a:lnTo>
                  <a:pt x="70564" y="50149"/>
                </a:lnTo>
                <a:lnTo>
                  <a:pt x="108191" y="32310"/>
                </a:lnTo>
                <a:lnTo>
                  <a:pt x="423900" y="29209"/>
                </a:lnTo>
                <a:lnTo>
                  <a:pt x="423900" y="28575"/>
                </a:lnTo>
                <a:lnTo>
                  <a:pt x="505407" y="28575"/>
                </a:lnTo>
                <a:lnTo>
                  <a:pt x="501481" y="25408"/>
                </a:lnTo>
                <a:lnTo>
                  <a:pt x="464374" y="6492"/>
                </a:lnTo>
                <a:lnTo>
                  <a:pt x="436437" y="646"/>
                </a:lnTo>
                <a:lnTo>
                  <a:pt x="133705" y="0"/>
                </a:lnTo>
                <a:close/>
              </a:path>
              <a:path w="557529" h="572135">
                <a:moveTo>
                  <a:pt x="505407" y="28575"/>
                </a:moveTo>
                <a:lnTo>
                  <a:pt x="423900" y="28575"/>
                </a:lnTo>
                <a:lnTo>
                  <a:pt x="438522" y="29578"/>
                </a:lnTo>
                <a:lnTo>
                  <a:pt x="452528" y="32497"/>
                </a:lnTo>
                <a:lnTo>
                  <a:pt x="489521" y="51424"/>
                </a:lnTo>
                <a:lnTo>
                  <a:pt x="516193" y="82796"/>
                </a:lnTo>
                <a:lnTo>
                  <a:pt x="528963" y="123007"/>
                </a:lnTo>
                <a:lnTo>
                  <a:pt x="529564" y="299212"/>
                </a:lnTo>
                <a:lnTo>
                  <a:pt x="528564" y="313836"/>
                </a:lnTo>
                <a:lnTo>
                  <a:pt x="514619" y="353506"/>
                </a:lnTo>
                <a:lnTo>
                  <a:pt x="487042" y="384063"/>
                </a:lnTo>
                <a:lnTo>
                  <a:pt x="449414" y="401902"/>
                </a:lnTo>
                <a:lnTo>
                  <a:pt x="231241" y="405002"/>
                </a:lnTo>
                <a:lnTo>
                  <a:pt x="227685" y="405002"/>
                </a:lnTo>
                <a:lnTo>
                  <a:pt x="224764" y="406145"/>
                </a:lnTo>
                <a:lnTo>
                  <a:pt x="221843" y="408558"/>
                </a:lnTo>
                <a:lnTo>
                  <a:pt x="91033" y="521969"/>
                </a:lnTo>
                <a:lnTo>
                  <a:pt x="132771" y="521969"/>
                </a:lnTo>
                <a:lnTo>
                  <a:pt x="235940" y="432562"/>
                </a:lnTo>
                <a:lnTo>
                  <a:pt x="423265" y="432562"/>
                </a:lnTo>
                <a:lnTo>
                  <a:pt x="465729" y="425621"/>
                </a:lnTo>
                <a:lnTo>
                  <a:pt x="502610" y="406325"/>
                </a:lnTo>
                <a:lnTo>
                  <a:pt x="531632" y="376963"/>
                </a:lnTo>
                <a:lnTo>
                  <a:pt x="550547" y="339710"/>
                </a:lnTo>
                <a:lnTo>
                  <a:pt x="556996" y="133857"/>
                </a:lnTo>
                <a:lnTo>
                  <a:pt x="556198" y="119221"/>
                </a:lnTo>
                <a:lnTo>
                  <a:pt x="544906" y="78345"/>
                </a:lnTo>
                <a:lnTo>
                  <a:pt x="522036" y="43795"/>
                </a:lnTo>
                <a:lnTo>
                  <a:pt x="512233" y="34080"/>
                </a:lnTo>
                <a:lnTo>
                  <a:pt x="505407" y="28575"/>
                </a:lnTo>
                <a:close/>
              </a:path>
              <a:path w="557529" h="572135">
                <a:moveTo>
                  <a:pt x="231241" y="204596"/>
                </a:moveTo>
                <a:lnTo>
                  <a:pt x="222986" y="207518"/>
                </a:lnTo>
                <a:lnTo>
                  <a:pt x="219557" y="214502"/>
                </a:lnTo>
                <a:lnTo>
                  <a:pt x="216001" y="221487"/>
                </a:lnTo>
                <a:lnTo>
                  <a:pt x="218922" y="229743"/>
                </a:lnTo>
                <a:lnTo>
                  <a:pt x="225907" y="233171"/>
                </a:lnTo>
                <a:lnTo>
                  <a:pt x="227936" y="234388"/>
                </a:lnTo>
                <a:lnTo>
                  <a:pt x="263309" y="273389"/>
                </a:lnTo>
                <a:lnTo>
                  <a:pt x="278178" y="309272"/>
                </a:lnTo>
                <a:lnTo>
                  <a:pt x="281886" y="325376"/>
                </a:lnTo>
                <a:lnTo>
                  <a:pt x="285975" y="338965"/>
                </a:lnTo>
                <a:lnTo>
                  <a:pt x="291306" y="349786"/>
                </a:lnTo>
                <a:lnTo>
                  <a:pt x="298738" y="357587"/>
                </a:lnTo>
                <a:lnTo>
                  <a:pt x="305917" y="361188"/>
                </a:lnTo>
                <a:lnTo>
                  <a:pt x="309981" y="362331"/>
                </a:lnTo>
                <a:lnTo>
                  <a:pt x="314172" y="362331"/>
                </a:lnTo>
                <a:lnTo>
                  <a:pt x="345600" y="339170"/>
                </a:lnTo>
                <a:lnTo>
                  <a:pt x="346685" y="334899"/>
                </a:lnTo>
                <a:lnTo>
                  <a:pt x="314680" y="334899"/>
                </a:lnTo>
                <a:lnTo>
                  <a:pt x="313537" y="334263"/>
                </a:lnTo>
                <a:lnTo>
                  <a:pt x="311251" y="329691"/>
                </a:lnTo>
                <a:lnTo>
                  <a:pt x="305549" y="303641"/>
                </a:lnTo>
                <a:lnTo>
                  <a:pt x="298909" y="283478"/>
                </a:lnTo>
                <a:lnTo>
                  <a:pt x="273786" y="239120"/>
                </a:lnTo>
                <a:lnTo>
                  <a:pt x="243921" y="211388"/>
                </a:lnTo>
                <a:lnTo>
                  <a:pt x="239952" y="208971"/>
                </a:lnTo>
                <a:lnTo>
                  <a:pt x="231241" y="204596"/>
                </a:lnTo>
                <a:close/>
              </a:path>
              <a:path w="557529" h="572135">
                <a:moveTo>
                  <a:pt x="323443" y="233806"/>
                </a:moveTo>
                <a:lnTo>
                  <a:pt x="318744" y="233806"/>
                </a:lnTo>
                <a:lnTo>
                  <a:pt x="314680" y="236093"/>
                </a:lnTo>
                <a:lnTo>
                  <a:pt x="312394" y="239649"/>
                </a:lnTo>
                <a:lnTo>
                  <a:pt x="309473" y="243077"/>
                </a:lnTo>
                <a:lnTo>
                  <a:pt x="308838" y="247776"/>
                </a:lnTo>
                <a:lnTo>
                  <a:pt x="310616" y="252475"/>
                </a:lnTo>
                <a:lnTo>
                  <a:pt x="315584" y="269681"/>
                </a:lnTo>
                <a:lnTo>
                  <a:pt x="319248" y="286185"/>
                </a:lnTo>
                <a:lnTo>
                  <a:pt x="321608" y="301285"/>
                </a:lnTo>
                <a:lnTo>
                  <a:pt x="322545" y="312812"/>
                </a:lnTo>
                <a:lnTo>
                  <a:pt x="322641" y="315245"/>
                </a:lnTo>
                <a:lnTo>
                  <a:pt x="322417" y="324465"/>
                </a:lnTo>
                <a:lnTo>
                  <a:pt x="320865" y="331141"/>
                </a:lnTo>
                <a:lnTo>
                  <a:pt x="316458" y="334899"/>
                </a:lnTo>
                <a:lnTo>
                  <a:pt x="346685" y="334899"/>
                </a:lnTo>
                <a:lnTo>
                  <a:pt x="348462" y="327899"/>
                </a:lnTo>
                <a:lnTo>
                  <a:pt x="349456" y="315245"/>
                </a:lnTo>
                <a:lnTo>
                  <a:pt x="348938" y="301763"/>
                </a:lnTo>
                <a:lnTo>
                  <a:pt x="347267" y="288006"/>
                </a:lnTo>
                <a:lnTo>
                  <a:pt x="344800" y="274528"/>
                </a:lnTo>
                <a:lnTo>
                  <a:pt x="341894" y="261885"/>
                </a:lnTo>
                <a:lnTo>
                  <a:pt x="382498" y="261238"/>
                </a:lnTo>
                <a:lnTo>
                  <a:pt x="389489" y="259510"/>
                </a:lnTo>
                <a:lnTo>
                  <a:pt x="402401" y="252339"/>
                </a:lnTo>
                <a:lnTo>
                  <a:pt x="411429" y="239436"/>
                </a:lnTo>
                <a:lnTo>
                  <a:pt x="413812" y="234314"/>
                </a:lnTo>
                <a:lnTo>
                  <a:pt x="380085" y="234314"/>
                </a:lnTo>
                <a:lnTo>
                  <a:pt x="323443" y="233806"/>
                </a:lnTo>
                <a:close/>
              </a:path>
              <a:path w="557529" h="572135">
                <a:moveTo>
                  <a:pt x="232384" y="73659"/>
                </a:moveTo>
                <a:lnTo>
                  <a:pt x="224764" y="73659"/>
                </a:lnTo>
                <a:lnTo>
                  <a:pt x="218414" y="80009"/>
                </a:lnTo>
                <a:lnTo>
                  <a:pt x="218414" y="95250"/>
                </a:lnTo>
                <a:lnTo>
                  <a:pt x="224764" y="101726"/>
                </a:lnTo>
                <a:lnTo>
                  <a:pt x="364337" y="101726"/>
                </a:lnTo>
                <a:lnTo>
                  <a:pt x="369544" y="107568"/>
                </a:lnTo>
                <a:lnTo>
                  <a:pt x="379540" y="150190"/>
                </a:lnTo>
                <a:lnTo>
                  <a:pt x="389202" y="195359"/>
                </a:lnTo>
                <a:lnTo>
                  <a:pt x="391668" y="210946"/>
                </a:lnTo>
                <a:lnTo>
                  <a:pt x="391624" y="214502"/>
                </a:lnTo>
                <a:lnTo>
                  <a:pt x="391332" y="222524"/>
                </a:lnTo>
                <a:lnTo>
                  <a:pt x="385419" y="232663"/>
                </a:lnTo>
                <a:lnTo>
                  <a:pt x="380103" y="234309"/>
                </a:lnTo>
                <a:lnTo>
                  <a:pt x="413814" y="234309"/>
                </a:lnTo>
                <a:lnTo>
                  <a:pt x="416873" y="227735"/>
                </a:lnTo>
                <a:lnTo>
                  <a:pt x="419259" y="216627"/>
                </a:lnTo>
                <a:lnTo>
                  <a:pt x="419110" y="205504"/>
                </a:lnTo>
                <a:lnTo>
                  <a:pt x="408770" y="153932"/>
                </a:lnTo>
                <a:lnTo>
                  <a:pt x="400259" y="113415"/>
                </a:lnTo>
                <a:lnTo>
                  <a:pt x="397748" y="101726"/>
                </a:lnTo>
                <a:lnTo>
                  <a:pt x="397672" y="101091"/>
                </a:lnTo>
                <a:lnTo>
                  <a:pt x="397611" y="99949"/>
                </a:lnTo>
                <a:lnTo>
                  <a:pt x="397103" y="98806"/>
                </a:lnTo>
                <a:lnTo>
                  <a:pt x="396468" y="98170"/>
                </a:lnTo>
                <a:lnTo>
                  <a:pt x="390838" y="89892"/>
                </a:lnTo>
                <a:lnTo>
                  <a:pt x="381420" y="81478"/>
                </a:lnTo>
                <a:lnTo>
                  <a:pt x="368156" y="75332"/>
                </a:lnTo>
                <a:lnTo>
                  <a:pt x="232384" y="73659"/>
                </a:lnTo>
                <a:close/>
              </a:path>
              <a:path w="557529" h="572135">
                <a:moveTo>
                  <a:pt x="207873" y="73025"/>
                </a:moveTo>
                <a:lnTo>
                  <a:pt x="148818" y="73025"/>
                </a:lnTo>
                <a:lnTo>
                  <a:pt x="142468" y="79501"/>
                </a:lnTo>
                <a:lnTo>
                  <a:pt x="142468" y="94741"/>
                </a:lnTo>
                <a:lnTo>
                  <a:pt x="148818" y="101091"/>
                </a:lnTo>
                <a:lnTo>
                  <a:pt x="186283" y="101091"/>
                </a:lnTo>
                <a:lnTo>
                  <a:pt x="186283" y="196976"/>
                </a:lnTo>
                <a:lnTo>
                  <a:pt x="148818" y="196976"/>
                </a:lnTo>
                <a:lnTo>
                  <a:pt x="142468" y="203453"/>
                </a:lnTo>
                <a:lnTo>
                  <a:pt x="142468" y="218566"/>
                </a:lnTo>
                <a:lnTo>
                  <a:pt x="148818" y="225044"/>
                </a:lnTo>
                <a:lnTo>
                  <a:pt x="207873" y="225044"/>
                </a:lnTo>
                <a:lnTo>
                  <a:pt x="213715" y="219201"/>
                </a:lnTo>
                <a:lnTo>
                  <a:pt x="214195" y="211400"/>
                </a:lnTo>
                <a:lnTo>
                  <a:pt x="214223" y="79501"/>
                </a:lnTo>
                <a:lnTo>
                  <a:pt x="207873" y="73025"/>
                </a:lnTo>
                <a:close/>
              </a:path>
            </a:pathLst>
          </a:custGeom>
          <a:solidFill>
            <a:srgbClr val="000000"/>
          </a:solidFill>
        </p:spPr>
        <p:txBody>
          <a:bodyPr wrap="square" lIns="0" tIns="0" rIns="0" bIns="0" rtlCol="0"/>
          <a:lstStyle/>
          <a:p>
            <a:endParaRPr/>
          </a:p>
        </p:txBody>
      </p:sp>
      <p:sp>
        <p:nvSpPr>
          <p:cNvPr id="19" name="TextBox 18">
            <a:extLst>
              <a:ext uri="{FF2B5EF4-FFF2-40B4-BE49-F238E27FC236}">
                <a16:creationId xmlns:a16="http://schemas.microsoft.com/office/drawing/2014/main" id="{2ED5815B-93FA-1545-7B18-5129D32FFCA9}"/>
              </a:ext>
            </a:extLst>
          </p:cNvPr>
          <p:cNvSpPr txBox="1"/>
          <p:nvPr/>
        </p:nvSpPr>
        <p:spPr>
          <a:xfrm>
            <a:off x="1252320" y="587648"/>
            <a:ext cx="6928009" cy="1569660"/>
          </a:xfrm>
          <a:prstGeom prst="rect">
            <a:avLst/>
          </a:prstGeom>
          <a:noFill/>
        </p:spPr>
        <p:txBody>
          <a:bodyPr wrap="square" rtlCol="0">
            <a:spAutoFit/>
          </a:bodyPr>
          <a:lstStyle/>
          <a:p>
            <a:pPr algn="ctr"/>
            <a:r>
              <a:rPr lang="en-US" sz="2400" b="1" dirty="0">
                <a:solidFill>
                  <a:schemeClr val="bg1"/>
                </a:solidFill>
              </a:rPr>
              <a:t>The Performance Assessment Cycle is an iterative design process, requiring educators to engage in a cycle of drafting, implementing, gathering data, and refining.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51699" y="240030"/>
            <a:ext cx="5159375" cy="508468"/>
          </a:xfrm>
        </p:spPr>
        <p:txBody>
          <a:bodyPr vert="horz" wrap="square" lIns="0" tIns="174367" rIns="0" bIns="0" rtlCol="0" anchor="t" anchorCtr="0">
            <a:spAutoFit/>
          </a:bodyPr>
          <a:lstStyle/>
          <a:p>
            <a:r>
              <a:rPr lang="en-US" dirty="0"/>
              <a:t>Preparing for Protocol: </a:t>
            </a:r>
            <a:r>
              <a:rPr lang="en-US" b="1" dirty="0">
                <a:solidFill>
                  <a:schemeClr val="accent4"/>
                </a:solidFill>
              </a:rPr>
              <a:t>PRESENTER</a:t>
            </a:r>
          </a:p>
        </p:txBody>
      </p:sp>
      <p:sp>
        <p:nvSpPr>
          <p:cNvPr id="9" name="object 9"/>
          <p:cNvSpPr txBox="1">
            <a:spLocks noGrp="1"/>
          </p:cNvSpPr>
          <p:nvPr>
            <p:ph type="sldNum" sz="quarter" idx="12"/>
          </p:nvPr>
        </p:nvSpPr>
        <p:spPr>
          <a:xfrm>
            <a:off x="223071" y="6427018"/>
            <a:ext cx="2057400" cy="365125"/>
          </a:xfrm>
        </p:spPr>
        <p:txBody>
          <a:bodyPr vert="horz" wrap="square" lIns="0" tIns="0" rIns="0" bIns="0" rtlCol="0">
            <a:spAutoFit/>
          </a:bodyPr>
          <a:lstStyle>
            <a:defPPr>
              <a:defRPr lang="en-US"/>
            </a:defPPr>
            <a:lvl1pPr marL="0" algn="l" defTabSz="914400" rtl="0" eaLnBrk="1" latinLnBrk="0" hangingPunct="1">
              <a:defRPr sz="1300" b="0" i="0" kern="1200">
                <a:solidFill>
                  <a:srgbClr val="96ABBB"/>
                </a:solidFill>
                <a:latin typeface="Segoe UI"/>
                <a:ea typeface="+mn-ea"/>
                <a:cs typeface="Segoe U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1D60167-4931-47E6-BA6A-407CBD079E47}" type="slidenum">
              <a:rPr lang="en-US" smtClean="0"/>
              <a:pPr/>
              <a:t>5</a:t>
            </a:fld>
            <a:endParaRPr lang="en-US" dirty="0"/>
          </a:p>
        </p:txBody>
      </p:sp>
      <p:sp>
        <p:nvSpPr>
          <p:cNvPr id="3" name="object 3"/>
          <p:cNvSpPr txBox="1"/>
          <p:nvPr/>
        </p:nvSpPr>
        <p:spPr>
          <a:xfrm>
            <a:off x="414528" y="1500713"/>
            <a:ext cx="8145812" cy="3750963"/>
          </a:xfrm>
          <a:prstGeom prst="rect">
            <a:avLst/>
          </a:prstGeom>
        </p:spPr>
        <p:txBody>
          <a:bodyPr vert="horz" wrap="square" lIns="0" tIns="0" rIns="0" bIns="0" rtlCol="0">
            <a:spAutoFit/>
          </a:bodyPr>
          <a:lstStyle/>
          <a:p>
            <a:pPr marL="578485"/>
            <a:r>
              <a:rPr lang="en-US" sz="2400" b="1" spc="-5" dirty="0">
                <a:cs typeface="Segoe UI"/>
              </a:rPr>
              <a:t>	</a:t>
            </a:r>
            <a:r>
              <a:rPr sz="2400" b="1" spc="-5" dirty="0">
                <a:cs typeface="Segoe UI"/>
              </a:rPr>
              <a:t>LOGISTICS</a:t>
            </a:r>
            <a:endParaRPr lang="en-US" sz="2400" b="1" spc="-5" dirty="0">
              <a:cs typeface="Segoe UI"/>
            </a:endParaRPr>
          </a:p>
          <a:p>
            <a:pPr marL="578485"/>
            <a:endParaRPr sz="2400" b="1" spc="-5" dirty="0">
              <a:cs typeface="Segoe UI"/>
            </a:endParaRPr>
          </a:p>
          <a:p>
            <a:pPr marL="1282065" marR="298450" lvl="2" indent="-354965">
              <a:lnSpc>
                <a:spcPct val="150000"/>
              </a:lnSpc>
              <a:spcBef>
                <a:spcPts val="600"/>
              </a:spcBef>
              <a:buClr>
                <a:srgbClr val="000000"/>
              </a:buClr>
              <a:buFont typeface="Wingdings" panose="05000000000000000000" pitchFamily="2" charset="2"/>
              <a:buChar char="v"/>
              <a:tabLst>
                <a:tab pos="368300" algn="l"/>
              </a:tabLst>
            </a:pPr>
            <a:r>
              <a:rPr lang="en-US" sz="2100" u="heavy" dirty="0">
                <a:solidFill>
                  <a:srgbClr val="2085C5"/>
                </a:solidFill>
                <a:cs typeface="Segoe UI"/>
                <a:hlinkClick r:id="rId3"/>
              </a:rPr>
              <a:t>C</a:t>
            </a:r>
            <a:r>
              <a:rPr sz="2100" u="heavy" dirty="0">
                <a:solidFill>
                  <a:srgbClr val="2085C5"/>
                </a:solidFill>
                <a:cs typeface="Segoe UI"/>
                <a:hlinkClick r:id="rId3"/>
              </a:rPr>
              <a:t>rea</a:t>
            </a:r>
            <a:r>
              <a:rPr sz="2100" u="heavy" spc="5" dirty="0">
                <a:solidFill>
                  <a:srgbClr val="2085C5"/>
                </a:solidFill>
                <a:cs typeface="Segoe UI"/>
                <a:hlinkClick r:id="rId3"/>
              </a:rPr>
              <a:t>t</a:t>
            </a:r>
            <a:r>
              <a:rPr sz="2100" u="heavy" dirty="0">
                <a:solidFill>
                  <a:srgbClr val="2085C5"/>
                </a:solidFill>
                <a:cs typeface="Segoe UI"/>
                <a:hlinkClick r:id="rId3"/>
              </a:rPr>
              <a:t>e c</a:t>
            </a:r>
            <a:r>
              <a:rPr sz="2100" u="heavy" spc="5" dirty="0">
                <a:solidFill>
                  <a:srgbClr val="2085C5"/>
                </a:solidFill>
                <a:cs typeface="Segoe UI"/>
                <a:hlinkClick r:id="rId3"/>
              </a:rPr>
              <a:t>o</a:t>
            </a:r>
            <a:r>
              <a:rPr sz="2100" u="heavy" dirty="0">
                <a:solidFill>
                  <a:srgbClr val="2085C5"/>
                </a:solidFill>
                <a:cs typeface="Segoe UI"/>
                <a:hlinkClick r:id="rId3"/>
              </a:rPr>
              <a:t>py</a:t>
            </a:r>
            <a:r>
              <a:rPr sz="2100" u="heavy" spc="-5" dirty="0">
                <a:solidFill>
                  <a:srgbClr val="2085C5"/>
                </a:solidFill>
                <a:cs typeface="Segoe UI"/>
                <a:hlinkClick r:id="rId3"/>
              </a:rPr>
              <a:t> </a:t>
            </a:r>
            <a:r>
              <a:rPr sz="2100" u="heavy" dirty="0">
                <a:solidFill>
                  <a:srgbClr val="2085C5"/>
                </a:solidFill>
                <a:cs typeface="Segoe UI"/>
                <a:hlinkClick r:id="rId3"/>
              </a:rPr>
              <a:t>of pro</a:t>
            </a:r>
            <a:r>
              <a:rPr sz="2100" u="heavy" spc="10" dirty="0">
                <a:solidFill>
                  <a:srgbClr val="2085C5"/>
                </a:solidFill>
                <a:cs typeface="Segoe UI"/>
                <a:hlinkClick r:id="rId3"/>
              </a:rPr>
              <a:t>t</a:t>
            </a:r>
            <a:r>
              <a:rPr sz="2100" u="heavy" dirty="0">
                <a:solidFill>
                  <a:srgbClr val="2085C5"/>
                </a:solidFill>
                <a:cs typeface="Segoe UI"/>
                <a:hlinkClick r:id="rId3"/>
              </a:rPr>
              <a:t>oc</a:t>
            </a:r>
            <a:r>
              <a:rPr sz="2100" u="heavy" spc="5" dirty="0">
                <a:solidFill>
                  <a:srgbClr val="2085C5"/>
                </a:solidFill>
                <a:cs typeface="Segoe UI"/>
                <a:hlinkClick r:id="rId3"/>
              </a:rPr>
              <a:t>o</a:t>
            </a:r>
            <a:r>
              <a:rPr sz="2100" u="heavy" dirty="0">
                <a:solidFill>
                  <a:srgbClr val="2085C5"/>
                </a:solidFill>
                <a:cs typeface="Segoe UI"/>
                <a:hlinkClick r:id="rId3"/>
              </a:rPr>
              <a:t>l</a:t>
            </a:r>
            <a:r>
              <a:rPr sz="2100" u="heavy" spc="-15" dirty="0">
                <a:solidFill>
                  <a:srgbClr val="2085C5"/>
                </a:solidFill>
                <a:cs typeface="Segoe UI"/>
                <a:hlinkClick r:id="rId3"/>
              </a:rPr>
              <a:t> </a:t>
            </a:r>
            <a:r>
              <a:rPr sz="2100" u="heavy" dirty="0">
                <a:solidFill>
                  <a:srgbClr val="2085C5"/>
                </a:solidFill>
                <a:cs typeface="Segoe UI"/>
                <a:hlinkClick r:id="rId3"/>
              </a:rPr>
              <a:t>for</a:t>
            </a:r>
            <a:r>
              <a:rPr sz="2100" u="heavy" spc="-40" dirty="0">
                <a:solidFill>
                  <a:srgbClr val="2085C5"/>
                </a:solidFill>
                <a:cs typeface="Segoe UI"/>
                <a:hlinkClick r:id="rId3"/>
              </a:rPr>
              <a:t>m</a:t>
            </a:r>
            <a:r>
              <a:rPr sz="2100" dirty="0">
                <a:cs typeface="Segoe UI"/>
              </a:rPr>
              <a:t>;</a:t>
            </a:r>
            <a:r>
              <a:rPr sz="2100" spc="10" dirty="0">
                <a:cs typeface="Segoe UI"/>
              </a:rPr>
              <a:t> </a:t>
            </a:r>
            <a:r>
              <a:rPr sz="2100" dirty="0">
                <a:cs typeface="Segoe UI"/>
              </a:rPr>
              <a:t>f</a:t>
            </a:r>
            <a:r>
              <a:rPr sz="2100" spc="-10" dirty="0">
                <a:cs typeface="Segoe UI"/>
              </a:rPr>
              <a:t>e</a:t>
            </a:r>
            <a:r>
              <a:rPr sz="2100" dirty="0">
                <a:cs typeface="Segoe UI"/>
              </a:rPr>
              <a:t>el fr</a:t>
            </a:r>
            <a:r>
              <a:rPr sz="2100" spc="-10" dirty="0">
                <a:cs typeface="Segoe UI"/>
              </a:rPr>
              <a:t>e</a:t>
            </a:r>
            <a:r>
              <a:rPr sz="2100" dirty="0">
                <a:cs typeface="Segoe UI"/>
              </a:rPr>
              <a:t>e</a:t>
            </a:r>
            <a:r>
              <a:rPr sz="2100" spc="20" dirty="0">
                <a:cs typeface="Segoe UI"/>
              </a:rPr>
              <a:t> </a:t>
            </a:r>
            <a:r>
              <a:rPr sz="2100" dirty="0">
                <a:cs typeface="Segoe UI"/>
              </a:rPr>
              <a:t>to</a:t>
            </a:r>
            <a:r>
              <a:rPr sz="2100" spc="-5" dirty="0">
                <a:cs typeface="Segoe UI"/>
              </a:rPr>
              <a:t> </a:t>
            </a:r>
            <a:r>
              <a:rPr sz="2100" dirty="0">
                <a:cs typeface="Segoe UI"/>
              </a:rPr>
              <a:t>add</a:t>
            </a:r>
            <a:r>
              <a:rPr sz="2100" spc="-20" dirty="0">
                <a:cs typeface="Segoe UI"/>
              </a:rPr>
              <a:t> </a:t>
            </a:r>
            <a:r>
              <a:rPr sz="2100" dirty="0">
                <a:cs typeface="Segoe UI"/>
              </a:rPr>
              <a:t>a</a:t>
            </a:r>
            <a:r>
              <a:rPr sz="2100" spc="-10" dirty="0">
                <a:cs typeface="Segoe UI"/>
              </a:rPr>
              <a:t> </a:t>
            </a:r>
            <a:r>
              <a:rPr sz="2100" dirty="0">
                <a:cs typeface="Segoe UI"/>
              </a:rPr>
              <a:t>f</a:t>
            </a:r>
            <a:r>
              <a:rPr sz="2100" spc="-10" dirty="0">
                <a:cs typeface="Segoe UI"/>
              </a:rPr>
              <a:t>e</a:t>
            </a:r>
            <a:r>
              <a:rPr sz="2100" dirty="0">
                <a:cs typeface="Segoe UI"/>
              </a:rPr>
              <a:t>w ques</a:t>
            </a:r>
            <a:r>
              <a:rPr sz="2100" spc="5" dirty="0">
                <a:cs typeface="Segoe UI"/>
              </a:rPr>
              <a:t>t</a:t>
            </a:r>
            <a:r>
              <a:rPr sz="2100" spc="-5" dirty="0">
                <a:cs typeface="Segoe UI"/>
              </a:rPr>
              <a:t>io</a:t>
            </a:r>
            <a:r>
              <a:rPr sz="2100" spc="5" dirty="0">
                <a:cs typeface="Segoe UI"/>
              </a:rPr>
              <a:t>n</a:t>
            </a:r>
            <a:r>
              <a:rPr sz="2100" dirty="0">
                <a:cs typeface="Segoe UI"/>
              </a:rPr>
              <a:t>s to address</a:t>
            </a:r>
            <a:r>
              <a:rPr sz="2100" spc="5" dirty="0">
                <a:cs typeface="Segoe UI"/>
              </a:rPr>
              <a:t> y</a:t>
            </a:r>
            <a:r>
              <a:rPr sz="2100" dirty="0">
                <a:cs typeface="Segoe UI"/>
              </a:rPr>
              <a:t>o</a:t>
            </a:r>
            <a:r>
              <a:rPr sz="2100" spc="10" dirty="0">
                <a:cs typeface="Segoe UI"/>
              </a:rPr>
              <a:t>u</a:t>
            </a:r>
            <a:r>
              <a:rPr sz="2100" dirty="0">
                <a:cs typeface="Segoe UI"/>
              </a:rPr>
              <a:t>r p</a:t>
            </a:r>
            <a:r>
              <a:rPr sz="2100" spc="-10" dirty="0">
                <a:cs typeface="Segoe UI"/>
              </a:rPr>
              <a:t>e</a:t>
            </a:r>
            <a:r>
              <a:rPr sz="2100" dirty="0">
                <a:cs typeface="Segoe UI"/>
              </a:rPr>
              <a:t>rs</a:t>
            </a:r>
            <a:r>
              <a:rPr sz="2100" spc="5" dirty="0">
                <a:cs typeface="Segoe UI"/>
              </a:rPr>
              <a:t>on</a:t>
            </a:r>
            <a:r>
              <a:rPr sz="2100" dirty="0">
                <a:cs typeface="Segoe UI"/>
              </a:rPr>
              <a:t>al gro</a:t>
            </a:r>
            <a:r>
              <a:rPr sz="2100" spc="10" dirty="0">
                <a:cs typeface="Segoe UI"/>
              </a:rPr>
              <a:t>w</a:t>
            </a:r>
            <a:r>
              <a:rPr sz="2100" spc="5" dirty="0">
                <a:cs typeface="Segoe UI"/>
              </a:rPr>
              <a:t>t</a:t>
            </a:r>
            <a:r>
              <a:rPr sz="2100" dirty="0">
                <a:cs typeface="Segoe UI"/>
              </a:rPr>
              <a:t>h </a:t>
            </a:r>
            <a:r>
              <a:rPr sz="2100" spc="5" dirty="0">
                <a:cs typeface="Segoe UI"/>
              </a:rPr>
              <a:t>n</a:t>
            </a:r>
            <a:r>
              <a:rPr sz="2100" dirty="0">
                <a:cs typeface="Segoe UI"/>
              </a:rPr>
              <a:t>eeds</a:t>
            </a:r>
            <a:endParaRPr lang="en-US" sz="2100" dirty="0">
              <a:cs typeface="Segoe UI"/>
            </a:endParaRPr>
          </a:p>
          <a:p>
            <a:pPr marL="1282065" marR="298450" lvl="2" indent="-354965">
              <a:lnSpc>
                <a:spcPct val="150000"/>
              </a:lnSpc>
              <a:spcBef>
                <a:spcPts val="600"/>
              </a:spcBef>
              <a:buClr>
                <a:srgbClr val="000000"/>
              </a:buClr>
              <a:buFont typeface="Wingdings" panose="05000000000000000000" pitchFamily="2" charset="2"/>
              <a:buChar char="v"/>
              <a:tabLst>
                <a:tab pos="368300" algn="l"/>
              </a:tabLst>
            </a:pPr>
            <a:endParaRPr sz="2100" dirty="0">
              <a:cs typeface="Segoe UI"/>
            </a:endParaRPr>
          </a:p>
          <a:p>
            <a:pPr marL="1282065" marR="5080" lvl="2" indent="-354965">
              <a:lnSpc>
                <a:spcPct val="150000"/>
              </a:lnSpc>
              <a:buFont typeface="Wingdings" panose="05000000000000000000" pitchFamily="2" charset="2"/>
              <a:buChar char="v"/>
              <a:tabLst>
                <a:tab pos="368300" algn="l"/>
              </a:tabLst>
            </a:pPr>
            <a:r>
              <a:rPr sz="2100" spc="-5" dirty="0">
                <a:cs typeface="Segoe UI"/>
              </a:rPr>
              <a:t>Reflec</a:t>
            </a:r>
            <a:r>
              <a:rPr sz="2100" dirty="0">
                <a:cs typeface="Segoe UI"/>
              </a:rPr>
              <a:t>t</a:t>
            </a:r>
            <a:r>
              <a:rPr sz="2100" spc="20" dirty="0">
                <a:cs typeface="Segoe UI"/>
              </a:rPr>
              <a:t> </a:t>
            </a:r>
            <a:r>
              <a:rPr sz="2100" dirty="0">
                <a:cs typeface="Segoe UI"/>
              </a:rPr>
              <a:t>on</a:t>
            </a:r>
            <a:r>
              <a:rPr sz="2100" spc="5" dirty="0">
                <a:cs typeface="Segoe UI"/>
              </a:rPr>
              <a:t> </a:t>
            </a:r>
            <a:r>
              <a:rPr sz="2100" dirty="0">
                <a:cs typeface="Segoe UI"/>
              </a:rPr>
              <a:t>y</a:t>
            </a:r>
            <a:r>
              <a:rPr sz="2100" spc="5" dirty="0">
                <a:cs typeface="Segoe UI"/>
              </a:rPr>
              <a:t>ou</a:t>
            </a:r>
            <a:r>
              <a:rPr sz="2100" dirty="0">
                <a:cs typeface="Segoe UI"/>
              </a:rPr>
              <a:t>r</a:t>
            </a:r>
            <a:r>
              <a:rPr sz="2100" spc="5" dirty="0">
                <a:cs typeface="Segoe UI"/>
              </a:rPr>
              <a:t> t</a:t>
            </a:r>
            <a:r>
              <a:rPr sz="2100" dirty="0">
                <a:cs typeface="Segoe UI"/>
              </a:rPr>
              <a:t>a</a:t>
            </a:r>
            <a:r>
              <a:rPr sz="2100" spc="5" dirty="0">
                <a:cs typeface="Segoe UI"/>
              </a:rPr>
              <a:t>s</a:t>
            </a:r>
            <a:r>
              <a:rPr sz="2100" spc="-5" dirty="0">
                <a:cs typeface="Segoe UI"/>
              </a:rPr>
              <a:t>k</a:t>
            </a:r>
            <a:r>
              <a:rPr sz="2100" dirty="0">
                <a:cs typeface="Segoe UI"/>
              </a:rPr>
              <a:t>:</a:t>
            </a:r>
            <a:r>
              <a:rPr sz="2100" spc="-10" dirty="0">
                <a:cs typeface="Segoe UI"/>
              </a:rPr>
              <a:t> </a:t>
            </a:r>
            <a:r>
              <a:rPr sz="2100" i="1" spc="-5" dirty="0">
                <a:cs typeface="Segoe UI"/>
              </a:rPr>
              <a:t>I</a:t>
            </a:r>
            <a:r>
              <a:rPr sz="2100" i="1" dirty="0">
                <a:cs typeface="Segoe UI"/>
              </a:rPr>
              <a:t>s</a:t>
            </a:r>
            <a:r>
              <a:rPr sz="2100" i="1" spc="5" dirty="0">
                <a:cs typeface="Segoe UI"/>
              </a:rPr>
              <a:t> th</a:t>
            </a:r>
            <a:r>
              <a:rPr sz="2100" i="1" dirty="0">
                <a:cs typeface="Segoe UI"/>
              </a:rPr>
              <a:t>ere a par</a:t>
            </a:r>
            <a:r>
              <a:rPr sz="2100" i="1" spc="5" dirty="0">
                <a:cs typeface="Segoe UI"/>
              </a:rPr>
              <a:t>t</a:t>
            </a:r>
            <a:r>
              <a:rPr sz="2100" i="1" spc="-5" dirty="0">
                <a:cs typeface="Segoe UI"/>
              </a:rPr>
              <a:t>icula</a:t>
            </a:r>
            <a:r>
              <a:rPr sz="2100" i="1" dirty="0">
                <a:cs typeface="Segoe UI"/>
              </a:rPr>
              <a:t>r</a:t>
            </a:r>
            <a:r>
              <a:rPr sz="2100" i="1" spc="10" dirty="0">
                <a:cs typeface="Segoe UI"/>
              </a:rPr>
              <a:t> </a:t>
            </a:r>
            <a:r>
              <a:rPr sz="2100" i="1" dirty="0">
                <a:cs typeface="Segoe UI"/>
              </a:rPr>
              <a:t>a</a:t>
            </a:r>
            <a:r>
              <a:rPr sz="2100" i="1" spc="5" dirty="0">
                <a:cs typeface="Segoe UI"/>
              </a:rPr>
              <a:t>s</a:t>
            </a:r>
            <a:r>
              <a:rPr sz="2100" i="1" dirty="0">
                <a:cs typeface="Segoe UI"/>
              </a:rPr>
              <a:t>pect of</a:t>
            </a:r>
            <a:r>
              <a:rPr sz="2100" i="1" spc="5" dirty="0">
                <a:cs typeface="Segoe UI"/>
              </a:rPr>
              <a:t> </a:t>
            </a:r>
            <a:r>
              <a:rPr sz="2100" i="1" spc="-5" dirty="0">
                <a:cs typeface="Segoe UI"/>
              </a:rPr>
              <a:t>my </a:t>
            </a:r>
            <a:r>
              <a:rPr sz="2100" i="1" dirty="0">
                <a:cs typeface="Segoe UI"/>
              </a:rPr>
              <a:t>prod</a:t>
            </a:r>
            <a:r>
              <a:rPr sz="2100" i="1" spc="10" dirty="0">
                <a:cs typeface="Segoe UI"/>
              </a:rPr>
              <a:t>u</a:t>
            </a:r>
            <a:r>
              <a:rPr sz="2100" i="1" dirty="0">
                <a:cs typeface="Segoe UI"/>
              </a:rPr>
              <a:t>ct </a:t>
            </a:r>
            <a:r>
              <a:rPr sz="2100" i="1" spc="5" dirty="0">
                <a:cs typeface="Segoe UI"/>
              </a:rPr>
              <a:t>th</a:t>
            </a:r>
            <a:r>
              <a:rPr sz="2100" i="1" dirty="0">
                <a:cs typeface="Segoe UI"/>
              </a:rPr>
              <a:t>at</a:t>
            </a:r>
            <a:r>
              <a:rPr sz="2100" i="1" spc="-10" dirty="0">
                <a:cs typeface="Segoe UI"/>
              </a:rPr>
              <a:t> </a:t>
            </a:r>
            <a:r>
              <a:rPr sz="2100" i="1" dirty="0">
                <a:cs typeface="Segoe UI"/>
              </a:rPr>
              <a:t>m</a:t>
            </a:r>
            <a:r>
              <a:rPr sz="2100" i="1" spc="5" dirty="0">
                <a:cs typeface="Segoe UI"/>
              </a:rPr>
              <a:t>a</a:t>
            </a:r>
            <a:r>
              <a:rPr sz="2100" i="1" dirty="0">
                <a:cs typeface="Segoe UI"/>
              </a:rPr>
              <a:t>y</a:t>
            </a:r>
            <a:r>
              <a:rPr sz="2100" i="1" spc="-15" dirty="0">
                <a:cs typeface="Segoe UI"/>
              </a:rPr>
              <a:t> </a:t>
            </a:r>
            <a:r>
              <a:rPr sz="2100" i="1" spc="5" dirty="0">
                <a:cs typeface="Segoe UI"/>
              </a:rPr>
              <a:t>n</a:t>
            </a:r>
            <a:r>
              <a:rPr sz="2100" i="1" dirty="0">
                <a:cs typeface="Segoe UI"/>
              </a:rPr>
              <a:t>eed an explic</a:t>
            </a:r>
            <a:r>
              <a:rPr sz="2100" i="1" spc="-10" dirty="0">
                <a:cs typeface="Segoe UI"/>
              </a:rPr>
              <a:t>i</a:t>
            </a:r>
            <a:r>
              <a:rPr sz="2100" i="1" dirty="0">
                <a:cs typeface="Segoe UI"/>
              </a:rPr>
              <a:t>t</a:t>
            </a:r>
            <a:r>
              <a:rPr sz="2100" i="1" spc="20" dirty="0">
                <a:cs typeface="Segoe UI"/>
              </a:rPr>
              <a:t> </a:t>
            </a:r>
            <a:r>
              <a:rPr sz="2100" i="1" dirty="0">
                <a:cs typeface="Segoe UI"/>
              </a:rPr>
              <a:t>“v</a:t>
            </a:r>
            <a:r>
              <a:rPr sz="2100" i="1" spc="5" dirty="0">
                <a:cs typeface="Segoe UI"/>
              </a:rPr>
              <a:t>o</a:t>
            </a:r>
            <a:r>
              <a:rPr sz="2100" i="1" dirty="0">
                <a:cs typeface="Segoe UI"/>
              </a:rPr>
              <a:t>ice</a:t>
            </a:r>
            <a:r>
              <a:rPr sz="2100" i="1" spc="-5" dirty="0">
                <a:cs typeface="Segoe UI"/>
              </a:rPr>
              <a:t> </a:t>
            </a:r>
            <a:r>
              <a:rPr sz="2100" i="1" spc="5" dirty="0">
                <a:cs typeface="Segoe UI"/>
              </a:rPr>
              <a:t>o</a:t>
            </a:r>
            <a:r>
              <a:rPr sz="2100" i="1" dirty="0">
                <a:cs typeface="Segoe UI"/>
              </a:rPr>
              <a:t>ver”</a:t>
            </a:r>
            <a:r>
              <a:rPr sz="2100" i="1" spc="20" dirty="0">
                <a:cs typeface="Segoe UI"/>
              </a:rPr>
              <a:t> </a:t>
            </a:r>
            <a:r>
              <a:rPr sz="2100" i="1" dirty="0">
                <a:cs typeface="Segoe UI"/>
              </a:rPr>
              <a:t>for o</a:t>
            </a:r>
            <a:r>
              <a:rPr sz="2100" i="1" spc="5" dirty="0">
                <a:cs typeface="Segoe UI"/>
              </a:rPr>
              <a:t>t</a:t>
            </a:r>
            <a:r>
              <a:rPr sz="2100" i="1" dirty="0">
                <a:cs typeface="Segoe UI"/>
              </a:rPr>
              <a:t>hers</a:t>
            </a:r>
            <a:r>
              <a:rPr sz="2100" i="1" spc="-5" dirty="0">
                <a:cs typeface="Segoe UI"/>
              </a:rPr>
              <a:t> </a:t>
            </a:r>
            <a:r>
              <a:rPr sz="2100" i="1" dirty="0">
                <a:cs typeface="Segoe UI"/>
              </a:rPr>
              <a:t>to </a:t>
            </a:r>
            <a:r>
              <a:rPr sz="2100" i="1" spc="-10" dirty="0">
                <a:cs typeface="Segoe UI"/>
              </a:rPr>
              <a:t>b</a:t>
            </a:r>
            <a:r>
              <a:rPr sz="2100" i="1" dirty="0">
                <a:cs typeface="Segoe UI"/>
              </a:rPr>
              <a:t>e</a:t>
            </a:r>
            <a:r>
              <a:rPr sz="2100" i="1" spc="10" dirty="0">
                <a:cs typeface="Segoe UI"/>
              </a:rPr>
              <a:t> </a:t>
            </a:r>
            <a:r>
              <a:rPr sz="2100" i="1" dirty="0">
                <a:cs typeface="Segoe UI"/>
              </a:rPr>
              <a:t>able</a:t>
            </a:r>
            <a:r>
              <a:rPr sz="2100" i="1" spc="-10" dirty="0">
                <a:cs typeface="Segoe UI"/>
              </a:rPr>
              <a:t> </a:t>
            </a:r>
            <a:r>
              <a:rPr sz="2100" i="1" spc="5" dirty="0">
                <a:cs typeface="Segoe UI"/>
              </a:rPr>
              <a:t>t</a:t>
            </a:r>
            <a:r>
              <a:rPr sz="2100" i="1" dirty="0">
                <a:cs typeface="Segoe UI"/>
              </a:rPr>
              <a:t>o </a:t>
            </a:r>
            <a:r>
              <a:rPr sz="2100" i="1" spc="-10" dirty="0">
                <a:cs typeface="Segoe UI"/>
              </a:rPr>
              <a:t>b</a:t>
            </a:r>
            <a:r>
              <a:rPr sz="2100" i="1" dirty="0">
                <a:cs typeface="Segoe UI"/>
              </a:rPr>
              <a:t>est</a:t>
            </a:r>
            <a:r>
              <a:rPr sz="2100" i="1" spc="-5" dirty="0">
                <a:cs typeface="Segoe UI"/>
              </a:rPr>
              <a:t> </a:t>
            </a:r>
            <a:r>
              <a:rPr sz="2100" i="1" dirty="0">
                <a:cs typeface="Segoe UI"/>
              </a:rPr>
              <a:t>provi</a:t>
            </a:r>
            <a:r>
              <a:rPr sz="2100" i="1" spc="-10" dirty="0">
                <a:cs typeface="Segoe UI"/>
              </a:rPr>
              <a:t>d</a:t>
            </a:r>
            <a:r>
              <a:rPr sz="2100" i="1" dirty="0">
                <a:cs typeface="Segoe UI"/>
              </a:rPr>
              <a:t>e</a:t>
            </a:r>
            <a:r>
              <a:rPr sz="2100" i="1" spc="25" dirty="0">
                <a:cs typeface="Segoe UI"/>
              </a:rPr>
              <a:t> </a:t>
            </a:r>
            <a:r>
              <a:rPr sz="2100" i="1" dirty="0">
                <a:cs typeface="Segoe UI"/>
              </a:rPr>
              <a:t>fe</a:t>
            </a:r>
            <a:r>
              <a:rPr sz="2100" i="1" spc="-10" dirty="0">
                <a:cs typeface="Segoe UI"/>
              </a:rPr>
              <a:t>e</a:t>
            </a:r>
            <a:r>
              <a:rPr sz="2100" i="1" dirty="0">
                <a:cs typeface="Segoe UI"/>
              </a:rPr>
              <a:t>dback?</a:t>
            </a:r>
          </a:p>
        </p:txBody>
      </p:sp>
      <p:sp>
        <p:nvSpPr>
          <p:cNvPr id="4" name="object 4"/>
          <p:cNvSpPr/>
          <p:nvPr/>
        </p:nvSpPr>
        <p:spPr>
          <a:xfrm>
            <a:off x="752734" y="1702137"/>
            <a:ext cx="160655" cy="160020"/>
          </a:xfrm>
          <a:custGeom>
            <a:avLst/>
            <a:gdLst/>
            <a:ahLst/>
            <a:cxnLst/>
            <a:rect l="l" t="t" r="r" b="b"/>
            <a:pathLst>
              <a:path w="160654" h="160019">
                <a:moveTo>
                  <a:pt x="79656" y="0"/>
                </a:moveTo>
                <a:lnTo>
                  <a:pt x="38905" y="11118"/>
                </a:lnTo>
                <a:lnTo>
                  <a:pt x="9750" y="40156"/>
                </a:lnTo>
                <a:lnTo>
                  <a:pt x="0" y="66269"/>
                </a:lnTo>
                <a:lnTo>
                  <a:pt x="765" y="83186"/>
                </a:lnTo>
                <a:lnTo>
                  <a:pt x="15259" y="125079"/>
                </a:lnTo>
                <a:lnTo>
                  <a:pt x="44017" y="151670"/>
                </a:lnTo>
                <a:lnTo>
                  <a:pt x="68555" y="159618"/>
                </a:lnTo>
                <a:lnTo>
                  <a:pt x="85143" y="158698"/>
                </a:lnTo>
                <a:lnTo>
                  <a:pt x="100408" y="155583"/>
                </a:lnTo>
                <a:lnTo>
                  <a:pt x="114230" y="150472"/>
                </a:lnTo>
                <a:lnTo>
                  <a:pt x="126491" y="143564"/>
                </a:lnTo>
                <a:lnTo>
                  <a:pt x="133351" y="138049"/>
                </a:lnTo>
                <a:lnTo>
                  <a:pt x="79656" y="138049"/>
                </a:lnTo>
                <a:lnTo>
                  <a:pt x="65303" y="136250"/>
                </a:lnTo>
                <a:lnTo>
                  <a:pt x="31713" y="112912"/>
                </a:lnTo>
                <a:lnTo>
                  <a:pt x="21772" y="86960"/>
                </a:lnTo>
                <a:lnTo>
                  <a:pt x="23224" y="71003"/>
                </a:lnTo>
                <a:lnTo>
                  <a:pt x="44048" y="35055"/>
                </a:lnTo>
                <a:lnTo>
                  <a:pt x="67775" y="23591"/>
                </a:lnTo>
                <a:lnTo>
                  <a:pt x="135794" y="23591"/>
                </a:lnTo>
                <a:lnTo>
                  <a:pt x="134746" y="22358"/>
                </a:lnTo>
                <a:lnTo>
                  <a:pt x="124493" y="13820"/>
                </a:lnTo>
                <a:lnTo>
                  <a:pt x="112957" y="7206"/>
                </a:lnTo>
                <a:lnTo>
                  <a:pt x="100326" y="2654"/>
                </a:lnTo>
                <a:lnTo>
                  <a:pt x="86788" y="305"/>
                </a:lnTo>
                <a:lnTo>
                  <a:pt x="79656" y="0"/>
                </a:lnTo>
                <a:close/>
              </a:path>
              <a:path w="160654" h="160019">
                <a:moveTo>
                  <a:pt x="135794" y="23591"/>
                </a:moveTo>
                <a:lnTo>
                  <a:pt x="67775" y="23591"/>
                </a:lnTo>
                <a:lnTo>
                  <a:pt x="84963" y="24592"/>
                </a:lnTo>
                <a:lnTo>
                  <a:pt x="100003" y="28391"/>
                </a:lnTo>
                <a:lnTo>
                  <a:pt x="130809" y="53094"/>
                </a:lnTo>
                <a:lnTo>
                  <a:pt x="137998" y="77163"/>
                </a:lnTo>
                <a:lnTo>
                  <a:pt x="136306" y="92190"/>
                </a:lnTo>
                <a:lnTo>
                  <a:pt x="113921" y="126707"/>
                </a:lnTo>
                <a:lnTo>
                  <a:pt x="79656" y="138049"/>
                </a:lnTo>
                <a:lnTo>
                  <a:pt x="133351" y="138049"/>
                </a:lnTo>
                <a:lnTo>
                  <a:pt x="157517" y="101937"/>
                </a:lnTo>
                <a:lnTo>
                  <a:pt x="160172" y="89025"/>
                </a:lnTo>
                <a:lnTo>
                  <a:pt x="159158" y="72959"/>
                </a:lnTo>
                <a:lnTo>
                  <a:pt x="155921" y="58120"/>
                </a:lnTo>
                <a:lnTo>
                  <a:pt x="150647" y="44647"/>
                </a:lnTo>
                <a:lnTo>
                  <a:pt x="143526" y="32680"/>
                </a:lnTo>
                <a:lnTo>
                  <a:pt x="135794" y="23591"/>
                </a:lnTo>
                <a:close/>
              </a:path>
            </a:pathLst>
          </a:custGeom>
          <a:solidFill>
            <a:srgbClr val="FF9615"/>
          </a:solidFill>
        </p:spPr>
        <p:txBody>
          <a:bodyPr wrap="square" lIns="0" tIns="0" rIns="0" bIns="0" rtlCol="0"/>
          <a:lstStyle/>
          <a:p>
            <a:endParaRPr/>
          </a:p>
        </p:txBody>
      </p:sp>
      <p:sp>
        <p:nvSpPr>
          <p:cNvPr id="5" name="object 5"/>
          <p:cNvSpPr/>
          <p:nvPr/>
        </p:nvSpPr>
        <p:spPr>
          <a:xfrm>
            <a:off x="690372" y="1645042"/>
            <a:ext cx="297815" cy="299085"/>
          </a:xfrm>
          <a:custGeom>
            <a:avLst/>
            <a:gdLst/>
            <a:ahLst/>
            <a:cxnLst/>
            <a:rect l="l" t="t" r="r" b="b"/>
            <a:pathLst>
              <a:path w="297814" h="299084">
                <a:moveTo>
                  <a:pt x="138049" y="255397"/>
                </a:moveTo>
                <a:lnTo>
                  <a:pt x="88264" y="255397"/>
                </a:lnTo>
                <a:lnTo>
                  <a:pt x="99675" y="261086"/>
                </a:lnTo>
                <a:lnTo>
                  <a:pt x="111781" y="265551"/>
                </a:lnTo>
                <a:lnTo>
                  <a:pt x="116458" y="287274"/>
                </a:lnTo>
                <a:lnTo>
                  <a:pt x="116458" y="293877"/>
                </a:lnTo>
                <a:lnTo>
                  <a:pt x="121157" y="298576"/>
                </a:lnTo>
                <a:lnTo>
                  <a:pt x="175640" y="298576"/>
                </a:lnTo>
                <a:lnTo>
                  <a:pt x="180339" y="293877"/>
                </a:lnTo>
                <a:lnTo>
                  <a:pt x="180339" y="275081"/>
                </a:lnTo>
                <a:lnTo>
                  <a:pt x="138049" y="275081"/>
                </a:lnTo>
                <a:lnTo>
                  <a:pt x="138049" y="255397"/>
                </a:lnTo>
                <a:close/>
              </a:path>
              <a:path w="297814" h="299084">
                <a:moveTo>
                  <a:pt x="68579" y="23494"/>
                </a:moveTo>
                <a:lnTo>
                  <a:pt x="61087" y="23494"/>
                </a:lnTo>
                <a:lnTo>
                  <a:pt x="57276" y="28193"/>
                </a:lnTo>
                <a:lnTo>
                  <a:pt x="26288" y="59181"/>
                </a:lnTo>
                <a:lnTo>
                  <a:pt x="24383" y="61975"/>
                </a:lnTo>
                <a:lnTo>
                  <a:pt x="24383" y="69468"/>
                </a:lnTo>
                <a:lnTo>
                  <a:pt x="25400" y="71374"/>
                </a:lnTo>
                <a:lnTo>
                  <a:pt x="43179" y="89153"/>
                </a:lnTo>
                <a:lnTo>
                  <a:pt x="37490" y="100564"/>
                </a:lnTo>
                <a:lnTo>
                  <a:pt x="33025" y="112670"/>
                </a:lnTo>
                <a:lnTo>
                  <a:pt x="11302" y="117348"/>
                </a:lnTo>
                <a:lnTo>
                  <a:pt x="4699" y="117348"/>
                </a:lnTo>
                <a:lnTo>
                  <a:pt x="0" y="122047"/>
                </a:lnTo>
                <a:lnTo>
                  <a:pt x="0" y="176529"/>
                </a:lnTo>
                <a:lnTo>
                  <a:pt x="4699" y="181228"/>
                </a:lnTo>
                <a:lnTo>
                  <a:pt x="31876" y="181228"/>
                </a:lnTo>
                <a:lnTo>
                  <a:pt x="35959" y="193665"/>
                </a:lnTo>
                <a:lnTo>
                  <a:pt x="40951" y="205170"/>
                </a:lnTo>
                <a:lnTo>
                  <a:pt x="28193" y="224409"/>
                </a:lnTo>
                <a:lnTo>
                  <a:pt x="26288" y="226313"/>
                </a:lnTo>
                <a:lnTo>
                  <a:pt x="24383" y="229107"/>
                </a:lnTo>
                <a:lnTo>
                  <a:pt x="24383" y="235712"/>
                </a:lnTo>
                <a:lnTo>
                  <a:pt x="25400" y="238505"/>
                </a:lnTo>
                <a:lnTo>
                  <a:pt x="61975" y="275081"/>
                </a:lnTo>
                <a:lnTo>
                  <a:pt x="69468" y="275081"/>
                </a:lnTo>
                <a:lnTo>
                  <a:pt x="73278" y="270382"/>
                </a:lnTo>
                <a:lnTo>
                  <a:pt x="88264" y="255397"/>
                </a:lnTo>
                <a:lnTo>
                  <a:pt x="138049" y="255397"/>
                </a:lnTo>
                <a:lnTo>
                  <a:pt x="138049" y="251587"/>
                </a:lnTo>
                <a:lnTo>
                  <a:pt x="134238" y="247014"/>
                </a:lnTo>
                <a:lnTo>
                  <a:pt x="128650" y="245999"/>
                </a:lnTo>
                <a:lnTo>
                  <a:pt x="125243" y="245110"/>
                </a:lnTo>
                <a:lnTo>
                  <a:pt x="62864" y="245110"/>
                </a:lnTo>
                <a:lnTo>
                  <a:pt x="49783" y="231901"/>
                </a:lnTo>
                <a:lnTo>
                  <a:pt x="66675" y="215011"/>
                </a:lnTo>
                <a:lnTo>
                  <a:pt x="67563" y="208406"/>
                </a:lnTo>
                <a:lnTo>
                  <a:pt x="49129" y="168630"/>
                </a:lnTo>
                <a:lnTo>
                  <a:pt x="47878" y="160527"/>
                </a:lnTo>
                <a:lnTo>
                  <a:pt x="43179" y="156844"/>
                </a:lnTo>
                <a:lnTo>
                  <a:pt x="19685" y="156844"/>
                </a:lnTo>
                <a:lnTo>
                  <a:pt x="19685" y="138049"/>
                </a:lnTo>
                <a:lnTo>
                  <a:pt x="43179" y="138049"/>
                </a:lnTo>
                <a:lnTo>
                  <a:pt x="47878" y="134238"/>
                </a:lnTo>
                <a:lnTo>
                  <a:pt x="62570" y="93099"/>
                </a:lnTo>
                <a:lnTo>
                  <a:pt x="66675" y="86360"/>
                </a:lnTo>
                <a:lnTo>
                  <a:pt x="66675" y="80772"/>
                </a:lnTo>
                <a:lnTo>
                  <a:pt x="62864" y="76073"/>
                </a:lnTo>
                <a:lnTo>
                  <a:pt x="49783" y="62864"/>
                </a:lnTo>
                <a:lnTo>
                  <a:pt x="62864" y="49784"/>
                </a:lnTo>
                <a:lnTo>
                  <a:pt x="123690" y="49784"/>
                </a:lnTo>
                <a:lnTo>
                  <a:pt x="126149" y="49149"/>
                </a:lnTo>
                <a:lnTo>
                  <a:pt x="134238" y="47878"/>
                </a:lnTo>
                <a:lnTo>
                  <a:pt x="138049" y="43179"/>
                </a:lnTo>
                <a:lnTo>
                  <a:pt x="138049" y="40951"/>
                </a:lnTo>
                <a:lnTo>
                  <a:pt x="92509" y="40951"/>
                </a:lnTo>
                <a:lnTo>
                  <a:pt x="73278" y="28193"/>
                </a:lnTo>
                <a:lnTo>
                  <a:pt x="68579" y="23494"/>
                </a:lnTo>
                <a:close/>
              </a:path>
              <a:path w="297814" h="299084">
                <a:moveTo>
                  <a:pt x="208406" y="227202"/>
                </a:moveTo>
                <a:lnTo>
                  <a:pt x="168584" y="245646"/>
                </a:lnTo>
                <a:lnTo>
                  <a:pt x="160527" y="247014"/>
                </a:lnTo>
                <a:lnTo>
                  <a:pt x="156844" y="251587"/>
                </a:lnTo>
                <a:lnTo>
                  <a:pt x="156844" y="275081"/>
                </a:lnTo>
                <a:lnTo>
                  <a:pt x="180339" y="275081"/>
                </a:lnTo>
                <a:lnTo>
                  <a:pt x="180339" y="266700"/>
                </a:lnTo>
                <a:lnTo>
                  <a:pt x="192814" y="262654"/>
                </a:lnTo>
                <a:lnTo>
                  <a:pt x="204292" y="257590"/>
                </a:lnTo>
                <a:lnTo>
                  <a:pt x="250409" y="257590"/>
                </a:lnTo>
                <a:lnTo>
                  <a:pt x="262889" y="245110"/>
                </a:lnTo>
                <a:lnTo>
                  <a:pt x="231901" y="245110"/>
                </a:lnTo>
                <a:lnTo>
                  <a:pt x="218820" y="231901"/>
                </a:lnTo>
                <a:lnTo>
                  <a:pt x="215011" y="228218"/>
                </a:lnTo>
                <a:lnTo>
                  <a:pt x="208406" y="227202"/>
                </a:lnTo>
                <a:close/>
              </a:path>
              <a:path w="297814" h="299084">
                <a:moveTo>
                  <a:pt x="250409" y="257590"/>
                </a:moveTo>
                <a:lnTo>
                  <a:pt x="204292" y="257590"/>
                </a:lnTo>
                <a:lnTo>
                  <a:pt x="222503" y="269493"/>
                </a:lnTo>
                <a:lnTo>
                  <a:pt x="227202" y="274192"/>
                </a:lnTo>
                <a:lnTo>
                  <a:pt x="234695" y="274192"/>
                </a:lnTo>
                <a:lnTo>
                  <a:pt x="238505" y="269493"/>
                </a:lnTo>
                <a:lnTo>
                  <a:pt x="250409" y="257590"/>
                </a:lnTo>
                <a:close/>
              </a:path>
              <a:path w="297814" h="299084">
                <a:moveTo>
                  <a:pt x="86360" y="228218"/>
                </a:moveTo>
                <a:lnTo>
                  <a:pt x="80772" y="228218"/>
                </a:lnTo>
                <a:lnTo>
                  <a:pt x="76073" y="231901"/>
                </a:lnTo>
                <a:lnTo>
                  <a:pt x="62864" y="245110"/>
                </a:lnTo>
                <a:lnTo>
                  <a:pt x="125243" y="245110"/>
                </a:lnTo>
                <a:lnTo>
                  <a:pt x="116304" y="242778"/>
                </a:lnTo>
                <a:lnTo>
                  <a:pt x="104339" y="238266"/>
                </a:lnTo>
                <a:lnTo>
                  <a:pt x="93061" y="232300"/>
                </a:lnTo>
                <a:lnTo>
                  <a:pt x="86360" y="228218"/>
                </a:lnTo>
                <a:close/>
              </a:path>
              <a:path w="297814" h="299084">
                <a:moveTo>
                  <a:pt x="261083" y="49784"/>
                </a:moveTo>
                <a:lnTo>
                  <a:pt x="231901" y="49784"/>
                </a:lnTo>
                <a:lnTo>
                  <a:pt x="245110" y="62864"/>
                </a:lnTo>
                <a:lnTo>
                  <a:pt x="228218" y="79755"/>
                </a:lnTo>
                <a:lnTo>
                  <a:pt x="227202" y="86360"/>
                </a:lnTo>
                <a:lnTo>
                  <a:pt x="231012" y="91059"/>
                </a:lnTo>
                <a:lnTo>
                  <a:pt x="237449" y="101994"/>
                </a:lnTo>
                <a:lnTo>
                  <a:pt x="242430" y="113643"/>
                </a:lnTo>
                <a:lnTo>
                  <a:pt x="245626" y="126194"/>
                </a:lnTo>
                <a:lnTo>
                  <a:pt x="247014" y="134238"/>
                </a:lnTo>
                <a:lnTo>
                  <a:pt x="251587" y="138049"/>
                </a:lnTo>
                <a:lnTo>
                  <a:pt x="275081" y="138049"/>
                </a:lnTo>
                <a:lnTo>
                  <a:pt x="275081" y="156844"/>
                </a:lnTo>
                <a:lnTo>
                  <a:pt x="251587" y="156844"/>
                </a:lnTo>
                <a:lnTo>
                  <a:pt x="247014" y="160527"/>
                </a:lnTo>
                <a:lnTo>
                  <a:pt x="232241" y="201818"/>
                </a:lnTo>
                <a:lnTo>
                  <a:pt x="228218" y="208406"/>
                </a:lnTo>
                <a:lnTo>
                  <a:pt x="228218" y="214122"/>
                </a:lnTo>
                <a:lnTo>
                  <a:pt x="231901" y="218820"/>
                </a:lnTo>
                <a:lnTo>
                  <a:pt x="245110" y="231901"/>
                </a:lnTo>
                <a:lnTo>
                  <a:pt x="231901" y="245110"/>
                </a:lnTo>
                <a:lnTo>
                  <a:pt x="262889" y="245110"/>
                </a:lnTo>
                <a:lnTo>
                  <a:pt x="272288" y="235712"/>
                </a:lnTo>
                <a:lnTo>
                  <a:pt x="272288" y="228218"/>
                </a:lnTo>
                <a:lnTo>
                  <a:pt x="267588" y="224409"/>
                </a:lnTo>
                <a:lnTo>
                  <a:pt x="253491" y="210312"/>
                </a:lnTo>
                <a:lnTo>
                  <a:pt x="259181" y="198955"/>
                </a:lnTo>
                <a:lnTo>
                  <a:pt x="263646" y="186804"/>
                </a:lnTo>
                <a:lnTo>
                  <a:pt x="285495" y="182117"/>
                </a:lnTo>
                <a:lnTo>
                  <a:pt x="291973" y="182117"/>
                </a:lnTo>
                <a:lnTo>
                  <a:pt x="296672" y="177418"/>
                </a:lnTo>
                <a:lnTo>
                  <a:pt x="296768" y="128650"/>
                </a:lnTo>
                <a:lnTo>
                  <a:pt x="297688" y="120141"/>
                </a:lnTo>
                <a:lnTo>
                  <a:pt x="292988" y="115442"/>
                </a:lnTo>
                <a:lnTo>
                  <a:pt x="265683" y="115442"/>
                </a:lnTo>
                <a:lnTo>
                  <a:pt x="261679" y="102950"/>
                </a:lnTo>
                <a:lnTo>
                  <a:pt x="256675" y="91456"/>
                </a:lnTo>
                <a:lnTo>
                  <a:pt x="268604" y="73278"/>
                </a:lnTo>
                <a:lnTo>
                  <a:pt x="273303" y="68579"/>
                </a:lnTo>
                <a:lnTo>
                  <a:pt x="273303" y="61087"/>
                </a:lnTo>
                <a:lnTo>
                  <a:pt x="268604" y="57276"/>
                </a:lnTo>
                <a:lnTo>
                  <a:pt x="261083" y="49784"/>
                </a:lnTo>
                <a:close/>
              </a:path>
              <a:path w="297814" h="299084">
                <a:moveTo>
                  <a:pt x="123690" y="49784"/>
                </a:moveTo>
                <a:lnTo>
                  <a:pt x="62864" y="49784"/>
                </a:lnTo>
                <a:lnTo>
                  <a:pt x="76073" y="62864"/>
                </a:lnTo>
                <a:lnTo>
                  <a:pt x="79755" y="66675"/>
                </a:lnTo>
                <a:lnTo>
                  <a:pt x="86360" y="67563"/>
                </a:lnTo>
                <a:lnTo>
                  <a:pt x="91058" y="63880"/>
                </a:lnTo>
                <a:lnTo>
                  <a:pt x="101981" y="57421"/>
                </a:lnTo>
                <a:lnTo>
                  <a:pt x="113615" y="52385"/>
                </a:lnTo>
                <a:lnTo>
                  <a:pt x="123690" y="49784"/>
                </a:lnTo>
                <a:close/>
              </a:path>
              <a:path w="297814" h="299084">
                <a:moveTo>
                  <a:pt x="182110" y="19685"/>
                </a:moveTo>
                <a:lnTo>
                  <a:pt x="156844" y="19685"/>
                </a:lnTo>
                <a:lnTo>
                  <a:pt x="156844" y="43179"/>
                </a:lnTo>
                <a:lnTo>
                  <a:pt x="160527" y="47878"/>
                </a:lnTo>
                <a:lnTo>
                  <a:pt x="166242" y="48767"/>
                </a:lnTo>
                <a:lnTo>
                  <a:pt x="178550" y="52081"/>
                </a:lnTo>
                <a:lnTo>
                  <a:pt x="190530" y="56638"/>
                </a:lnTo>
                <a:lnTo>
                  <a:pt x="201781" y="62629"/>
                </a:lnTo>
                <a:lnTo>
                  <a:pt x="208406" y="66675"/>
                </a:lnTo>
                <a:lnTo>
                  <a:pt x="214122" y="66675"/>
                </a:lnTo>
                <a:lnTo>
                  <a:pt x="218820" y="62864"/>
                </a:lnTo>
                <a:lnTo>
                  <a:pt x="231901" y="49784"/>
                </a:lnTo>
                <a:lnTo>
                  <a:pt x="261083" y="49784"/>
                </a:lnTo>
                <a:lnTo>
                  <a:pt x="254455" y="43179"/>
                </a:lnTo>
                <a:lnTo>
                  <a:pt x="208406" y="43179"/>
                </a:lnTo>
                <a:lnTo>
                  <a:pt x="197052" y="37469"/>
                </a:lnTo>
                <a:lnTo>
                  <a:pt x="184923" y="32998"/>
                </a:lnTo>
                <a:lnTo>
                  <a:pt x="182110" y="19685"/>
                </a:lnTo>
                <a:close/>
              </a:path>
              <a:path w="297814" h="299084">
                <a:moveTo>
                  <a:pt x="234695" y="23494"/>
                </a:moveTo>
                <a:lnTo>
                  <a:pt x="227202" y="23494"/>
                </a:lnTo>
                <a:lnTo>
                  <a:pt x="223519" y="28193"/>
                </a:lnTo>
                <a:lnTo>
                  <a:pt x="208406" y="43179"/>
                </a:lnTo>
                <a:lnTo>
                  <a:pt x="254455" y="43179"/>
                </a:lnTo>
                <a:lnTo>
                  <a:pt x="234695" y="23494"/>
                </a:lnTo>
                <a:close/>
              </a:path>
              <a:path w="297814" h="299084">
                <a:moveTo>
                  <a:pt x="175640" y="0"/>
                </a:moveTo>
                <a:lnTo>
                  <a:pt x="121157" y="0"/>
                </a:lnTo>
                <a:lnTo>
                  <a:pt x="116458" y="4699"/>
                </a:lnTo>
                <a:lnTo>
                  <a:pt x="116458" y="31876"/>
                </a:lnTo>
                <a:lnTo>
                  <a:pt x="103968" y="35959"/>
                </a:lnTo>
                <a:lnTo>
                  <a:pt x="92509" y="40951"/>
                </a:lnTo>
                <a:lnTo>
                  <a:pt x="138049" y="40951"/>
                </a:lnTo>
                <a:lnTo>
                  <a:pt x="138049" y="19685"/>
                </a:lnTo>
                <a:lnTo>
                  <a:pt x="182110" y="19685"/>
                </a:lnTo>
                <a:lnTo>
                  <a:pt x="180339" y="11302"/>
                </a:lnTo>
                <a:lnTo>
                  <a:pt x="180339" y="4699"/>
                </a:lnTo>
                <a:lnTo>
                  <a:pt x="175640" y="0"/>
                </a:lnTo>
                <a:close/>
              </a:path>
            </a:pathLst>
          </a:custGeom>
          <a:solidFill>
            <a:srgbClr val="FF9615"/>
          </a:solidFill>
        </p:spPr>
        <p:txBody>
          <a:bodyPr wrap="square" lIns="0" tIns="0" rIns="0" bIns="0" rtlCol="0"/>
          <a:lstStyle/>
          <a:p>
            <a:endParaRPr/>
          </a:p>
        </p:txBody>
      </p:sp>
      <p:sp>
        <p:nvSpPr>
          <p:cNvPr id="6" name="object 6"/>
          <p:cNvSpPr/>
          <p:nvPr/>
        </p:nvSpPr>
        <p:spPr>
          <a:xfrm>
            <a:off x="414528" y="1674814"/>
            <a:ext cx="140335" cy="236220"/>
          </a:xfrm>
          <a:custGeom>
            <a:avLst/>
            <a:gdLst/>
            <a:ahLst/>
            <a:cxnLst/>
            <a:rect l="l" t="t" r="r" b="b"/>
            <a:pathLst>
              <a:path w="140335" h="236219">
                <a:moveTo>
                  <a:pt x="79270" y="0"/>
                </a:moveTo>
                <a:lnTo>
                  <a:pt x="36525" y="13181"/>
                </a:lnTo>
                <a:lnTo>
                  <a:pt x="19685" y="69540"/>
                </a:lnTo>
                <a:lnTo>
                  <a:pt x="21530" y="82608"/>
                </a:lnTo>
                <a:lnTo>
                  <a:pt x="26613" y="94577"/>
                </a:lnTo>
                <a:lnTo>
                  <a:pt x="34248" y="104886"/>
                </a:lnTo>
                <a:lnTo>
                  <a:pt x="23925" y="113064"/>
                </a:lnTo>
                <a:lnTo>
                  <a:pt x="3067" y="145958"/>
                </a:lnTo>
                <a:lnTo>
                  <a:pt x="67" y="213177"/>
                </a:lnTo>
                <a:lnTo>
                  <a:pt x="0" y="231084"/>
                </a:lnTo>
                <a:lnTo>
                  <a:pt x="4699" y="235783"/>
                </a:lnTo>
                <a:lnTo>
                  <a:pt x="135509" y="235783"/>
                </a:lnTo>
                <a:lnTo>
                  <a:pt x="140208" y="231084"/>
                </a:lnTo>
                <a:lnTo>
                  <a:pt x="140208" y="213177"/>
                </a:lnTo>
                <a:lnTo>
                  <a:pt x="24257" y="213177"/>
                </a:lnTo>
                <a:lnTo>
                  <a:pt x="24257" y="166314"/>
                </a:lnTo>
                <a:lnTo>
                  <a:pt x="41808" y="129386"/>
                </a:lnTo>
                <a:lnTo>
                  <a:pt x="67737" y="119432"/>
                </a:lnTo>
                <a:lnTo>
                  <a:pt x="121840" y="119432"/>
                </a:lnTo>
                <a:lnTo>
                  <a:pt x="120460" y="117758"/>
                </a:lnTo>
                <a:lnTo>
                  <a:pt x="110308" y="109546"/>
                </a:lnTo>
                <a:lnTo>
                  <a:pt x="114659" y="97671"/>
                </a:lnTo>
                <a:lnTo>
                  <a:pt x="115226" y="95826"/>
                </a:lnTo>
                <a:lnTo>
                  <a:pt x="71384" y="95826"/>
                </a:lnTo>
                <a:lnTo>
                  <a:pt x="57658" y="92429"/>
                </a:lnTo>
                <a:lnTo>
                  <a:pt x="47863" y="83136"/>
                </a:lnTo>
                <a:lnTo>
                  <a:pt x="44016" y="69540"/>
                </a:lnTo>
                <a:lnTo>
                  <a:pt x="43942" y="48966"/>
                </a:lnTo>
                <a:lnTo>
                  <a:pt x="47591" y="35332"/>
                </a:lnTo>
                <a:lnTo>
                  <a:pt x="57166" y="25535"/>
                </a:lnTo>
                <a:lnTo>
                  <a:pt x="70604" y="21664"/>
                </a:lnTo>
                <a:lnTo>
                  <a:pt x="111921" y="21664"/>
                </a:lnTo>
                <a:lnTo>
                  <a:pt x="103992" y="12182"/>
                </a:lnTo>
                <a:lnTo>
                  <a:pt x="92628" y="4421"/>
                </a:lnTo>
                <a:lnTo>
                  <a:pt x="79270" y="0"/>
                </a:lnTo>
                <a:close/>
              </a:path>
              <a:path w="140335" h="236219">
                <a:moveTo>
                  <a:pt x="121840" y="119432"/>
                </a:moveTo>
                <a:lnTo>
                  <a:pt x="67737" y="119432"/>
                </a:lnTo>
                <a:lnTo>
                  <a:pt x="83074" y="121410"/>
                </a:lnTo>
                <a:lnTo>
                  <a:pt x="96153" y="127080"/>
                </a:lnTo>
                <a:lnTo>
                  <a:pt x="106526" y="135864"/>
                </a:lnTo>
                <a:lnTo>
                  <a:pt x="113751" y="147184"/>
                </a:lnTo>
                <a:lnTo>
                  <a:pt x="117382" y="160465"/>
                </a:lnTo>
                <a:lnTo>
                  <a:pt x="117729" y="213177"/>
                </a:lnTo>
                <a:lnTo>
                  <a:pt x="140208" y="213177"/>
                </a:lnTo>
                <a:lnTo>
                  <a:pt x="140208" y="166314"/>
                </a:lnTo>
                <a:lnTo>
                  <a:pt x="138859" y="152378"/>
                </a:lnTo>
                <a:lnTo>
                  <a:pt x="134937" y="139401"/>
                </a:lnTo>
                <a:lnTo>
                  <a:pt x="128755" y="127820"/>
                </a:lnTo>
                <a:lnTo>
                  <a:pt x="121840" y="119432"/>
                </a:lnTo>
                <a:close/>
              </a:path>
              <a:path w="140335" h="236219">
                <a:moveTo>
                  <a:pt x="111921" y="21664"/>
                </a:moveTo>
                <a:lnTo>
                  <a:pt x="70604" y="21664"/>
                </a:lnTo>
                <a:lnTo>
                  <a:pt x="84361" y="25282"/>
                </a:lnTo>
                <a:lnTo>
                  <a:pt x="94178" y="34789"/>
                </a:lnTo>
                <a:lnTo>
                  <a:pt x="98159" y="48154"/>
                </a:lnTo>
                <a:lnTo>
                  <a:pt x="98171" y="68651"/>
                </a:lnTo>
                <a:lnTo>
                  <a:pt x="94516" y="82252"/>
                </a:lnTo>
                <a:lnTo>
                  <a:pt x="84909" y="91988"/>
                </a:lnTo>
                <a:lnTo>
                  <a:pt x="71384" y="95826"/>
                </a:lnTo>
                <a:lnTo>
                  <a:pt x="115226" y="95826"/>
                </a:lnTo>
                <a:lnTo>
                  <a:pt x="118413" y="85442"/>
                </a:lnTo>
                <a:lnTo>
                  <a:pt x="120425" y="72791"/>
                </a:lnTo>
                <a:lnTo>
                  <a:pt x="120398" y="48966"/>
                </a:lnTo>
                <a:lnTo>
                  <a:pt x="118499" y="35463"/>
                </a:lnTo>
                <a:lnTo>
                  <a:pt x="112802" y="22717"/>
                </a:lnTo>
                <a:lnTo>
                  <a:pt x="111921" y="21664"/>
                </a:lnTo>
                <a:close/>
              </a:path>
            </a:pathLst>
          </a:custGeom>
          <a:solidFill>
            <a:srgbClr val="FF9615"/>
          </a:solidFill>
        </p:spPr>
        <p:txBody>
          <a:bodyPr wrap="square" lIns="0" tIns="0" rIns="0" bIns="0" rtlCol="0"/>
          <a:lstStyle/>
          <a:p>
            <a:endParaRPr/>
          </a:p>
        </p:txBody>
      </p:sp>
      <p:sp>
        <p:nvSpPr>
          <p:cNvPr id="7" name="object 7"/>
          <p:cNvSpPr/>
          <p:nvPr/>
        </p:nvSpPr>
        <p:spPr>
          <a:xfrm>
            <a:off x="473965" y="1513978"/>
            <a:ext cx="399415" cy="129539"/>
          </a:xfrm>
          <a:custGeom>
            <a:avLst/>
            <a:gdLst/>
            <a:ahLst/>
            <a:cxnLst/>
            <a:rect l="l" t="t" r="r" b="b"/>
            <a:pathLst>
              <a:path w="399414" h="129540">
                <a:moveTo>
                  <a:pt x="369443" y="0"/>
                </a:moveTo>
                <a:lnTo>
                  <a:pt x="6604" y="0"/>
                </a:lnTo>
                <a:lnTo>
                  <a:pt x="1905" y="4699"/>
                </a:lnTo>
                <a:lnTo>
                  <a:pt x="1905" y="118109"/>
                </a:lnTo>
                <a:lnTo>
                  <a:pt x="0" y="123825"/>
                </a:lnTo>
                <a:lnTo>
                  <a:pt x="4699" y="129412"/>
                </a:lnTo>
                <a:lnTo>
                  <a:pt x="17906" y="129412"/>
                </a:lnTo>
                <a:lnTo>
                  <a:pt x="22606" y="124713"/>
                </a:lnTo>
                <a:lnTo>
                  <a:pt x="22606" y="22478"/>
                </a:lnTo>
                <a:lnTo>
                  <a:pt x="374141" y="22478"/>
                </a:lnTo>
                <a:lnTo>
                  <a:pt x="374141" y="4699"/>
                </a:lnTo>
                <a:lnTo>
                  <a:pt x="369443" y="0"/>
                </a:lnTo>
                <a:close/>
              </a:path>
              <a:path w="399414" h="129540">
                <a:moveTo>
                  <a:pt x="335534" y="38480"/>
                </a:moveTo>
                <a:lnTo>
                  <a:pt x="328040" y="39369"/>
                </a:lnTo>
                <a:lnTo>
                  <a:pt x="324231" y="44068"/>
                </a:lnTo>
                <a:lnTo>
                  <a:pt x="319532" y="48767"/>
                </a:lnTo>
                <a:lnTo>
                  <a:pt x="320548" y="56261"/>
                </a:lnTo>
                <a:lnTo>
                  <a:pt x="325247" y="60070"/>
                </a:lnTo>
                <a:lnTo>
                  <a:pt x="354330" y="86232"/>
                </a:lnTo>
                <a:lnTo>
                  <a:pt x="356235" y="88137"/>
                </a:lnTo>
                <a:lnTo>
                  <a:pt x="359028" y="89153"/>
                </a:lnTo>
                <a:lnTo>
                  <a:pt x="364744" y="89153"/>
                </a:lnTo>
                <a:lnTo>
                  <a:pt x="367538" y="88137"/>
                </a:lnTo>
                <a:lnTo>
                  <a:pt x="370332" y="85343"/>
                </a:lnTo>
                <a:lnTo>
                  <a:pt x="399414" y="55371"/>
                </a:lnTo>
                <a:lnTo>
                  <a:pt x="399414" y="51562"/>
                </a:lnTo>
                <a:lnTo>
                  <a:pt x="349631" y="51562"/>
                </a:lnTo>
                <a:lnTo>
                  <a:pt x="340233" y="43179"/>
                </a:lnTo>
                <a:lnTo>
                  <a:pt x="335534" y="38480"/>
                </a:lnTo>
                <a:close/>
              </a:path>
              <a:path w="399414" h="129540">
                <a:moveTo>
                  <a:pt x="374141" y="22478"/>
                </a:moveTo>
                <a:lnTo>
                  <a:pt x="349631" y="22478"/>
                </a:lnTo>
                <a:lnTo>
                  <a:pt x="349631" y="51562"/>
                </a:lnTo>
                <a:lnTo>
                  <a:pt x="399414" y="51562"/>
                </a:lnTo>
                <a:lnTo>
                  <a:pt x="399414" y="49656"/>
                </a:lnTo>
                <a:lnTo>
                  <a:pt x="374141" y="49656"/>
                </a:lnTo>
                <a:lnTo>
                  <a:pt x="374141" y="22478"/>
                </a:lnTo>
                <a:close/>
              </a:path>
              <a:path w="399414" h="129540">
                <a:moveTo>
                  <a:pt x="390016" y="39369"/>
                </a:moveTo>
                <a:lnTo>
                  <a:pt x="382524" y="39369"/>
                </a:lnTo>
                <a:lnTo>
                  <a:pt x="378840" y="44068"/>
                </a:lnTo>
                <a:lnTo>
                  <a:pt x="374141" y="49656"/>
                </a:lnTo>
                <a:lnTo>
                  <a:pt x="399414" y="49656"/>
                </a:lnTo>
                <a:lnTo>
                  <a:pt x="399414" y="47878"/>
                </a:lnTo>
                <a:lnTo>
                  <a:pt x="394843" y="44068"/>
                </a:lnTo>
                <a:lnTo>
                  <a:pt x="390016" y="39369"/>
                </a:lnTo>
                <a:close/>
              </a:path>
            </a:pathLst>
          </a:custGeom>
          <a:solidFill>
            <a:srgbClr val="FF9615"/>
          </a:solidFill>
        </p:spPr>
        <p:txBody>
          <a:bodyPr wrap="square" lIns="0" tIns="0" rIns="0" bIns="0" rtlCol="0"/>
          <a:lstStyle/>
          <a:p>
            <a:endParaRPr/>
          </a:p>
        </p:txBody>
      </p:sp>
      <p:sp>
        <p:nvSpPr>
          <p:cNvPr id="8" name="object 8"/>
          <p:cNvSpPr/>
          <p:nvPr/>
        </p:nvSpPr>
        <p:spPr>
          <a:xfrm>
            <a:off x="449961" y="1969654"/>
            <a:ext cx="400685" cy="100965"/>
          </a:xfrm>
          <a:custGeom>
            <a:avLst/>
            <a:gdLst/>
            <a:ahLst/>
            <a:cxnLst/>
            <a:rect l="l" t="t" r="r" b="b"/>
            <a:pathLst>
              <a:path w="400685" h="100964">
                <a:moveTo>
                  <a:pt x="49783" y="51180"/>
                </a:moveTo>
                <a:lnTo>
                  <a:pt x="26288" y="51180"/>
                </a:lnTo>
                <a:lnTo>
                  <a:pt x="26288" y="95757"/>
                </a:lnTo>
                <a:lnTo>
                  <a:pt x="30987" y="100456"/>
                </a:lnTo>
                <a:lnTo>
                  <a:pt x="393700" y="100456"/>
                </a:lnTo>
                <a:lnTo>
                  <a:pt x="398399" y="95757"/>
                </a:lnTo>
                <a:lnTo>
                  <a:pt x="398399" y="78993"/>
                </a:lnTo>
                <a:lnTo>
                  <a:pt x="49783" y="78993"/>
                </a:lnTo>
                <a:lnTo>
                  <a:pt x="49783" y="51180"/>
                </a:lnTo>
                <a:close/>
              </a:path>
              <a:path w="400685" h="100964">
                <a:moveTo>
                  <a:pt x="394715" y="0"/>
                </a:moveTo>
                <a:lnTo>
                  <a:pt x="381508" y="0"/>
                </a:lnTo>
                <a:lnTo>
                  <a:pt x="376809" y="4699"/>
                </a:lnTo>
                <a:lnTo>
                  <a:pt x="376809" y="78993"/>
                </a:lnTo>
                <a:lnTo>
                  <a:pt x="398399" y="78993"/>
                </a:lnTo>
                <a:lnTo>
                  <a:pt x="398399" y="10287"/>
                </a:lnTo>
                <a:lnTo>
                  <a:pt x="400303" y="4699"/>
                </a:lnTo>
                <a:lnTo>
                  <a:pt x="394715" y="0"/>
                </a:lnTo>
                <a:close/>
              </a:path>
              <a:path w="400685" h="100964">
                <a:moveTo>
                  <a:pt x="40386" y="11175"/>
                </a:moveTo>
                <a:lnTo>
                  <a:pt x="33781" y="12064"/>
                </a:lnTo>
                <a:lnTo>
                  <a:pt x="29082" y="15748"/>
                </a:lnTo>
                <a:lnTo>
                  <a:pt x="4699" y="40893"/>
                </a:lnTo>
                <a:lnTo>
                  <a:pt x="0" y="45592"/>
                </a:lnTo>
                <a:lnTo>
                  <a:pt x="0" y="52958"/>
                </a:lnTo>
                <a:lnTo>
                  <a:pt x="4699" y="56768"/>
                </a:lnTo>
                <a:lnTo>
                  <a:pt x="9397" y="61340"/>
                </a:lnTo>
                <a:lnTo>
                  <a:pt x="16890" y="61340"/>
                </a:lnTo>
                <a:lnTo>
                  <a:pt x="20700" y="56768"/>
                </a:lnTo>
                <a:lnTo>
                  <a:pt x="26288" y="51180"/>
                </a:lnTo>
                <a:lnTo>
                  <a:pt x="49783" y="51180"/>
                </a:lnTo>
                <a:lnTo>
                  <a:pt x="49783" y="50164"/>
                </a:lnTo>
                <a:lnTo>
                  <a:pt x="79497" y="50164"/>
                </a:lnTo>
                <a:lnTo>
                  <a:pt x="78866" y="45592"/>
                </a:lnTo>
                <a:lnTo>
                  <a:pt x="74167" y="41782"/>
                </a:lnTo>
                <a:lnTo>
                  <a:pt x="45084" y="15748"/>
                </a:lnTo>
                <a:lnTo>
                  <a:pt x="40386" y="11175"/>
                </a:lnTo>
                <a:close/>
              </a:path>
              <a:path w="400685" h="100964">
                <a:moveTo>
                  <a:pt x="79497" y="50164"/>
                </a:moveTo>
                <a:lnTo>
                  <a:pt x="49783" y="50164"/>
                </a:lnTo>
                <a:lnTo>
                  <a:pt x="59181" y="58547"/>
                </a:lnTo>
                <a:lnTo>
                  <a:pt x="61087" y="60451"/>
                </a:lnTo>
                <a:lnTo>
                  <a:pt x="63880" y="61340"/>
                </a:lnTo>
                <a:lnTo>
                  <a:pt x="69468" y="61340"/>
                </a:lnTo>
                <a:lnTo>
                  <a:pt x="73278" y="60451"/>
                </a:lnTo>
                <a:lnTo>
                  <a:pt x="75184" y="57657"/>
                </a:lnTo>
                <a:lnTo>
                  <a:pt x="79883" y="52958"/>
                </a:lnTo>
                <a:lnTo>
                  <a:pt x="79497" y="50164"/>
                </a:lnTo>
                <a:close/>
              </a:path>
            </a:pathLst>
          </a:custGeom>
          <a:solidFill>
            <a:srgbClr val="FF9615"/>
          </a:solidFill>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3838" y="104944"/>
            <a:ext cx="6083300" cy="698392"/>
          </a:xfrm>
        </p:spPr>
        <p:txBody>
          <a:bodyPr vert="horz" wrap="square" lIns="0" tIns="362454" rIns="0" bIns="0" rtlCol="0" anchor="ctr">
            <a:spAutoFit/>
          </a:bodyPr>
          <a:lstStyle/>
          <a:p>
            <a:r>
              <a:rPr lang="en-US" dirty="0"/>
              <a:t>During Protocol: </a:t>
            </a:r>
            <a:r>
              <a:rPr lang="en-US" b="1" dirty="0">
                <a:solidFill>
                  <a:schemeClr val="accent4"/>
                </a:solidFill>
              </a:rPr>
              <a:t>ROLES</a:t>
            </a:r>
          </a:p>
        </p:txBody>
      </p:sp>
      <p:sp>
        <p:nvSpPr>
          <p:cNvPr id="6" name="object 6"/>
          <p:cNvSpPr txBox="1">
            <a:spLocks noGrp="1"/>
          </p:cNvSpPr>
          <p:nvPr>
            <p:ph type="sldNum" sz="quarter" idx="12"/>
          </p:nvPr>
        </p:nvSpPr>
        <p:spPr>
          <a:xfrm>
            <a:off x="223071" y="6427018"/>
            <a:ext cx="2057400" cy="365125"/>
          </a:xfrm>
        </p:spPr>
        <p:txBody>
          <a:bodyPr vert="horz" wrap="square" lIns="0" tIns="0" rIns="0" bIns="0" rtlCol="0">
            <a:spAutoFit/>
          </a:bodyPr>
          <a:lstStyle/>
          <a:p>
            <a:fld id="{81D60167-4931-47E6-BA6A-407CBD079E47}" type="slidenum">
              <a:rPr lang="en-US" dirty="0"/>
              <a:pPr/>
              <a:t>6</a:t>
            </a:fld>
            <a:endParaRPr lang="en-US" dirty="0"/>
          </a:p>
        </p:txBody>
      </p:sp>
      <p:sp>
        <p:nvSpPr>
          <p:cNvPr id="3" name="object 3"/>
          <p:cNvSpPr txBox="1"/>
          <p:nvPr/>
        </p:nvSpPr>
        <p:spPr>
          <a:xfrm>
            <a:off x="525221" y="1750961"/>
            <a:ext cx="3683635" cy="1194879"/>
          </a:xfrm>
          <a:prstGeom prst="rect">
            <a:avLst/>
          </a:prstGeom>
        </p:spPr>
        <p:txBody>
          <a:bodyPr vert="horz" wrap="square" lIns="0" tIns="0" rIns="0" bIns="0" rtlCol="0">
            <a:spAutoFit/>
          </a:bodyPr>
          <a:lstStyle/>
          <a:p>
            <a:pPr marL="355600" marR="5080" indent="-342900">
              <a:lnSpc>
                <a:spcPct val="150100"/>
              </a:lnSpc>
              <a:buFont typeface="Segoe UI"/>
              <a:buChar char="●"/>
              <a:tabLst>
                <a:tab pos="356235" algn="l"/>
              </a:tabLst>
            </a:pPr>
            <a:r>
              <a:rPr b="1" spc="-5" dirty="0">
                <a:latin typeface="Segoe UI"/>
                <a:cs typeface="Segoe UI"/>
                <a:hlinkClick r:id="rId3"/>
              </a:rPr>
              <a:t>Pa</a:t>
            </a:r>
            <a:r>
              <a:rPr b="1" dirty="0">
                <a:latin typeface="Segoe UI"/>
                <a:cs typeface="Segoe UI"/>
                <a:hlinkClick r:id="rId3"/>
              </a:rPr>
              <a:t>r</a:t>
            </a:r>
            <a:r>
              <a:rPr b="1" spc="-5" dirty="0">
                <a:latin typeface="Segoe UI"/>
                <a:cs typeface="Segoe UI"/>
                <a:hlinkClick r:id="rId3"/>
              </a:rPr>
              <a:t>ticip</a:t>
            </a:r>
            <a:r>
              <a:rPr b="1" spc="5" dirty="0">
                <a:latin typeface="Segoe UI"/>
                <a:cs typeface="Segoe UI"/>
                <a:hlinkClick r:id="rId3"/>
              </a:rPr>
              <a:t>a</a:t>
            </a:r>
            <a:r>
              <a:rPr b="1" spc="-10" dirty="0">
                <a:latin typeface="Segoe UI"/>
                <a:cs typeface="Segoe UI"/>
                <a:hlinkClick r:id="rId3"/>
              </a:rPr>
              <a:t>n</a:t>
            </a:r>
            <a:r>
              <a:rPr b="1" spc="-5" dirty="0">
                <a:latin typeface="Segoe UI"/>
                <a:cs typeface="Segoe UI"/>
                <a:hlinkClick r:id="rId3"/>
              </a:rPr>
              <a:t>ts</a:t>
            </a:r>
            <a:r>
              <a:rPr b="1" dirty="0">
                <a:latin typeface="Segoe UI"/>
                <a:cs typeface="Segoe UI"/>
                <a:hlinkClick r:id="rId3"/>
              </a:rPr>
              <a:t>:</a:t>
            </a:r>
            <a:r>
              <a:rPr b="1" spc="-40" dirty="0">
                <a:latin typeface="Segoe UI"/>
                <a:cs typeface="Segoe UI"/>
                <a:hlinkClick r:id="rId3"/>
              </a:rPr>
              <a:t> </a:t>
            </a:r>
            <a:r>
              <a:rPr spc="-5" dirty="0">
                <a:latin typeface="Segoe UI"/>
                <a:cs typeface="Segoe UI"/>
                <a:hlinkClick r:id="rId3"/>
              </a:rPr>
              <a:t>op</a:t>
            </a:r>
            <a:r>
              <a:rPr spc="-15" dirty="0">
                <a:latin typeface="Segoe UI"/>
                <a:cs typeface="Segoe UI"/>
                <a:hlinkClick r:id="rId3"/>
              </a:rPr>
              <a:t>e</a:t>
            </a:r>
            <a:r>
              <a:rPr spc="-5" dirty="0">
                <a:latin typeface="Segoe UI"/>
                <a:cs typeface="Segoe UI"/>
                <a:hlinkClick r:id="rId3"/>
              </a:rPr>
              <a:t>n</a:t>
            </a:r>
            <a:r>
              <a:rPr spc="-15" dirty="0">
                <a:latin typeface="Segoe UI"/>
                <a:cs typeface="Segoe UI"/>
                <a:hlinkClick r:id="rId3"/>
              </a:rPr>
              <a:t> </a:t>
            </a:r>
            <a:r>
              <a:rPr spc="-5" dirty="0">
                <a:latin typeface="Segoe UI"/>
                <a:cs typeface="Segoe UI"/>
                <a:hlinkClick r:id="rId3"/>
              </a:rPr>
              <a:t>the</a:t>
            </a:r>
            <a:r>
              <a:rPr spc="-15" dirty="0">
                <a:latin typeface="Segoe UI"/>
                <a:cs typeface="Segoe UI"/>
                <a:hlinkClick r:id="rId3"/>
              </a:rPr>
              <a:t> </a:t>
            </a:r>
            <a:r>
              <a:rPr u="heavy" dirty="0">
                <a:solidFill>
                  <a:srgbClr val="2085C5"/>
                </a:solidFill>
                <a:latin typeface="Segoe UI"/>
                <a:cs typeface="Segoe UI"/>
                <a:hlinkClick r:id="rId3"/>
              </a:rPr>
              <a:t>6</a:t>
            </a:r>
            <a:r>
              <a:rPr u="heavy" spc="-5" dirty="0">
                <a:solidFill>
                  <a:srgbClr val="2085C5"/>
                </a:solidFill>
                <a:latin typeface="Segoe UI"/>
                <a:cs typeface="Segoe UI"/>
                <a:hlinkClick r:id="rId3"/>
              </a:rPr>
              <a:t> D</a:t>
            </a:r>
            <a:r>
              <a:rPr u="heavy" spc="-10" dirty="0">
                <a:solidFill>
                  <a:srgbClr val="2085C5"/>
                </a:solidFill>
                <a:latin typeface="Segoe UI"/>
                <a:cs typeface="Segoe UI"/>
                <a:hlinkClick r:id="rId3"/>
              </a:rPr>
              <a:t>e</a:t>
            </a:r>
            <a:r>
              <a:rPr u="heavy" spc="-5" dirty="0">
                <a:solidFill>
                  <a:srgbClr val="2085C5"/>
                </a:solidFill>
                <a:latin typeface="Segoe UI"/>
                <a:cs typeface="Segoe UI"/>
                <a:hlinkClick r:id="rId3"/>
              </a:rPr>
              <a:t>sign</a:t>
            </a:r>
            <a:r>
              <a:rPr spc="-5" dirty="0">
                <a:solidFill>
                  <a:srgbClr val="2085C5"/>
                </a:solidFill>
                <a:latin typeface="Segoe UI"/>
                <a:cs typeface="Segoe UI"/>
                <a:hlinkClick r:id="rId3"/>
              </a:rPr>
              <a:t> </a:t>
            </a:r>
            <a:r>
              <a:rPr u="heavy" dirty="0">
                <a:solidFill>
                  <a:srgbClr val="2085C5"/>
                </a:solidFill>
                <a:latin typeface="Segoe UI"/>
                <a:cs typeface="Segoe UI"/>
                <a:hlinkClick r:id="rId3"/>
              </a:rPr>
              <a:t>El</a:t>
            </a:r>
            <a:r>
              <a:rPr u="heavy" spc="-15" dirty="0">
                <a:solidFill>
                  <a:srgbClr val="2085C5"/>
                </a:solidFill>
                <a:latin typeface="Segoe UI"/>
                <a:cs typeface="Segoe UI"/>
                <a:hlinkClick r:id="rId3"/>
              </a:rPr>
              <a:t>e</a:t>
            </a:r>
            <a:r>
              <a:rPr u="heavy" spc="-5" dirty="0">
                <a:solidFill>
                  <a:srgbClr val="2085C5"/>
                </a:solidFill>
                <a:latin typeface="Segoe UI"/>
                <a:cs typeface="Segoe UI"/>
                <a:hlinkClick r:id="rId3"/>
              </a:rPr>
              <a:t>m</a:t>
            </a:r>
            <a:r>
              <a:rPr u="heavy" spc="-15" dirty="0">
                <a:solidFill>
                  <a:srgbClr val="2085C5"/>
                </a:solidFill>
                <a:latin typeface="Segoe UI"/>
                <a:cs typeface="Segoe UI"/>
                <a:hlinkClick r:id="rId3"/>
              </a:rPr>
              <a:t>e</a:t>
            </a:r>
            <a:r>
              <a:rPr u="heavy" dirty="0">
                <a:solidFill>
                  <a:srgbClr val="2085C5"/>
                </a:solidFill>
                <a:latin typeface="Segoe UI"/>
                <a:cs typeface="Segoe UI"/>
                <a:hlinkClick r:id="rId3"/>
              </a:rPr>
              <a:t>nts</a:t>
            </a:r>
            <a:r>
              <a:rPr u="heavy" spc="-10" dirty="0">
                <a:solidFill>
                  <a:srgbClr val="2085C5"/>
                </a:solidFill>
                <a:latin typeface="Segoe UI"/>
                <a:cs typeface="Segoe UI"/>
                <a:hlinkClick r:id="rId3"/>
              </a:rPr>
              <a:t> </a:t>
            </a:r>
            <a:r>
              <a:rPr u="heavy" dirty="0">
                <a:solidFill>
                  <a:srgbClr val="2085C5"/>
                </a:solidFill>
                <a:latin typeface="Segoe UI"/>
                <a:cs typeface="Segoe UI"/>
                <a:hlinkClick r:id="rId3"/>
              </a:rPr>
              <a:t>for</a:t>
            </a:r>
            <a:r>
              <a:rPr u="heavy" spc="-5" dirty="0">
                <a:solidFill>
                  <a:srgbClr val="2085C5"/>
                </a:solidFill>
                <a:latin typeface="Segoe UI"/>
                <a:cs typeface="Segoe UI"/>
                <a:hlinkClick r:id="rId3"/>
              </a:rPr>
              <a:t> </a:t>
            </a:r>
            <a:r>
              <a:rPr u="heavy" spc="-10" dirty="0">
                <a:solidFill>
                  <a:srgbClr val="2085C5"/>
                </a:solidFill>
                <a:latin typeface="Segoe UI"/>
                <a:cs typeface="Segoe UI"/>
                <a:hlinkClick r:id="rId3"/>
              </a:rPr>
              <a:t>H</a:t>
            </a:r>
            <a:r>
              <a:rPr u="heavy" spc="-5" dirty="0">
                <a:solidFill>
                  <a:srgbClr val="2085C5"/>
                </a:solidFill>
                <a:latin typeface="Segoe UI"/>
                <a:cs typeface="Segoe UI"/>
                <a:hlinkClick r:id="rId3"/>
              </a:rPr>
              <a:t>i</a:t>
            </a:r>
            <a:r>
              <a:rPr u="heavy" spc="-10" dirty="0">
                <a:solidFill>
                  <a:srgbClr val="2085C5"/>
                </a:solidFill>
                <a:latin typeface="Segoe UI"/>
                <a:cs typeface="Segoe UI"/>
                <a:hlinkClick r:id="rId3"/>
              </a:rPr>
              <a:t>g</a:t>
            </a:r>
            <a:r>
              <a:rPr u="heavy" dirty="0">
                <a:solidFill>
                  <a:srgbClr val="2085C5"/>
                </a:solidFill>
                <a:latin typeface="Segoe UI"/>
                <a:cs typeface="Segoe UI"/>
                <a:hlinkClick r:id="rId3"/>
              </a:rPr>
              <a:t>h Qu</a:t>
            </a:r>
            <a:r>
              <a:rPr u="heavy" spc="-15" dirty="0">
                <a:solidFill>
                  <a:srgbClr val="2085C5"/>
                </a:solidFill>
                <a:latin typeface="Segoe UI"/>
                <a:cs typeface="Segoe UI"/>
                <a:hlinkClick r:id="rId3"/>
              </a:rPr>
              <a:t>a</a:t>
            </a:r>
            <a:r>
              <a:rPr u="heavy" spc="-5" dirty="0">
                <a:solidFill>
                  <a:srgbClr val="2085C5"/>
                </a:solidFill>
                <a:latin typeface="Segoe UI"/>
                <a:cs typeface="Segoe UI"/>
                <a:hlinkClick r:id="rId3"/>
              </a:rPr>
              <a:t>l</a:t>
            </a:r>
            <a:r>
              <a:rPr u="heavy" spc="-10" dirty="0">
                <a:solidFill>
                  <a:srgbClr val="2085C5"/>
                </a:solidFill>
                <a:latin typeface="Segoe UI"/>
                <a:cs typeface="Segoe UI"/>
                <a:hlinkClick r:id="rId3"/>
              </a:rPr>
              <a:t>i</a:t>
            </a:r>
            <a:r>
              <a:rPr u="heavy" dirty="0">
                <a:solidFill>
                  <a:srgbClr val="2085C5"/>
                </a:solidFill>
                <a:latin typeface="Segoe UI"/>
                <a:cs typeface="Segoe UI"/>
                <a:hlinkClick r:id="rId3"/>
              </a:rPr>
              <a:t>ty</a:t>
            </a:r>
            <a:r>
              <a:rPr dirty="0">
                <a:solidFill>
                  <a:srgbClr val="2085C5"/>
                </a:solidFill>
                <a:latin typeface="Segoe UI"/>
                <a:cs typeface="Segoe UI"/>
                <a:hlinkClick r:id="rId3"/>
              </a:rPr>
              <a:t> </a:t>
            </a:r>
            <a:r>
              <a:rPr u="heavy" spc="-5" dirty="0">
                <a:solidFill>
                  <a:srgbClr val="2085C5"/>
                </a:solidFill>
                <a:latin typeface="Segoe UI"/>
                <a:cs typeface="Segoe UI"/>
                <a:hlinkClick r:id="rId3"/>
              </a:rPr>
              <a:t>P</a:t>
            </a:r>
            <a:r>
              <a:rPr u="heavy" spc="-10" dirty="0">
                <a:solidFill>
                  <a:srgbClr val="2085C5"/>
                </a:solidFill>
                <a:latin typeface="Segoe UI"/>
                <a:cs typeface="Segoe UI"/>
                <a:hlinkClick r:id="rId3"/>
              </a:rPr>
              <a:t>e</a:t>
            </a:r>
            <a:r>
              <a:rPr u="heavy" spc="-5" dirty="0">
                <a:solidFill>
                  <a:srgbClr val="2085C5"/>
                </a:solidFill>
                <a:latin typeface="Segoe UI"/>
                <a:cs typeface="Segoe UI"/>
                <a:hlinkClick r:id="rId3"/>
              </a:rPr>
              <a:t>rform</a:t>
            </a:r>
            <a:r>
              <a:rPr u="heavy" spc="-20" dirty="0">
                <a:solidFill>
                  <a:srgbClr val="2085C5"/>
                </a:solidFill>
                <a:latin typeface="Segoe UI"/>
                <a:cs typeface="Segoe UI"/>
                <a:hlinkClick r:id="rId3"/>
              </a:rPr>
              <a:t>a</a:t>
            </a:r>
            <a:r>
              <a:rPr u="heavy" spc="-5" dirty="0">
                <a:solidFill>
                  <a:srgbClr val="2085C5"/>
                </a:solidFill>
                <a:latin typeface="Segoe UI"/>
                <a:cs typeface="Segoe UI"/>
                <a:hlinkClick r:id="rId3"/>
              </a:rPr>
              <a:t>nce</a:t>
            </a:r>
            <a:r>
              <a:rPr u="heavy" spc="-15" dirty="0">
                <a:solidFill>
                  <a:srgbClr val="2085C5"/>
                </a:solidFill>
                <a:latin typeface="Segoe UI"/>
                <a:cs typeface="Segoe UI"/>
                <a:hlinkClick r:id="rId3"/>
              </a:rPr>
              <a:t> </a:t>
            </a:r>
            <a:r>
              <a:rPr u="heavy" dirty="0">
                <a:solidFill>
                  <a:srgbClr val="2085C5"/>
                </a:solidFill>
                <a:latin typeface="Segoe UI"/>
                <a:cs typeface="Segoe UI"/>
                <a:hlinkClick r:id="rId3"/>
              </a:rPr>
              <a:t>As</a:t>
            </a:r>
            <a:r>
              <a:rPr u="heavy" spc="-5" dirty="0">
                <a:solidFill>
                  <a:srgbClr val="2085C5"/>
                </a:solidFill>
                <a:latin typeface="Segoe UI"/>
                <a:cs typeface="Segoe UI"/>
                <a:hlinkClick r:id="rId3"/>
              </a:rPr>
              <a:t>ses</a:t>
            </a:r>
            <a:r>
              <a:rPr u="heavy" spc="5" dirty="0">
                <a:solidFill>
                  <a:srgbClr val="2085C5"/>
                </a:solidFill>
                <a:latin typeface="Segoe UI"/>
                <a:cs typeface="Segoe UI"/>
                <a:hlinkClick r:id="rId3"/>
              </a:rPr>
              <a:t>s</a:t>
            </a:r>
            <a:r>
              <a:rPr u="heavy" spc="-5" dirty="0">
                <a:solidFill>
                  <a:srgbClr val="2085C5"/>
                </a:solidFill>
                <a:latin typeface="Segoe UI"/>
                <a:cs typeface="Segoe UI"/>
                <a:hlinkClick r:id="rId3"/>
              </a:rPr>
              <a:t>m</a:t>
            </a:r>
            <a:r>
              <a:rPr u="heavy" spc="-10" dirty="0">
                <a:solidFill>
                  <a:srgbClr val="2085C5"/>
                </a:solidFill>
                <a:latin typeface="Segoe UI"/>
                <a:cs typeface="Segoe UI"/>
                <a:hlinkClick r:id="rId3"/>
              </a:rPr>
              <a:t>e</a:t>
            </a:r>
            <a:r>
              <a:rPr u="heavy" dirty="0">
                <a:solidFill>
                  <a:srgbClr val="2085C5"/>
                </a:solidFill>
                <a:latin typeface="Segoe UI"/>
                <a:cs typeface="Segoe UI"/>
                <a:hlinkClick r:id="rId3"/>
              </a:rPr>
              <a:t>nts</a:t>
            </a:r>
            <a:r>
              <a:rPr u="heavy" spc="-40" dirty="0">
                <a:solidFill>
                  <a:srgbClr val="2085C5"/>
                </a:solidFill>
                <a:latin typeface="Segoe UI"/>
                <a:cs typeface="Segoe UI"/>
                <a:hlinkClick r:id="rId3"/>
              </a:rPr>
              <a:t> </a:t>
            </a:r>
            <a:r>
              <a:rPr u="heavy" spc="-5" dirty="0">
                <a:solidFill>
                  <a:srgbClr val="2085C5"/>
                </a:solidFill>
                <a:latin typeface="Segoe UI"/>
                <a:cs typeface="Segoe UI"/>
                <a:hlinkClick r:id="rId3"/>
              </a:rPr>
              <a:t>Rubric</a:t>
            </a:r>
            <a:endParaRPr dirty="0">
              <a:latin typeface="Segoe UI"/>
              <a:cs typeface="Segoe UI"/>
            </a:endParaRPr>
          </a:p>
        </p:txBody>
      </p:sp>
      <p:sp>
        <p:nvSpPr>
          <p:cNvPr id="4" name="object 4"/>
          <p:cNvSpPr txBox="1"/>
          <p:nvPr/>
        </p:nvSpPr>
        <p:spPr>
          <a:xfrm>
            <a:off x="539750" y="3984306"/>
            <a:ext cx="3482975" cy="1194879"/>
          </a:xfrm>
          <a:prstGeom prst="rect">
            <a:avLst/>
          </a:prstGeom>
        </p:spPr>
        <p:txBody>
          <a:bodyPr vert="horz" wrap="square" lIns="0" tIns="0" rIns="0" bIns="0" rtlCol="0">
            <a:spAutoFit/>
          </a:bodyPr>
          <a:lstStyle/>
          <a:p>
            <a:pPr marL="355600" marR="5080" indent="-342900">
              <a:lnSpc>
                <a:spcPct val="150000"/>
              </a:lnSpc>
              <a:buFont typeface="Segoe UI"/>
              <a:buChar char="●"/>
              <a:tabLst>
                <a:tab pos="356235" algn="l"/>
              </a:tabLst>
            </a:pPr>
            <a:r>
              <a:rPr b="1" spc="-5" dirty="0">
                <a:latin typeface="Segoe UI"/>
                <a:cs typeface="Segoe UI"/>
              </a:rPr>
              <a:t>PRESE</a:t>
            </a:r>
            <a:r>
              <a:rPr b="1" spc="5" dirty="0">
                <a:latin typeface="Segoe UI"/>
                <a:cs typeface="Segoe UI"/>
              </a:rPr>
              <a:t>N</a:t>
            </a:r>
            <a:r>
              <a:rPr b="1" dirty="0">
                <a:latin typeface="Segoe UI"/>
                <a:cs typeface="Segoe UI"/>
              </a:rPr>
              <a:t>TER:</a:t>
            </a:r>
            <a:r>
              <a:rPr b="1" spc="-10" dirty="0">
                <a:latin typeface="Segoe UI"/>
                <a:cs typeface="Segoe UI"/>
              </a:rPr>
              <a:t> </a:t>
            </a:r>
            <a:r>
              <a:rPr spc="-5" dirty="0">
                <a:latin typeface="Segoe UI"/>
                <a:cs typeface="Segoe UI"/>
              </a:rPr>
              <a:t>s</a:t>
            </a:r>
            <a:r>
              <a:rPr dirty="0">
                <a:latin typeface="Segoe UI"/>
                <a:cs typeface="Segoe UI"/>
              </a:rPr>
              <a:t>h</a:t>
            </a:r>
            <a:r>
              <a:rPr spc="-5" dirty="0">
                <a:latin typeface="Segoe UI"/>
                <a:cs typeface="Segoe UI"/>
              </a:rPr>
              <a:t>a</a:t>
            </a:r>
            <a:r>
              <a:rPr spc="-15" dirty="0">
                <a:latin typeface="Segoe UI"/>
                <a:cs typeface="Segoe UI"/>
              </a:rPr>
              <a:t>r</a:t>
            </a:r>
            <a:r>
              <a:rPr dirty="0">
                <a:latin typeface="Segoe UI"/>
                <a:cs typeface="Segoe UI"/>
              </a:rPr>
              <a:t>e</a:t>
            </a:r>
            <a:r>
              <a:rPr spc="-20" dirty="0">
                <a:latin typeface="Segoe UI"/>
                <a:cs typeface="Segoe UI"/>
              </a:rPr>
              <a:t> </a:t>
            </a:r>
            <a:r>
              <a:rPr dirty="0">
                <a:latin typeface="Segoe UI"/>
                <a:cs typeface="Segoe UI"/>
              </a:rPr>
              <a:t>yo</a:t>
            </a:r>
            <a:r>
              <a:rPr spc="-5" dirty="0">
                <a:latin typeface="Segoe UI"/>
                <a:cs typeface="Segoe UI"/>
              </a:rPr>
              <a:t>ur</a:t>
            </a:r>
            <a:r>
              <a:rPr spc="-30" dirty="0">
                <a:latin typeface="Segoe UI"/>
                <a:cs typeface="Segoe UI"/>
              </a:rPr>
              <a:t> </a:t>
            </a:r>
            <a:r>
              <a:rPr spc="-5" dirty="0">
                <a:latin typeface="Segoe UI"/>
                <a:cs typeface="Segoe UI"/>
              </a:rPr>
              <a:t>l</a:t>
            </a:r>
            <a:r>
              <a:rPr spc="-10" dirty="0">
                <a:latin typeface="Segoe UI"/>
                <a:cs typeface="Segoe UI"/>
              </a:rPr>
              <a:t>i</a:t>
            </a:r>
            <a:r>
              <a:rPr dirty="0">
                <a:latin typeface="Segoe UI"/>
                <a:cs typeface="Segoe UI"/>
              </a:rPr>
              <a:t>nk</a:t>
            </a:r>
            <a:r>
              <a:rPr spc="5" dirty="0">
                <a:latin typeface="Segoe UI"/>
                <a:cs typeface="Segoe UI"/>
              </a:rPr>
              <a:t> </a:t>
            </a:r>
            <a:r>
              <a:rPr spc="-5" dirty="0">
                <a:latin typeface="Segoe UI"/>
                <a:cs typeface="Segoe UI"/>
              </a:rPr>
              <a:t>to your</a:t>
            </a:r>
            <a:r>
              <a:rPr spc="-30" dirty="0">
                <a:latin typeface="Segoe UI"/>
                <a:cs typeface="Segoe UI"/>
              </a:rPr>
              <a:t> </a:t>
            </a:r>
            <a:r>
              <a:rPr spc="-5" dirty="0">
                <a:latin typeface="Segoe UI"/>
                <a:cs typeface="Segoe UI"/>
              </a:rPr>
              <a:t>goo</a:t>
            </a:r>
            <a:r>
              <a:rPr spc="-15" dirty="0">
                <a:latin typeface="Segoe UI"/>
                <a:cs typeface="Segoe UI"/>
              </a:rPr>
              <a:t>g</a:t>
            </a:r>
            <a:r>
              <a:rPr spc="-5" dirty="0">
                <a:latin typeface="Segoe UI"/>
                <a:cs typeface="Segoe UI"/>
              </a:rPr>
              <a:t>l</a:t>
            </a:r>
            <a:r>
              <a:rPr dirty="0">
                <a:latin typeface="Segoe UI"/>
                <a:cs typeface="Segoe UI"/>
              </a:rPr>
              <a:t>e form</a:t>
            </a:r>
            <a:r>
              <a:rPr spc="-20" dirty="0">
                <a:latin typeface="Segoe UI"/>
                <a:cs typeface="Segoe UI"/>
              </a:rPr>
              <a:t> </a:t>
            </a:r>
            <a:r>
              <a:rPr spc="-5" dirty="0">
                <a:latin typeface="Segoe UI"/>
                <a:cs typeface="Segoe UI"/>
              </a:rPr>
              <a:t>i</a:t>
            </a:r>
            <a:r>
              <a:rPr dirty="0">
                <a:latin typeface="Segoe UI"/>
                <a:cs typeface="Segoe UI"/>
              </a:rPr>
              <a:t>n </a:t>
            </a:r>
            <a:r>
              <a:rPr spc="-5" dirty="0">
                <a:latin typeface="Segoe UI"/>
                <a:cs typeface="Segoe UI"/>
              </a:rPr>
              <a:t>the</a:t>
            </a:r>
            <a:r>
              <a:rPr spc="-20" dirty="0">
                <a:latin typeface="Segoe UI"/>
                <a:cs typeface="Segoe UI"/>
              </a:rPr>
              <a:t> </a:t>
            </a:r>
            <a:r>
              <a:rPr spc="-5" dirty="0">
                <a:latin typeface="Segoe UI"/>
                <a:cs typeface="Segoe UI"/>
              </a:rPr>
              <a:t>ch</a:t>
            </a:r>
            <a:r>
              <a:rPr spc="-15" dirty="0">
                <a:latin typeface="Segoe UI"/>
                <a:cs typeface="Segoe UI"/>
              </a:rPr>
              <a:t>a</a:t>
            </a:r>
            <a:r>
              <a:rPr spc="-5" dirty="0">
                <a:latin typeface="Segoe UI"/>
                <a:cs typeface="Segoe UI"/>
              </a:rPr>
              <a:t>t</a:t>
            </a:r>
            <a:r>
              <a:rPr lang="en-US" spc="-5" dirty="0">
                <a:latin typeface="Segoe UI"/>
                <a:cs typeface="Segoe UI"/>
              </a:rPr>
              <a:t>/via email</a:t>
            </a:r>
            <a:endParaRPr dirty="0">
              <a:latin typeface="Segoe UI"/>
              <a:cs typeface="Segoe UI"/>
            </a:endParaRPr>
          </a:p>
        </p:txBody>
      </p:sp>
      <p:sp>
        <p:nvSpPr>
          <p:cNvPr id="5" name="object 5"/>
          <p:cNvSpPr txBox="1"/>
          <p:nvPr/>
        </p:nvSpPr>
        <p:spPr>
          <a:xfrm>
            <a:off x="5201617" y="1750961"/>
            <a:ext cx="3130550" cy="2856872"/>
          </a:xfrm>
          <a:prstGeom prst="rect">
            <a:avLst/>
          </a:prstGeom>
        </p:spPr>
        <p:txBody>
          <a:bodyPr vert="horz" wrap="square" lIns="0" tIns="0" rIns="0" bIns="0" rtlCol="0">
            <a:spAutoFit/>
          </a:bodyPr>
          <a:lstStyle/>
          <a:p>
            <a:pPr marL="367665" marR="5080" indent="-354965">
              <a:lnSpc>
                <a:spcPct val="150000"/>
              </a:lnSpc>
              <a:buSzPct val="111111"/>
              <a:buFont typeface="Segoe UI"/>
              <a:buChar char="●"/>
              <a:tabLst>
                <a:tab pos="368300" algn="l"/>
              </a:tabLst>
            </a:pPr>
            <a:r>
              <a:rPr b="1" dirty="0">
                <a:latin typeface="Segoe UI"/>
                <a:cs typeface="Segoe UI"/>
              </a:rPr>
              <a:t>Faci</a:t>
            </a:r>
            <a:r>
              <a:rPr b="1" spc="5" dirty="0">
                <a:latin typeface="Segoe UI"/>
                <a:cs typeface="Segoe UI"/>
              </a:rPr>
              <a:t>l</a:t>
            </a:r>
            <a:r>
              <a:rPr b="1" spc="-5" dirty="0">
                <a:latin typeface="Segoe UI"/>
                <a:cs typeface="Segoe UI"/>
              </a:rPr>
              <a:t>itator</a:t>
            </a:r>
            <a:r>
              <a:rPr b="1" dirty="0">
                <a:latin typeface="Segoe UI"/>
                <a:cs typeface="Segoe UI"/>
              </a:rPr>
              <a:t>:</a:t>
            </a:r>
            <a:r>
              <a:rPr b="1" spc="-20" dirty="0">
                <a:latin typeface="Segoe UI"/>
                <a:cs typeface="Segoe UI"/>
              </a:rPr>
              <a:t> </a:t>
            </a:r>
            <a:r>
              <a:rPr spc="-10" dirty="0">
                <a:latin typeface="Segoe UI"/>
                <a:cs typeface="Segoe UI"/>
              </a:rPr>
              <a:t>e</a:t>
            </a:r>
            <a:r>
              <a:rPr dirty="0">
                <a:latin typeface="Segoe UI"/>
                <a:cs typeface="Segoe UI"/>
              </a:rPr>
              <a:t>nsure </a:t>
            </a:r>
            <a:r>
              <a:rPr spc="-5" dirty="0">
                <a:latin typeface="Segoe UI"/>
                <a:cs typeface="Segoe UI"/>
              </a:rPr>
              <a:t>p</a:t>
            </a:r>
            <a:r>
              <a:rPr spc="-15" dirty="0">
                <a:latin typeface="Segoe UI"/>
                <a:cs typeface="Segoe UI"/>
              </a:rPr>
              <a:t>a</a:t>
            </a:r>
            <a:r>
              <a:rPr spc="-5" dirty="0">
                <a:latin typeface="Segoe UI"/>
                <a:cs typeface="Segoe UI"/>
              </a:rPr>
              <a:t>rti</a:t>
            </a:r>
            <a:r>
              <a:rPr spc="-15" dirty="0">
                <a:latin typeface="Segoe UI"/>
                <a:cs typeface="Segoe UI"/>
              </a:rPr>
              <a:t>c</a:t>
            </a:r>
            <a:r>
              <a:rPr spc="-5" dirty="0">
                <a:latin typeface="Segoe UI"/>
                <a:cs typeface="Segoe UI"/>
              </a:rPr>
              <a:t>i</a:t>
            </a:r>
            <a:r>
              <a:rPr spc="-10" dirty="0">
                <a:latin typeface="Segoe UI"/>
                <a:cs typeface="Segoe UI"/>
              </a:rPr>
              <a:t>p</a:t>
            </a:r>
            <a:r>
              <a:rPr dirty="0">
                <a:latin typeface="Segoe UI"/>
                <a:cs typeface="Segoe UI"/>
              </a:rPr>
              <a:t>ants</a:t>
            </a:r>
            <a:r>
              <a:rPr spc="20" dirty="0">
                <a:latin typeface="Segoe UI"/>
                <a:cs typeface="Segoe UI"/>
              </a:rPr>
              <a:t> </a:t>
            </a:r>
            <a:r>
              <a:rPr dirty="0">
                <a:latin typeface="Segoe UI"/>
                <a:cs typeface="Segoe UI"/>
              </a:rPr>
              <a:t>have</a:t>
            </a:r>
            <a:r>
              <a:rPr spc="-20" dirty="0">
                <a:latin typeface="Segoe UI"/>
                <a:cs typeface="Segoe UI"/>
              </a:rPr>
              <a:t> </a:t>
            </a:r>
            <a:r>
              <a:rPr lang="en-US" spc="-20" dirty="0">
                <a:latin typeface="Segoe UI"/>
                <a:cs typeface="Segoe UI"/>
              </a:rPr>
              <a:t>the </a:t>
            </a:r>
            <a:r>
              <a:rPr dirty="0">
                <a:latin typeface="Segoe UI"/>
                <a:cs typeface="Segoe UI"/>
              </a:rPr>
              <a:t>ne</a:t>
            </a:r>
            <a:r>
              <a:rPr spc="-10" dirty="0">
                <a:latin typeface="Segoe UI"/>
                <a:cs typeface="Segoe UI"/>
              </a:rPr>
              <a:t>ce</a:t>
            </a:r>
            <a:r>
              <a:rPr spc="-5" dirty="0">
                <a:latin typeface="Segoe UI"/>
                <a:cs typeface="Segoe UI"/>
              </a:rPr>
              <a:t>s</a:t>
            </a:r>
            <a:r>
              <a:rPr spc="5" dirty="0">
                <a:latin typeface="Segoe UI"/>
                <a:cs typeface="Segoe UI"/>
              </a:rPr>
              <a:t>s</a:t>
            </a:r>
            <a:r>
              <a:rPr spc="-5" dirty="0">
                <a:latin typeface="Segoe UI"/>
                <a:cs typeface="Segoe UI"/>
              </a:rPr>
              <a:t>a</a:t>
            </a:r>
            <a:r>
              <a:rPr spc="-15" dirty="0">
                <a:latin typeface="Segoe UI"/>
                <a:cs typeface="Segoe UI"/>
              </a:rPr>
              <a:t>r</a:t>
            </a:r>
            <a:r>
              <a:rPr spc="-5" dirty="0">
                <a:latin typeface="Segoe UI"/>
                <a:cs typeface="Segoe UI"/>
              </a:rPr>
              <a:t>y l</a:t>
            </a:r>
            <a:r>
              <a:rPr spc="-10" dirty="0">
                <a:latin typeface="Segoe UI"/>
                <a:cs typeface="Segoe UI"/>
              </a:rPr>
              <a:t>i</a:t>
            </a:r>
            <a:r>
              <a:rPr dirty="0">
                <a:latin typeface="Segoe UI"/>
                <a:cs typeface="Segoe UI"/>
              </a:rPr>
              <a:t>n</a:t>
            </a:r>
            <a:r>
              <a:rPr spc="5" dirty="0">
                <a:latin typeface="Segoe UI"/>
                <a:cs typeface="Segoe UI"/>
              </a:rPr>
              <a:t>k</a:t>
            </a:r>
            <a:r>
              <a:rPr spc="-5" dirty="0">
                <a:latin typeface="Segoe UI"/>
                <a:cs typeface="Segoe UI"/>
              </a:rPr>
              <a:t>s</a:t>
            </a:r>
            <a:r>
              <a:rPr dirty="0">
                <a:latin typeface="Segoe UI"/>
                <a:cs typeface="Segoe UI"/>
              </a:rPr>
              <a:t>/ </a:t>
            </a:r>
            <a:r>
              <a:rPr spc="-15" dirty="0">
                <a:latin typeface="Segoe UI"/>
                <a:cs typeface="Segoe UI"/>
              </a:rPr>
              <a:t>d</a:t>
            </a:r>
            <a:r>
              <a:rPr dirty="0">
                <a:latin typeface="Segoe UI"/>
                <a:cs typeface="Segoe UI"/>
              </a:rPr>
              <a:t>ocum</a:t>
            </a:r>
            <a:r>
              <a:rPr spc="-10" dirty="0">
                <a:latin typeface="Segoe UI"/>
                <a:cs typeface="Segoe UI"/>
              </a:rPr>
              <a:t>e</a:t>
            </a:r>
            <a:r>
              <a:rPr dirty="0">
                <a:latin typeface="Segoe UI"/>
                <a:cs typeface="Segoe UI"/>
              </a:rPr>
              <a:t>nt</a:t>
            </a:r>
            <a:r>
              <a:rPr spc="5" dirty="0">
                <a:latin typeface="Segoe UI"/>
                <a:cs typeface="Segoe UI"/>
              </a:rPr>
              <a:t>s</a:t>
            </a:r>
            <a:r>
              <a:rPr spc="-5" dirty="0">
                <a:latin typeface="Segoe UI"/>
                <a:cs typeface="Segoe UI"/>
              </a:rPr>
              <a:t>,</a:t>
            </a:r>
            <a:r>
              <a:rPr spc="-25" dirty="0">
                <a:latin typeface="Segoe UI"/>
                <a:cs typeface="Segoe UI"/>
              </a:rPr>
              <a:t> </a:t>
            </a:r>
            <a:r>
              <a:rPr spc="-5" dirty="0">
                <a:latin typeface="Segoe UI"/>
                <a:cs typeface="Segoe UI"/>
              </a:rPr>
              <a:t>r</a:t>
            </a:r>
            <a:r>
              <a:rPr spc="-15" dirty="0">
                <a:latin typeface="Segoe UI"/>
                <a:cs typeface="Segoe UI"/>
              </a:rPr>
              <a:t>e</a:t>
            </a:r>
            <a:r>
              <a:rPr dirty="0">
                <a:latin typeface="Segoe UI"/>
                <a:cs typeface="Segoe UI"/>
              </a:rPr>
              <a:t>vi</a:t>
            </a:r>
            <a:r>
              <a:rPr spc="-10" dirty="0">
                <a:latin typeface="Segoe UI"/>
                <a:cs typeface="Segoe UI"/>
              </a:rPr>
              <a:t>e</a:t>
            </a:r>
            <a:r>
              <a:rPr spc="-5" dirty="0">
                <a:latin typeface="Segoe UI"/>
                <a:cs typeface="Segoe UI"/>
              </a:rPr>
              <a:t>w </a:t>
            </a:r>
            <a:r>
              <a:rPr dirty="0">
                <a:latin typeface="Segoe UI"/>
                <a:cs typeface="Segoe UI"/>
              </a:rPr>
              <a:t>norms,</a:t>
            </a:r>
            <a:r>
              <a:rPr spc="-20" dirty="0">
                <a:latin typeface="Segoe UI"/>
                <a:cs typeface="Segoe UI"/>
              </a:rPr>
              <a:t> </a:t>
            </a:r>
            <a:r>
              <a:rPr spc="-10" dirty="0">
                <a:latin typeface="Segoe UI"/>
                <a:cs typeface="Segoe UI"/>
              </a:rPr>
              <a:t>e</a:t>
            </a:r>
            <a:r>
              <a:rPr spc="-5" dirty="0">
                <a:latin typeface="Segoe UI"/>
                <a:cs typeface="Segoe UI"/>
              </a:rPr>
              <a:t>l</a:t>
            </a:r>
            <a:r>
              <a:rPr spc="-10" dirty="0">
                <a:latin typeface="Segoe UI"/>
                <a:cs typeface="Segoe UI"/>
              </a:rPr>
              <a:t>e</a:t>
            </a:r>
            <a:r>
              <a:rPr spc="-5" dirty="0">
                <a:latin typeface="Segoe UI"/>
                <a:cs typeface="Segoe UI"/>
              </a:rPr>
              <a:t>ct</a:t>
            </a:r>
            <a:r>
              <a:rPr spc="5" dirty="0">
                <a:latin typeface="Segoe UI"/>
                <a:cs typeface="Segoe UI"/>
              </a:rPr>
              <a:t> </a:t>
            </a:r>
            <a:r>
              <a:rPr dirty="0">
                <a:latin typeface="Segoe UI"/>
                <a:cs typeface="Segoe UI"/>
              </a:rPr>
              <a:t>tim</a:t>
            </a:r>
            <a:r>
              <a:rPr spc="-15" dirty="0">
                <a:latin typeface="Segoe UI"/>
                <a:cs typeface="Segoe UI"/>
              </a:rPr>
              <a:t>e</a:t>
            </a:r>
            <a:r>
              <a:rPr spc="-5" dirty="0">
                <a:latin typeface="Segoe UI"/>
                <a:cs typeface="Segoe UI"/>
              </a:rPr>
              <a:t>keep</a:t>
            </a:r>
            <a:r>
              <a:rPr spc="-15" dirty="0">
                <a:latin typeface="Segoe UI"/>
                <a:cs typeface="Segoe UI"/>
              </a:rPr>
              <a:t>e</a:t>
            </a:r>
            <a:r>
              <a:rPr spc="-5" dirty="0">
                <a:latin typeface="Segoe UI"/>
                <a:cs typeface="Segoe UI"/>
              </a:rPr>
              <a:t>r, </a:t>
            </a:r>
            <a:r>
              <a:rPr dirty="0">
                <a:latin typeface="Segoe UI"/>
                <a:cs typeface="Segoe UI"/>
              </a:rPr>
              <a:t>fol</a:t>
            </a:r>
            <a:r>
              <a:rPr spc="-10" dirty="0">
                <a:latin typeface="Segoe UI"/>
                <a:cs typeface="Segoe UI"/>
              </a:rPr>
              <a:t>l</a:t>
            </a:r>
            <a:r>
              <a:rPr spc="-5" dirty="0">
                <a:latin typeface="Segoe UI"/>
                <a:cs typeface="Segoe UI"/>
              </a:rPr>
              <a:t>ow protocol</a:t>
            </a:r>
            <a:r>
              <a:rPr spc="-10" dirty="0">
                <a:latin typeface="Segoe UI"/>
                <a:cs typeface="Segoe UI"/>
              </a:rPr>
              <a:t> a</a:t>
            </a:r>
            <a:r>
              <a:rPr dirty="0">
                <a:latin typeface="Segoe UI"/>
                <a:cs typeface="Segoe UI"/>
              </a:rPr>
              <a:t>s</a:t>
            </a:r>
            <a:r>
              <a:rPr spc="-10" dirty="0">
                <a:latin typeface="Segoe UI"/>
                <a:cs typeface="Segoe UI"/>
              </a:rPr>
              <a:t> </a:t>
            </a:r>
            <a:r>
              <a:rPr dirty="0">
                <a:latin typeface="Segoe UI"/>
                <a:cs typeface="Segoe UI"/>
              </a:rPr>
              <a:t>outlin</a:t>
            </a:r>
            <a:r>
              <a:rPr spc="-10" dirty="0">
                <a:latin typeface="Segoe UI"/>
                <a:cs typeface="Segoe UI"/>
              </a:rPr>
              <a:t>e</a:t>
            </a:r>
            <a:r>
              <a:rPr spc="-5" dirty="0">
                <a:latin typeface="Segoe UI"/>
                <a:cs typeface="Segoe UI"/>
              </a:rPr>
              <a:t>d i</a:t>
            </a:r>
            <a:r>
              <a:rPr dirty="0">
                <a:latin typeface="Segoe UI"/>
                <a:cs typeface="Segoe UI"/>
              </a:rPr>
              <a:t>n</a:t>
            </a:r>
            <a:r>
              <a:rPr spc="-20" dirty="0">
                <a:latin typeface="Segoe UI"/>
                <a:cs typeface="Segoe UI"/>
              </a:rPr>
              <a:t> </a:t>
            </a:r>
            <a:r>
              <a:rPr spc="-5" dirty="0">
                <a:latin typeface="Segoe UI"/>
                <a:cs typeface="Segoe UI"/>
              </a:rPr>
              <a:t>goo</a:t>
            </a:r>
            <a:r>
              <a:rPr spc="-15" dirty="0">
                <a:latin typeface="Segoe UI"/>
                <a:cs typeface="Segoe UI"/>
              </a:rPr>
              <a:t>g</a:t>
            </a:r>
            <a:r>
              <a:rPr spc="-5" dirty="0">
                <a:latin typeface="Segoe UI"/>
                <a:cs typeface="Segoe UI"/>
              </a:rPr>
              <a:t>l</a:t>
            </a:r>
            <a:r>
              <a:rPr dirty="0">
                <a:latin typeface="Segoe UI"/>
                <a:cs typeface="Segoe UI"/>
              </a:rPr>
              <a:t>e form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ctrTitle"/>
          </p:nvPr>
        </p:nvSpPr>
        <p:spPr>
          <a:prstGeom prst="rect">
            <a:avLst/>
          </a:prstGeom>
        </p:spPr>
        <p:txBody>
          <a:bodyPr vert="horz" wrap="square" lIns="0" tIns="0" rIns="0" bIns="0" rtlCol="0" anchor="t" anchorCtr="0">
            <a:spAutoFit/>
          </a:bodyPr>
          <a:lstStyle/>
          <a:p>
            <a:pPr marL="12700">
              <a:lnSpc>
                <a:spcPts val="5720"/>
              </a:lnSpc>
            </a:pPr>
            <a:r>
              <a:rPr sz="4800" spc="-5" dirty="0">
                <a:solidFill>
                  <a:srgbClr val="FFFFFF"/>
                </a:solidFill>
                <a:latin typeface="Trebuchet MS"/>
                <a:cs typeface="Trebuchet MS"/>
              </a:rPr>
              <a:t>Validatio</a:t>
            </a:r>
            <a:r>
              <a:rPr sz="4800" dirty="0">
                <a:solidFill>
                  <a:srgbClr val="FFFFFF"/>
                </a:solidFill>
                <a:latin typeface="Trebuchet MS"/>
                <a:cs typeface="Trebuchet MS"/>
              </a:rPr>
              <a:t>n</a:t>
            </a:r>
            <a:r>
              <a:rPr sz="4800" spc="45" dirty="0">
                <a:solidFill>
                  <a:srgbClr val="FFFFFF"/>
                </a:solidFill>
                <a:latin typeface="Trebuchet MS"/>
                <a:cs typeface="Trebuchet MS"/>
              </a:rPr>
              <a:t> </a:t>
            </a:r>
            <a:r>
              <a:rPr sz="4800" dirty="0">
                <a:solidFill>
                  <a:srgbClr val="FFFFFF"/>
                </a:solidFill>
                <a:latin typeface="Trebuchet MS"/>
                <a:cs typeface="Trebuchet MS"/>
              </a:rPr>
              <a:t>Protocol</a:t>
            </a:r>
            <a:endParaRPr sz="4800" dirty="0">
              <a:latin typeface="Trebuchet MS"/>
              <a:cs typeface="Trebuchet MS"/>
            </a:endParaRPr>
          </a:p>
        </p:txBody>
      </p:sp>
      <p:sp>
        <p:nvSpPr>
          <p:cNvPr id="7" name="object 7"/>
          <p:cNvSpPr txBox="1"/>
          <p:nvPr/>
        </p:nvSpPr>
        <p:spPr>
          <a:xfrm>
            <a:off x="1478604" y="3765093"/>
            <a:ext cx="6478621" cy="218008"/>
          </a:xfrm>
          <a:prstGeom prst="rect">
            <a:avLst/>
          </a:prstGeom>
        </p:spPr>
        <p:txBody>
          <a:bodyPr vert="horz" wrap="square" lIns="0" tIns="0" rIns="0" bIns="0" rtlCol="0">
            <a:spAutoFit/>
          </a:bodyPr>
          <a:lstStyle/>
          <a:p>
            <a:pPr marL="12700">
              <a:lnSpc>
                <a:spcPts val="1664"/>
              </a:lnSpc>
            </a:pPr>
            <a:r>
              <a:rPr b="1" dirty="0">
                <a:solidFill>
                  <a:srgbClr val="2085C5"/>
                </a:solidFill>
                <a:latin typeface="Segoe UI"/>
                <a:cs typeface="Segoe UI"/>
                <a:hlinkClick r:id="rId3"/>
              </a:rPr>
              <a:t>A</a:t>
            </a:r>
            <a:r>
              <a:rPr b="1" spc="-10" dirty="0">
                <a:solidFill>
                  <a:srgbClr val="2085C5"/>
                </a:solidFill>
                <a:latin typeface="Segoe UI"/>
                <a:cs typeface="Segoe UI"/>
                <a:hlinkClick r:id="rId3"/>
              </a:rPr>
              <a:t>d</a:t>
            </a:r>
            <a:r>
              <a:rPr b="1" dirty="0">
                <a:solidFill>
                  <a:srgbClr val="2085C5"/>
                </a:solidFill>
                <a:latin typeface="Segoe UI"/>
                <a:cs typeface="Segoe UI"/>
                <a:hlinkClick r:id="rId3"/>
              </a:rPr>
              <a:t>apted</a:t>
            </a:r>
            <a:r>
              <a:rPr b="1" spc="-25" dirty="0">
                <a:solidFill>
                  <a:srgbClr val="2085C5"/>
                </a:solidFill>
                <a:latin typeface="Segoe UI"/>
                <a:cs typeface="Segoe UI"/>
                <a:hlinkClick r:id="rId3"/>
              </a:rPr>
              <a:t> </a:t>
            </a:r>
            <a:r>
              <a:rPr b="1" dirty="0">
                <a:solidFill>
                  <a:srgbClr val="2085C5"/>
                </a:solidFill>
                <a:latin typeface="Segoe UI"/>
                <a:cs typeface="Segoe UI"/>
                <a:hlinkClick r:id="rId3"/>
              </a:rPr>
              <a:t>f</a:t>
            </a:r>
            <a:r>
              <a:rPr b="1" spc="5" dirty="0">
                <a:solidFill>
                  <a:srgbClr val="2085C5"/>
                </a:solidFill>
                <a:latin typeface="Segoe UI"/>
                <a:cs typeface="Segoe UI"/>
                <a:hlinkClick r:id="rId3"/>
              </a:rPr>
              <a:t>r</a:t>
            </a:r>
            <a:r>
              <a:rPr b="1" dirty="0">
                <a:solidFill>
                  <a:srgbClr val="2085C5"/>
                </a:solidFill>
                <a:latin typeface="Segoe UI"/>
                <a:cs typeface="Segoe UI"/>
                <a:hlinkClick r:id="rId3"/>
              </a:rPr>
              <a:t>om</a:t>
            </a:r>
            <a:r>
              <a:rPr b="1" spc="-20" dirty="0">
                <a:solidFill>
                  <a:srgbClr val="2085C5"/>
                </a:solidFill>
                <a:latin typeface="Segoe UI"/>
                <a:cs typeface="Segoe UI"/>
                <a:hlinkClick r:id="rId3"/>
              </a:rPr>
              <a:t> </a:t>
            </a:r>
            <a:r>
              <a:rPr b="1" dirty="0">
                <a:solidFill>
                  <a:srgbClr val="2085C5"/>
                </a:solidFill>
                <a:latin typeface="Segoe UI"/>
                <a:cs typeface="Segoe UI"/>
                <a:hlinkClick r:id="rId3"/>
              </a:rPr>
              <a:t>QPA’s</a:t>
            </a:r>
            <a:r>
              <a:rPr b="1" spc="-10" dirty="0">
                <a:solidFill>
                  <a:srgbClr val="2085C5"/>
                </a:solidFill>
                <a:latin typeface="Segoe UI"/>
                <a:cs typeface="Segoe UI"/>
                <a:hlinkClick r:id="rId3"/>
              </a:rPr>
              <a:t> </a:t>
            </a:r>
            <a:r>
              <a:rPr b="1" dirty="0">
                <a:solidFill>
                  <a:srgbClr val="2085C5"/>
                </a:solidFill>
                <a:latin typeface="Segoe UI"/>
                <a:cs typeface="Segoe UI"/>
                <a:hlinkClick r:id="rId3"/>
              </a:rPr>
              <a:t>T</a:t>
            </a:r>
            <a:r>
              <a:rPr b="1" spc="5" dirty="0">
                <a:solidFill>
                  <a:srgbClr val="2085C5"/>
                </a:solidFill>
                <a:latin typeface="Segoe UI"/>
                <a:cs typeface="Segoe UI"/>
                <a:hlinkClick r:id="rId3"/>
              </a:rPr>
              <a:t>o</a:t>
            </a:r>
            <a:r>
              <a:rPr b="1" dirty="0">
                <a:solidFill>
                  <a:srgbClr val="2085C5"/>
                </a:solidFill>
                <a:latin typeface="Segoe UI"/>
                <a:cs typeface="Segoe UI"/>
                <a:hlinkClick r:id="rId3"/>
              </a:rPr>
              <a:t>ol</a:t>
            </a:r>
            <a:r>
              <a:rPr b="1" spc="-30" dirty="0">
                <a:solidFill>
                  <a:srgbClr val="2085C5"/>
                </a:solidFill>
                <a:latin typeface="Segoe UI"/>
                <a:cs typeface="Segoe UI"/>
                <a:hlinkClick r:id="rId3"/>
              </a:rPr>
              <a:t> </a:t>
            </a:r>
            <a:r>
              <a:rPr b="1" dirty="0">
                <a:solidFill>
                  <a:srgbClr val="2085C5"/>
                </a:solidFill>
                <a:latin typeface="Segoe UI"/>
                <a:cs typeface="Segoe UI"/>
                <a:hlinkClick r:id="rId3"/>
              </a:rPr>
              <a:t>3:</a:t>
            </a:r>
            <a:r>
              <a:rPr b="1" spc="-15" dirty="0">
                <a:solidFill>
                  <a:srgbClr val="2085C5"/>
                </a:solidFill>
                <a:latin typeface="Segoe UI"/>
                <a:cs typeface="Segoe UI"/>
                <a:hlinkClick r:id="rId3"/>
              </a:rPr>
              <a:t> </a:t>
            </a:r>
            <a:r>
              <a:rPr b="1" dirty="0">
                <a:solidFill>
                  <a:srgbClr val="2085C5"/>
                </a:solidFill>
                <a:latin typeface="Segoe UI"/>
                <a:cs typeface="Segoe UI"/>
                <a:hlinkClick r:id="rId3"/>
              </a:rPr>
              <a:t>A</a:t>
            </a:r>
            <a:r>
              <a:rPr b="1" spc="-10" dirty="0">
                <a:solidFill>
                  <a:srgbClr val="2085C5"/>
                </a:solidFill>
                <a:latin typeface="Segoe UI"/>
                <a:cs typeface="Segoe UI"/>
                <a:hlinkClick r:id="rId3"/>
              </a:rPr>
              <a:t>ss</a:t>
            </a:r>
            <a:r>
              <a:rPr b="1" dirty="0">
                <a:solidFill>
                  <a:srgbClr val="2085C5"/>
                </a:solidFill>
                <a:latin typeface="Segoe UI"/>
                <a:cs typeface="Segoe UI"/>
                <a:hlinkClick r:id="rId3"/>
              </a:rPr>
              <a:t>e</a:t>
            </a:r>
            <a:r>
              <a:rPr b="1" spc="-10" dirty="0">
                <a:solidFill>
                  <a:srgbClr val="2085C5"/>
                </a:solidFill>
                <a:latin typeface="Segoe UI"/>
                <a:cs typeface="Segoe UI"/>
                <a:hlinkClick r:id="rId3"/>
              </a:rPr>
              <a:t>ss</a:t>
            </a:r>
            <a:r>
              <a:rPr b="1" dirty="0">
                <a:solidFill>
                  <a:srgbClr val="2085C5"/>
                </a:solidFill>
                <a:latin typeface="Segoe UI"/>
                <a:cs typeface="Segoe UI"/>
                <a:hlinkClick r:id="rId3"/>
              </a:rPr>
              <a:t>m</a:t>
            </a:r>
            <a:r>
              <a:rPr b="1" spc="-10" dirty="0">
                <a:solidFill>
                  <a:srgbClr val="2085C5"/>
                </a:solidFill>
                <a:latin typeface="Segoe UI"/>
                <a:cs typeface="Segoe UI"/>
                <a:hlinkClick r:id="rId3"/>
              </a:rPr>
              <a:t>e</a:t>
            </a:r>
            <a:r>
              <a:rPr b="1" dirty="0">
                <a:solidFill>
                  <a:srgbClr val="2085C5"/>
                </a:solidFill>
                <a:latin typeface="Segoe UI"/>
                <a:cs typeface="Segoe UI"/>
                <a:hlinkClick r:id="rId3"/>
              </a:rPr>
              <a:t>nt</a:t>
            </a:r>
            <a:r>
              <a:rPr b="1" spc="25" dirty="0">
                <a:solidFill>
                  <a:srgbClr val="2085C5"/>
                </a:solidFill>
                <a:latin typeface="Segoe UI"/>
                <a:cs typeface="Segoe UI"/>
                <a:hlinkClick r:id="rId3"/>
              </a:rPr>
              <a:t> </a:t>
            </a:r>
            <a:r>
              <a:rPr b="1" dirty="0">
                <a:solidFill>
                  <a:srgbClr val="2085C5"/>
                </a:solidFill>
                <a:latin typeface="Segoe UI"/>
                <a:cs typeface="Segoe UI"/>
                <a:hlinkClick r:id="rId3"/>
              </a:rPr>
              <a:t>Val</a:t>
            </a:r>
            <a:r>
              <a:rPr b="1" spc="-10" dirty="0">
                <a:solidFill>
                  <a:srgbClr val="2085C5"/>
                </a:solidFill>
                <a:latin typeface="Segoe UI"/>
                <a:cs typeface="Segoe UI"/>
                <a:hlinkClick r:id="rId3"/>
              </a:rPr>
              <a:t>id</a:t>
            </a:r>
            <a:r>
              <a:rPr b="1" dirty="0">
                <a:solidFill>
                  <a:srgbClr val="2085C5"/>
                </a:solidFill>
                <a:latin typeface="Segoe UI"/>
                <a:cs typeface="Segoe UI"/>
                <a:hlinkClick r:id="rId3"/>
              </a:rPr>
              <a:t>a</a:t>
            </a:r>
            <a:r>
              <a:rPr b="1" spc="5" dirty="0">
                <a:solidFill>
                  <a:srgbClr val="2085C5"/>
                </a:solidFill>
                <a:latin typeface="Segoe UI"/>
                <a:cs typeface="Segoe UI"/>
                <a:hlinkClick r:id="rId3"/>
              </a:rPr>
              <a:t>t</a:t>
            </a:r>
            <a:r>
              <a:rPr b="1" dirty="0">
                <a:solidFill>
                  <a:srgbClr val="2085C5"/>
                </a:solidFill>
                <a:latin typeface="Segoe UI"/>
                <a:cs typeface="Segoe UI"/>
                <a:hlinkClick r:id="rId3"/>
              </a:rPr>
              <a:t>ion</a:t>
            </a:r>
            <a:r>
              <a:rPr b="1" spc="-25" dirty="0">
                <a:solidFill>
                  <a:srgbClr val="2085C5"/>
                </a:solidFill>
                <a:latin typeface="Segoe UI"/>
                <a:cs typeface="Segoe UI"/>
                <a:hlinkClick r:id="rId3"/>
              </a:rPr>
              <a:t> </a:t>
            </a:r>
            <a:r>
              <a:rPr b="1" dirty="0">
                <a:solidFill>
                  <a:srgbClr val="2085C5"/>
                </a:solidFill>
                <a:latin typeface="Segoe UI"/>
                <a:cs typeface="Segoe UI"/>
                <a:hlinkClick r:id="rId3"/>
              </a:rPr>
              <a:t>P</a:t>
            </a:r>
            <a:r>
              <a:rPr b="1" spc="5" dirty="0">
                <a:solidFill>
                  <a:srgbClr val="2085C5"/>
                </a:solidFill>
                <a:latin typeface="Segoe UI"/>
                <a:cs typeface="Segoe UI"/>
                <a:hlinkClick r:id="rId3"/>
              </a:rPr>
              <a:t>r</a:t>
            </a:r>
            <a:r>
              <a:rPr b="1" dirty="0">
                <a:solidFill>
                  <a:srgbClr val="2085C5"/>
                </a:solidFill>
                <a:latin typeface="Segoe UI"/>
                <a:cs typeface="Segoe UI"/>
                <a:hlinkClick r:id="rId3"/>
              </a:rPr>
              <a:t>otocol</a:t>
            </a:r>
            <a:endParaRPr dirty="0">
              <a:latin typeface="Segoe UI"/>
              <a:cs typeface="Segoe UI"/>
            </a:endParaRPr>
          </a:p>
        </p:txBody>
      </p:sp>
      <p:sp>
        <p:nvSpPr>
          <p:cNvPr id="8" name="object 8"/>
          <p:cNvSpPr/>
          <p:nvPr/>
        </p:nvSpPr>
        <p:spPr>
          <a:xfrm>
            <a:off x="2053463" y="3983101"/>
            <a:ext cx="5035550" cy="0"/>
          </a:xfrm>
          <a:custGeom>
            <a:avLst/>
            <a:gdLst/>
            <a:ahLst/>
            <a:cxnLst/>
            <a:rect l="l" t="t" r="r" b="b"/>
            <a:pathLst>
              <a:path w="5035550">
                <a:moveTo>
                  <a:pt x="0" y="0"/>
                </a:moveTo>
                <a:lnTo>
                  <a:pt x="5035295" y="0"/>
                </a:lnTo>
              </a:path>
            </a:pathLst>
          </a:custGeom>
          <a:ln w="10668">
            <a:solidFill>
              <a:srgbClr val="2085C5"/>
            </a:solidFill>
          </a:ln>
        </p:spPr>
        <p:txBody>
          <a:bodyPr wrap="square" lIns="0" tIns="0" rIns="0" bIns="0" rtlCol="0"/>
          <a:lstStyle/>
          <a:p>
            <a:endParaRPr/>
          </a:p>
        </p:txBody>
      </p:sp>
      <p:sp>
        <p:nvSpPr>
          <p:cNvPr id="9" name="object 9"/>
          <p:cNvSpPr txBox="1"/>
          <p:nvPr/>
        </p:nvSpPr>
        <p:spPr>
          <a:xfrm>
            <a:off x="4514850" y="5794165"/>
            <a:ext cx="114300" cy="200055"/>
          </a:xfrm>
          <a:prstGeom prst="rect">
            <a:avLst/>
          </a:prstGeom>
        </p:spPr>
        <p:txBody>
          <a:bodyPr vert="horz" wrap="square" lIns="0" tIns="0" rIns="0" bIns="0" rtlCol="0">
            <a:spAutoFit/>
          </a:bodyPr>
          <a:lstStyle/>
          <a:p>
            <a:pPr marL="12700"/>
            <a:r>
              <a:rPr sz="1300" spc="-5" dirty="0">
                <a:solidFill>
                  <a:srgbClr val="96ABBB"/>
                </a:solidFill>
                <a:latin typeface="Segoe UI"/>
                <a:cs typeface="Segoe UI"/>
              </a:rPr>
              <a:t>6</a:t>
            </a:r>
            <a:endParaRPr sz="1300">
              <a:latin typeface="Segoe UI"/>
              <a:cs typeface="Segoe U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68400" y="274768"/>
            <a:ext cx="5159375" cy="518087"/>
          </a:xfrm>
        </p:spPr>
        <p:txBody>
          <a:bodyPr vert="horz" wrap="square" lIns="0" tIns="183892" rIns="0" bIns="0" rtlCol="0" anchor="t" anchorCtr="0">
            <a:spAutoFit/>
          </a:bodyPr>
          <a:lstStyle/>
          <a:p>
            <a:r>
              <a:rPr lang="en-US" dirty="0"/>
              <a:t>1. Review Norms: </a:t>
            </a:r>
            <a:r>
              <a:rPr lang="en-US" b="1" dirty="0">
                <a:solidFill>
                  <a:schemeClr val="accent4"/>
                </a:solidFill>
              </a:rPr>
              <a:t>2 minutes</a:t>
            </a:r>
          </a:p>
        </p:txBody>
      </p:sp>
      <p:sp>
        <p:nvSpPr>
          <p:cNvPr id="7" name="object 7"/>
          <p:cNvSpPr txBox="1">
            <a:spLocks noGrp="1"/>
          </p:cNvSpPr>
          <p:nvPr>
            <p:ph type="sldNum" sz="quarter" idx="12"/>
          </p:nvPr>
        </p:nvSpPr>
        <p:spPr>
          <a:xfrm>
            <a:off x="223071" y="6427018"/>
            <a:ext cx="2057400" cy="365125"/>
          </a:xfrm>
        </p:spPr>
        <p:txBody>
          <a:bodyPr vert="horz" wrap="square" lIns="0" tIns="0" rIns="0" bIns="0" rtlCol="0">
            <a:spAutoFit/>
          </a:bodyPr>
          <a:lstStyle>
            <a:defPPr>
              <a:defRPr lang="en-US"/>
            </a:defPPr>
            <a:lvl1pPr marL="0" algn="l" defTabSz="914400" rtl="0" eaLnBrk="1" latinLnBrk="0" hangingPunct="1">
              <a:defRPr sz="1300" b="0" i="0" kern="1200">
                <a:solidFill>
                  <a:srgbClr val="96ABBB"/>
                </a:solidFill>
                <a:latin typeface="Segoe UI"/>
                <a:ea typeface="+mn-ea"/>
                <a:cs typeface="Segoe U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1D60167-4931-47E6-BA6A-407CBD079E47}" type="slidenum">
              <a:rPr lang="en-US" smtClean="0"/>
              <a:pPr/>
              <a:t>8</a:t>
            </a:fld>
            <a:endParaRPr lang="en-US" dirty="0"/>
          </a:p>
        </p:txBody>
      </p:sp>
      <p:sp>
        <p:nvSpPr>
          <p:cNvPr id="3" name="object 3"/>
          <p:cNvSpPr txBox="1"/>
          <p:nvPr/>
        </p:nvSpPr>
        <p:spPr>
          <a:xfrm>
            <a:off x="1166622" y="2648712"/>
            <a:ext cx="6765290" cy="2310569"/>
          </a:xfrm>
          <a:prstGeom prst="rect">
            <a:avLst/>
          </a:prstGeom>
          <a:solidFill>
            <a:srgbClr val="CFE1F3"/>
          </a:solidFill>
          <a:ln w="38100">
            <a:solidFill>
              <a:srgbClr val="7DCEFC"/>
            </a:solidFill>
          </a:ln>
        </p:spPr>
        <p:txBody>
          <a:bodyPr vert="horz" wrap="square" lIns="0" tIns="0" rIns="0" bIns="0" rtlCol="0">
            <a:spAutoFit/>
          </a:bodyPr>
          <a:lstStyle/>
          <a:p>
            <a:pPr marL="528955" indent="-314325">
              <a:buFont typeface="Wingdings" panose="05000000000000000000" pitchFamily="2" charset="2"/>
              <a:buChar char="v"/>
              <a:tabLst>
                <a:tab pos="558165" algn="l"/>
              </a:tabLst>
            </a:pPr>
            <a:r>
              <a:rPr lang="en-US" spc="-5" dirty="0">
                <a:cs typeface="Segoe UI"/>
              </a:rPr>
              <a:t>B</a:t>
            </a:r>
            <a:r>
              <a:rPr dirty="0">
                <a:cs typeface="Segoe UI"/>
              </a:rPr>
              <a:t>e </a:t>
            </a:r>
            <a:r>
              <a:rPr spc="-5" dirty="0">
                <a:cs typeface="Segoe UI"/>
              </a:rPr>
              <a:t>present</a:t>
            </a:r>
            <a:endParaRPr dirty="0">
              <a:cs typeface="Segoe UI"/>
            </a:endParaRPr>
          </a:p>
          <a:p>
            <a:pPr marL="528955" indent="-342900">
              <a:spcBef>
                <a:spcPts val="1080"/>
              </a:spcBef>
              <a:buFont typeface="Wingdings" panose="05000000000000000000" pitchFamily="2" charset="2"/>
              <a:buChar char="v"/>
              <a:tabLst>
                <a:tab pos="529590" algn="l"/>
              </a:tabLst>
            </a:pPr>
            <a:r>
              <a:rPr lang="en-US" spc="-15" dirty="0">
                <a:cs typeface="Segoe UI"/>
              </a:rPr>
              <a:t>E</a:t>
            </a:r>
            <a:r>
              <a:rPr spc="-15" dirty="0">
                <a:cs typeface="Segoe UI"/>
              </a:rPr>
              <a:t>m</a:t>
            </a:r>
            <a:r>
              <a:rPr spc="-5" dirty="0">
                <a:cs typeface="Segoe UI"/>
              </a:rPr>
              <a:t>brac</a:t>
            </a:r>
            <a:r>
              <a:rPr dirty="0">
                <a:cs typeface="Segoe UI"/>
              </a:rPr>
              <a:t>e</a:t>
            </a:r>
            <a:r>
              <a:rPr spc="-5" dirty="0">
                <a:cs typeface="Segoe UI"/>
              </a:rPr>
              <a:t> t</a:t>
            </a:r>
            <a:r>
              <a:rPr spc="-15" dirty="0">
                <a:cs typeface="Segoe UI"/>
              </a:rPr>
              <a:t>h</a:t>
            </a:r>
            <a:r>
              <a:rPr dirty="0">
                <a:cs typeface="Segoe UI"/>
              </a:rPr>
              <a:t>e</a:t>
            </a:r>
            <a:r>
              <a:rPr spc="15" dirty="0">
                <a:cs typeface="Segoe UI"/>
              </a:rPr>
              <a:t> </a:t>
            </a:r>
            <a:r>
              <a:rPr spc="-5" dirty="0">
                <a:cs typeface="Segoe UI"/>
              </a:rPr>
              <a:t>opportun</a:t>
            </a:r>
            <a:r>
              <a:rPr spc="5" dirty="0">
                <a:cs typeface="Segoe UI"/>
              </a:rPr>
              <a:t>i</a:t>
            </a:r>
            <a:r>
              <a:rPr spc="-5" dirty="0">
                <a:cs typeface="Segoe UI"/>
              </a:rPr>
              <a:t>t</a:t>
            </a:r>
            <a:r>
              <a:rPr dirty="0">
                <a:cs typeface="Segoe UI"/>
              </a:rPr>
              <a:t>y</a:t>
            </a:r>
            <a:r>
              <a:rPr spc="-45" dirty="0">
                <a:cs typeface="Segoe UI"/>
              </a:rPr>
              <a:t> </a:t>
            </a:r>
            <a:r>
              <a:rPr spc="-5" dirty="0">
                <a:cs typeface="Segoe UI"/>
              </a:rPr>
              <a:t>t</a:t>
            </a:r>
            <a:r>
              <a:rPr dirty="0">
                <a:cs typeface="Segoe UI"/>
              </a:rPr>
              <a:t>o </a:t>
            </a:r>
            <a:r>
              <a:rPr spc="5" dirty="0">
                <a:cs typeface="Segoe UI"/>
              </a:rPr>
              <a:t>l</a:t>
            </a:r>
            <a:r>
              <a:rPr dirty="0">
                <a:cs typeface="Segoe UI"/>
              </a:rPr>
              <a:t>earn</a:t>
            </a:r>
            <a:r>
              <a:rPr spc="-15" dirty="0">
                <a:cs typeface="Segoe UI"/>
              </a:rPr>
              <a:t> </a:t>
            </a:r>
            <a:r>
              <a:rPr spc="-10" dirty="0">
                <a:cs typeface="Segoe UI"/>
              </a:rPr>
              <a:t>f</a:t>
            </a:r>
            <a:r>
              <a:rPr dirty="0">
                <a:cs typeface="Segoe UI"/>
              </a:rPr>
              <a:t>rom</a:t>
            </a:r>
            <a:r>
              <a:rPr spc="-10" dirty="0">
                <a:cs typeface="Segoe UI"/>
              </a:rPr>
              <a:t> </a:t>
            </a:r>
            <a:r>
              <a:rPr spc="-5" dirty="0">
                <a:cs typeface="Segoe UI"/>
              </a:rPr>
              <a:t>an</a:t>
            </a:r>
            <a:r>
              <a:rPr dirty="0">
                <a:cs typeface="Segoe UI"/>
              </a:rPr>
              <a:t>d </a:t>
            </a:r>
            <a:r>
              <a:rPr spc="-5" dirty="0">
                <a:cs typeface="Segoe UI"/>
              </a:rPr>
              <a:t>w</a:t>
            </a:r>
            <a:r>
              <a:rPr spc="5" dirty="0">
                <a:cs typeface="Segoe UI"/>
              </a:rPr>
              <a:t>i</a:t>
            </a:r>
            <a:r>
              <a:rPr spc="-5" dirty="0">
                <a:cs typeface="Segoe UI"/>
              </a:rPr>
              <a:t>t</a:t>
            </a:r>
            <a:r>
              <a:rPr dirty="0">
                <a:cs typeface="Segoe UI"/>
              </a:rPr>
              <a:t>h</a:t>
            </a:r>
            <a:r>
              <a:rPr spc="-5" dirty="0">
                <a:cs typeface="Segoe UI"/>
              </a:rPr>
              <a:t> ot</a:t>
            </a:r>
            <a:r>
              <a:rPr spc="-10" dirty="0">
                <a:cs typeface="Segoe UI"/>
              </a:rPr>
              <a:t>h</a:t>
            </a:r>
            <a:r>
              <a:rPr dirty="0">
                <a:cs typeface="Segoe UI"/>
              </a:rPr>
              <a:t>ers</a:t>
            </a:r>
          </a:p>
          <a:p>
            <a:pPr marL="528955" indent="-342900">
              <a:spcBef>
                <a:spcPts val="1080"/>
              </a:spcBef>
              <a:buFont typeface="Wingdings" panose="05000000000000000000" pitchFamily="2" charset="2"/>
              <a:buChar char="v"/>
              <a:tabLst>
                <a:tab pos="529590" algn="l"/>
              </a:tabLst>
            </a:pPr>
            <a:r>
              <a:rPr lang="en-US" dirty="0">
                <a:cs typeface="Segoe UI"/>
              </a:rPr>
              <a:t>M</a:t>
            </a:r>
            <a:r>
              <a:rPr dirty="0">
                <a:cs typeface="Segoe UI"/>
              </a:rPr>
              <a:t>odel</a:t>
            </a:r>
            <a:r>
              <a:rPr spc="-5" dirty="0">
                <a:cs typeface="Segoe UI"/>
              </a:rPr>
              <a:t> </a:t>
            </a:r>
            <a:r>
              <a:rPr dirty="0">
                <a:cs typeface="Segoe UI"/>
              </a:rPr>
              <a:t>vul</a:t>
            </a:r>
            <a:r>
              <a:rPr spc="5" dirty="0">
                <a:cs typeface="Segoe UI"/>
              </a:rPr>
              <a:t>n</a:t>
            </a:r>
            <a:r>
              <a:rPr dirty="0">
                <a:cs typeface="Segoe UI"/>
              </a:rPr>
              <a:t>era</a:t>
            </a:r>
            <a:r>
              <a:rPr spc="-5" dirty="0">
                <a:cs typeface="Segoe UI"/>
              </a:rPr>
              <a:t>bi</a:t>
            </a:r>
            <a:r>
              <a:rPr spc="5" dirty="0">
                <a:cs typeface="Segoe UI"/>
              </a:rPr>
              <a:t>l</a:t>
            </a:r>
            <a:r>
              <a:rPr spc="-5" dirty="0">
                <a:cs typeface="Segoe UI"/>
              </a:rPr>
              <a:t>it</a:t>
            </a:r>
            <a:r>
              <a:rPr dirty="0">
                <a:cs typeface="Segoe UI"/>
              </a:rPr>
              <a:t>y</a:t>
            </a:r>
            <a:r>
              <a:rPr spc="-25" dirty="0">
                <a:cs typeface="Segoe UI"/>
              </a:rPr>
              <a:t> </a:t>
            </a:r>
            <a:r>
              <a:rPr spc="-5" dirty="0">
                <a:cs typeface="Segoe UI"/>
              </a:rPr>
              <a:t>a</a:t>
            </a:r>
            <a:r>
              <a:rPr spc="5" dirty="0">
                <a:cs typeface="Segoe UI"/>
              </a:rPr>
              <a:t>n</a:t>
            </a:r>
            <a:r>
              <a:rPr dirty="0">
                <a:cs typeface="Segoe UI"/>
              </a:rPr>
              <a:t>d</a:t>
            </a:r>
            <a:r>
              <a:rPr spc="-15" dirty="0">
                <a:cs typeface="Segoe UI"/>
              </a:rPr>
              <a:t> </a:t>
            </a:r>
            <a:r>
              <a:rPr spc="-5" dirty="0">
                <a:cs typeface="Segoe UI"/>
              </a:rPr>
              <a:t>pr</a:t>
            </a:r>
            <a:r>
              <a:rPr spc="5" dirty="0">
                <a:cs typeface="Segoe UI"/>
              </a:rPr>
              <a:t>o</a:t>
            </a:r>
            <a:r>
              <a:rPr spc="-5" dirty="0">
                <a:cs typeface="Segoe UI"/>
              </a:rPr>
              <a:t>f</a:t>
            </a:r>
            <a:r>
              <a:rPr spc="-10" dirty="0">
                <a:cs typeface="Segoe UI"/>
              </a:rPr>
              <a:t>e</a:t>
            </a:r>
            <a:r>
              <a:rPr dirty="0">
                <a:cs typeface="Segoe UI"/>
              </a:rPr>
              <a:t>ssi</a:t>
            </a:r>
            <a:r>
              <a:rPr spc="5" dirty="0">
                <a:cs typeface="Segoe UI"/>
              </a:rPr>
              <a:t>o</a:t>
            </a:r>
            <a:r>
              <a:rPr dirty="0">
                <a:cs typeface="Segoe UI"/>
              </a:rPr>
              <a:t>n</a:t>
            </a:r>
            <a:r>
              <a:rPr spc="5" dirty="0">
                <a:cs typeface="Segoe UI"/>
              </a:rPr>
              <a:t>a</a:t>
            </a:r>
            <a:r>
              <a:rPr dirty="0">
                <a:cs typeface="Segoe UI"/>
              </a:rPr>
              <a:t>l</a:t>
            </a:r>
            <a:r>
              <a:rPr spc="-10" dirty="0">
                <a:cs typeface="Segoe UI"/>
              </a:rPr>
              <a:t> </a:t>
            </a:r>
            <a:r>
              <a:rPr dirty="0">
                <a:cs typeface="Segoe UI"/>
              </a:rPr>
              <a:t>ris</a:t>
            </a:r>
            <a:r>
              <a:rPr spc="20" dirty="0">
                <a:cs typeface="Segoe UI"/>
              </a:rPr>
              <a:t>k</a:t>
            </a:r>
            <a:r>
              <a:rPr spc="-10" dirty="0">
                <a:cs typeface="Segoe UI"/>
              </a:rPr>
              <a:t>-</a:t>
            </a:r>
            <a:r>
              <a:rPr spc="-5" dirty="0">
                <a:cs typeface="Segoe UI"/>
              </a:rPr>
              <a:t>tak</a:t>
            </a:r>
            <a:r>
              <a:rPr dirty="0">
                <a:cs typeface="Segoe UI"/>
              </a:rPr>
              <a:t>ing</a:t>
            </a:r>
          </a:p>
          <a:p>
            <a:pPr marL="528955" indent="-342900">
              <a:spcBef>
                <a:spcPts val="1080"/>
              </a:spcBef>
              <a:buFont typeface="Wingdings" panose="05000000000000000000" pitchFamily="2" charset="2"/>
              <a:buChar char="v"/>
              <a:tabLst>
                <a:tab pos="529590" algn="l"/>
              </a:tabLst>
            </a:pPr>
            <a:r>
              <a:rPr lang="en-US" spc="-5" dirty="0">
                <a:cs typeface="Segoe UI"/>
              </a:rPr>
              <a:t>A</a:t>
            </a:r>
            <a:r>
              <a:rPr spc="-5" dirty="0">
                <a:cs typeface="Segoe UI"/>
              </a:rPr>
              <a:t>ss</a:t>
            </a:r>
            <a:r>
              <a:rPr spc="5" dirty="0">
                <a:cs typeface="Segoe UI"/>
              </a:rPr>
              <a:t>u</a:t>
            </a:r>
            <a:r>
              <a:rPr dirty="0">
                <a:cs typeface="Segoe UI"/>
              </a:rPr>
              <a:t>me</a:t>
            </a:r>
            <a:r>
              <a:rPr spc="-25" dirty="0">
                <a:cs typeface="Segoe UI"/>
              </a:rPr>
              <a:t> </a:t>
            </a:r>
            <a:r>
              <a:rPr spc="-5" dirty="0">
                <a:cs typeface="Segoe UI"/>
              </a:rPr>
              <a:t>pos</a:t>
            </a:r>
            <a:r>
              <a:rPr spc="5" dirty="0">
                <a:cs typeface="Segoe UI"/>
              </a:rPr>
              <a:t>i</a:t>
            </a:r>
            <a:r>
              <a:rPr spc="-5" dirty="0">
                <a:cs typeface="Segoe UI"/>
              </a:rPr>
              <a:t>tiv</a:t>
            </a:r>
            <a:r>
              <a:rPr dirty="0">
                <a:cs typeface="Segoe UI"/>
              </a:rPr>
              <a:t>e</a:t>
            </a:r>
            <a:r>
              <a:rPr spc="-10" dirty="0">
                <a:cs typeface="Segoe UI"/>
              </a:rPr>
              <a:t> </a:t>
            </a:r>
            <a:r>
              <a:rPr spc="-5" dirty="0">
                <a:cs typeface="Segoe UI"/>
              </a:rPr>
              <a:t>i</a:t>
            </a:r>
            <a:r>
              <a:rPr spc="5" dirty="0">
                <a:cs typeface="Segoe UI"/>
              </a:rPr>
              <a:t>n</a:t>
            </a:r>
            <a:r>
              <a:rPr spc="-5" dirty="0">
                <a:cs typeface="Segoe UI"/>
              </a:rPr>
              <a:t>t</a:t>
            </a:r>
            <a:r>
              <a:rPr spc="-10" dirty="0">
                <a:cs typeface="Segoe UI"/>
              </a:rPr>
              <a:t>e</a:t>
            </a:r>
            <a:r>
              <a:rPr dirty="0">
                <a:cs typeface="Segoe UI"/>
              </a:rPr>
              <a:t>ntions</a:t>
            </a:r>
          </a:p>
          <a:p>
            <a:pPr marL="528955" marR="184785" indent="-342900">
              <a:lnSpc>
                <a:spcPct val="150000"/>
              </a:lnSpc>
              <a:buFont typeface="Wingdings" panose="05000000000000000000" pitchFamily="2" charset="2"/>
              <a:buChar char="v"/>
              <a:tabLst>
                <a:tab pos="529590" algn="l"/>
              </a:tabLst>
            </a:pPr>
            <a:r>
              <a:rPr lang="en-US" spc="-5" dirty="0">
                <a:cs typeface="Segoe UI"/>
              </a:rPr>
              <a:t>P</a:t>
            </a:r>
            <a:r>
              <a:rPr spc="-5" dirty="0">
                <a:cs typeface="Segoe UI"/>
              </a:rPr>
              <a:t>repa</a:t>
            </a:r>
            <a:r>
              <a:rPr spc="5" dirty="0">
                <a:cs typeface="Segoe UI"/>
              </a:rPr>
              <a:t>r</a:t>
            </a:r>
            <a:r>
              <a:rPr dirty="0">
                <a:cs typeface="Segoe UI"/>
              </a:rPr>
              <a:t>e</a:t>
            </a:r>
            <a:r>
              <a:rPr spc="-20" dirty="0">
                <a:cs typeface="Segoe UI"/>
              </a:rPr>
              <a:t> </a:t>
            </a:r>
            <a:r>
              <a:rPr spc="-5" dirty="0">
                <a:cs typeface="Segoe UI"/>
              </a:rPr>
              <a:t>t</a:t>
            </a:r>
            <a:r>
              <a:rPr dirty="0">
                <a:cs typeface="Segoe UI"/>
              </a:rPr>
              <a:t>o</a:t>
            </a:r>
            <a:r>
              <a:rPr spc="-5" dirty="0">
                <a:cs typeface="Segoe UI"/>
              </a:rPr>
              <a:t> give</a:t>
            </a:r>
            <a:r>
              <a:rPr dirty="0">
                <a:cs typeface="Segoe UI"/>
              </a:rPr>
              <a:t>/receive</a:t>
            </a:r>
            <a:r>
              <a:rPr spc="-5" dirty="0">
                <a:cs typeface="Segoe UI"/>
              </a:rPr>
              <a:t> feedbac</a:t>
            </a:r>
            <a:r>
              <a:rPr dirty="0">
                <a:cs typeface="Segoe UI"/>
              </a:rPr>
              <a:t>k</a:t>
            </a:r>
            <a:r>
              <a:rPr spc="5" dirty="0">
                <a:cs typeface="Segoe UI"/>
              </a:rPr>
              <a:t> </a:t>
            </a:r>
            <a:r>
              <a:rPr spc="-5" dirty="0">
                <a:cs typeface="Segoe UI"/>
              </a:rPr>
              <a:t>a</a:t>
            </a:r>
            <a:r>
              <a:rPr dirty="0">
                <a:cs typeface="Segoe UI"/>
              </a:rPr>
              <a:t>s catal</a:t>
            </a:r>
            <a:r>
              <a:rPr spc="5" dirty="0">
                <a:cs typeface="Segoe UI"/>
              </a:rPr>
              <a:t>y</a:t>
            </a:r>
            <a:r>
              <a:rPr dirty="0">
                <a:cs typeface="Segoe UI"/>
              </a:rPr>
              <a:t>st</a:t>
            </a:r>
            <a:r>
              <a:rPr spc="-35" dirty="0">
                <a:cs typeface="Segoe UI"/>
              </a:rPr>
              <a:t> </a:t>
            </a:r>
            <a:r>
              <a:rPr spc="-5" dirty="0">
                <a:cs typeface="Segoe UI"/>
              </a:rPr>
              <a:t>fo</a:t>
            </a:r>
            <a:r>
              <a:rPr dirty="0">
                <a:cs typeface="Segoe UI"/>
              </a:rPr>
              <a:t>r </a:t>
            </a:r>
            <a:r>
              <a:rPr spc="-5" dirty="0">
                <a:cs typeface="Segoe UI"/>
              </a:rPr>
              <a:t>gr</a:t>
            </a:r>
            <a:r>
              <a:rPr spc="5" dirty="0">
                <a:cs typeface="Segoe UI"/>
              </a:rPr>
              <a:t>o</a:t>
            </a:r>
            <a:r>
              <a:rPr dirty="0">
                <a:cs typeface="Segoe UI"/>
              </a:rPr>
              <a:t>w</a:t>
            </a:r>
            <a:r>
              <a:rPr spc="-5" dirty="0">
                <a:cs typeface="Segoe UI"/>
              </a:rPr>
              <a:t>th a</a:t>
            </a:r>
            <a:r>
              <a:rPr spc="5" dirty="0">
                <a:cs typeface="Segoe UI"/>
              </a:rPr>
              <a:t>n</a:t>
            </a:r>
            <a:r>
              <a:rPr dirty="0">
                <a:cs typeface="Segoe UI"/>
              </a:rPr>
              <a:t>d</a:t>
            </a:r>
            <a:r>
              <a:rPr spc="-15" dirty="0">
                <a:cs typeface="Segoe UI"/>
              </a:rPr>
              <a:t> </a:t>
            </a:r>
            <a:r>
              <a:rPr dirty="0">
                <a:cs typeface="Segoe UI"/>
              </a:rPr>
              <a:t>not</a:t>
            </a:r>
            <a:r>
              <a:rPr spc="-10" dirty="0">
                <a:cs typeface="Segoe UI"/>
              </a:rPr>
              <a:t> </a:t>
            </a:r>
            <a:r>
              <a:rPr spc="-5" dirty="0">
                <a:cs typeface="Segoe UI"/>
              </a:rPr>
              <a:t>a</a:t>
            </a:r>
            <a:r>
              <a:rPr dirty="0">
                <a:cs typeface="Segoe UI"/>
              </a:rPr>
              <a:t>s </a:t>
            </a:r>
            <a:r>
              <a:rPr spc="-5" dirty="0">
                <a:cs typeface="Segoe UI"/>
              </a:rPr>
              <a:t>j</a:t>
            </a:r>
            <a:r>
              <a:rPr spc="5" dirty="0">
                <a:cs typeface="Segoe UI"/>
              </a:rPr>
              <a:t>u</a:t>
            </a:r>
            <a:r>
              <a:rPr spc="-5" dirty="0">
                <a:cs typeface="Segoe UI"/>
              </a:rPr>
              <a:t>dgement</a:t>
            </a:r>
            <a:endParaRPr dirty="0">
              <a:cs typeface="Segoe UI"/>
            </a:endParaRPr>
          </a:p>
        </p:txBody>
      </p:sp>
      <p:sp>
        <p:nvSpPr>
          <p:cNvPr id="4" name="object 4"/>
          <p:cNvSpPr/>
          <p:nvPr/>
        </p:nvSpPr>
        <p:spPr>
          <a:xfrm>
            <a:off x="4140706" y="1989201"/>
            <a:ext cx="445770" cy="465455"/>
          </a:xfrm>
          <a:custGeom>
            <a:avLst/>
            <a:gdLst/>
            <a:ahLst/>
            <a:cxnLst/>
            <a:rect l="l" t="t" r="r" b="b"/>
            <a:pathLst>
              <a:path w="445770" h="465455">
                <a:moveTo>
                  <a:pt x="168851" y="128907"/>
                </a:moveTo>
                <a:lnTo>
                  <a:pt x="140597" y="128907"/>
                </a:lnTo>
                <a:lnTo>
                  <a:pt x="145229" y="158750"/>
                </a:lnTo>
                <a:lnTo>
                  <a:pt x="146023" y="172822"/>
                </a:lnTo>
                <a:lnTo>
                  <a:pt x="157221" y="211614"/>
                </a:lnTo>
                <a:lnTo>
                  <a:pt x="179773" y="243759"/>
                </a:lnTo>
                <a:lnTo>
                  <a:pt x="211279" y="267321"/>
                </a:lnTo>
                <a:lnTo>
                  <a:pt x="198692" y="272169"/>
                </a:lnTo>
                <a:lnTo>
                  <a:pt x="163808" y="291949"/>
                </a:lnTo>
                <a:lnTo>
                  <a:pt x="134184" y="318727"/>
                </a:lnTo>
                <a:lnTo>
                  <a:pt x="111031" y="351401"/>
                </a:lnTo>
                <a:lnTo>
                  <a:pt x="95557" y="388869"/>
                </a:lnTo>
                <a:lnTo>
                  <a:pt x="88973" y="430079"/>
                </a:lnTo>
                <a:lnTo>
                  <a:pt x="88841" y="434975"/>
                </a:lnTo>
                <a:lnTo>
                  <a:pt x="88841" y="438658"/>
                </a:lnTo>
                <a:lnTo>
                  <a:pt x="93566" y="451641"/>
                </a:lnTo>
                <a:lnTo>
                  <a:pt x="103277" y="460844"/>
                </a:lnTo>
                <a:lnTo>
                  <a:pt x="116728" y="464874"/>
                </a:lnTo>
                <a:lnTo>
                  <a:pt x="415231" y="464947"/>
                </a:lnTo>
                <a:lnTo>
                  <a:pt x="428700" y="461778"/>
                </a:lnTo>
                <a:lnTo>
                  <a:pt x="439213" y="453209"/>
                </a:lnTo>
                <a:lnTo>
                  <a:pt x="444075" y="442468"/>
                </a:lnTo>
                <a:lnTo>
                  <a:pt x="117035" y="442468"/>
                </a:lnTo>
                <a:lnTo>
                  <a:pt x="114241" y="439674"/>
                </a:lnTo>
                <a:lnTo>
                  <a:pt x="113352" y="435863"/>
                </a:lnTo>
                <a:lnTo>
                  <a:pt x="114193" y="421147"/>
                </a:lnTo>
                <a:lnTo>
                  <a:pt x="116361" y="406833"/>
                </a:lnTo>
                <a:lnTo>
                  <a:pt x="130206" y="366917"/>
                </a:lnTo>
                <a:lnTo>
                  <a:pt x="153730" y="332817"/>
                </a:lnTo>
                <a:lnTo>
                  <a:pt x="185228" y="306177"/>
                </a:lnTo>
                <a:lnTo>
                  <a:pt x="222992" y="288638"/>
                </a:lnTo>
                <a:lnTo>
                  <a:pt x="265314" y="281843"/>
                </a:lnTo>
                <a:lnTo>
                  <a:pt x="355867" y="281843"/>
                </a:lnTo>
                <a:lnTo>
                  <a:pt x="353501" y="280447"/>
                </a:lnTo>
                <a:lnTo>
                  <a:pt x="341332" y="274447"/>
                </a:lnTo>
                <a:lnTo>
                  <a:pt x="328640" y="269339"/>
                </a:lnTo>
                <a:lnTo>
                  <a:pt x="323918" y="267715"/>
                </a:lnTo>
                <a:lnTo>
                  <a:pt x="335316" y="261008"/>
                </a:lnTo>
                <a:lnTo>
                  <a:pt x="338976" y="258308"/>
                </a:lnTo>
                <a:lnTo>
                  <a:pt x="269813" y="258308"/>
                </a:lnTo>
                <a:lnTo>
                  <a:pt x="255229" y="257518"/>
                </a:lnTo>
                <a:lnTo>
                  <a:pt x="215965" y="243593"/>
                </a:lnTo>
                <a:lnTo>
                  <a:pt x="186444" y="215467"/>
                </a:lnTo>
                <a:lnTo>
                  <a:pt x="170540" y="177173"/>
                </a:lnTo>
                <a:lnTo>
                  <a:pt x="168933" y="162845"/>
                </a:lnTo>
                <a:lnTo>
                  <a:pt x="168851" y="128907"/>
                </a:lnTo>
                <a:close/>
              </a:path>
              <a:path w="445770" h="465455">
                <a:moveTo>
                  <a:pt x="355867" y="281843"/>
                </a:moveTo>
                <a:lnTo>
                  <a:pt x="265314" y="281843"/>
                </a:lnTo>
                <a:lnTo>
                  <a:pt x="280414" y="282509"/>
                </a:lnTo>
                <a:lnTo>
                  <a:pt x="295077" y="284475"/>
                </a:lnTo>
                <a:lnTo>
                  <a:pt x="335872" y="297596"/>
                </a:lnTo>
                <a:lnTo>
                  <a:pt x="370667" y="320309"/>
                </a:lnTo>
                <a:lnTo>
                  <a:pt x="397907" y="351021"/>
                </a:lnTo>
                <a:lnTo>
                  <a:pt x="416038" y="388142"/>
                </a:lnTo>
                <a:lnTo>
                  <a:pt x="423503" y="430030"/>
                </a:lnTo>
                <a:lnTo>
                  <a:pt x="423613" y="439674"/>
                </a:lnTo>
                <a:lnTo>
                  <a:pt x="420819" y="442468"/>
                </a:lnTo>
                <a:lnTo>
                  <a:pt x="444075" y="442468"/>
                </a:lnTo>
                <a:lnTo>
                  <a:pt x="444900" y="440644"/>
                </a:lnTo>
                <a:lnTo>
                  <a:pt x="445110" y="438658"/>
                </a:lnTo>
                <a:lnTo>
                  <a:pt x="445203" y="434975"/>
                </a:lnTo>
                <a:lnTo>
                  <a:pt x="444816" y="420821"/>
                </a:lnTo>
                <a:lnTo>
                  <a:pt x="437113" y="380412"/>
                </a:lnTo>
                <a:lnTo>
                  <a:pt x="420494" y="343947"/>
                </a:lnTo>
                <a:lnTo>
                  <a:pt x="396108" y="312537"/>
                </a:lnTo>
                <a:lnTo>
                  <a:pt x="365106" y="287297"/>
                </a:lnTo>
                <a:lnTo>
                  <a:pt x="355867" y="281843"/>
                </a:lnTo>
                <a:close/>
              </a:path>
              <a:path w="445770" h="465455">
                <a:moveTo>
                  <a:pt x="390719" y="114681"/>
                </a:moveTo>
                <a:lnTo>
                  <a:pt x="368114" y="114681"/>
                </a:lnTo>
                <a:lnTo>
                  <a:pt x="368046" y="159664"/>
                </a:lnTo>
                <a:lnTo>
                  <a:pt x="367041" y="173227"/>
                </a:lnTo>
                <a:lnTo>
                  <a:pt x="352174" y="212376"/>
                </a:lnTo>
                <a:lnTo>
                  <a:pt x="323202" y="241689"/>
                </a:lnTo>
                <a:lnTo>
                  <a:pt x="284269" y="257035"/>
                </a:lnTo>
                <a:lnTo>
                  <a:pt x="269813" y="258308"/>
                </a:lnTo>
                <a:lnTo>
                  <a:pt x="338976" y="258308"/>
                </a:lnTo>
                <a:lnTo>
                  <a:pt x="371906" y="223875"/>
                </a:lnTo>
                <a:lnTo>
                  <a:pt x="387405" y="187219"/>
                </a:lnTo>
                <a:lnTo>
                  <a:pt x="390717" y="159664"/>
                </a:lnTo>
                <a:lnTo>
                  <a:pt x="390719" y="114681"/>
                </a:lnTo>
                <a:close/>
              </a:path>
              <a:path w="445770" h="465455">
                <a:moveTo>
                  <a:pt x="20261" y="0"/>
                </a:moveTo>
                <a:lnTo>
                  <a:pt x="16451" y="0"/>
                </a:lnTo>
                <a:lnTo>
                  <a:pt x="13657" y="1015"/>
                </a:lnTo>
                <a:lnTo>
                  <a:pt x="10863" y="1904"/>
                </a:lnTo>
                <a:lnTo>
                  <a:pt x="7942" y="4699"/>
                </a:lnTo>
                <a:lnTo>
                  <a:pt x="6164" y="7620"/>
                </a:lnTo>
                <a:lnTo>
                  <a:pt x="1735" y="19430"/>
                </a:lnTo>
                <a:lnTo>
                  <a:pt x="0" y="31475"/>
                </a:lnTo>
                <a:lnTo>
                  <a:pt x="847" y="43380"/>
                </a:lnTo>
                <a:lnTo>
                  <a:pt x="89857" y="123062"/>
                </a:lnTo>
                <a:lnTo>
                  <a:pt x="114079" y="132061"/>
                </a:lnTo>
                <a:lnTo>
                  <a:pt x="129497" y="131503"/>
                </a:lnTo>
                <a:lnTo>
                  <a:pt x="140597" y="128907"/>
                </a:lnTo>
                <a:lnTo>
                  <a:pt x="168851" y="128907"/>
                </a:lnTo>
                <a:lnTo>
                  <a:pt x="168851" y="114681"/>
                </a:lnTo>
                <a:lnTo>
                  <a:pt x="390719" y="114681"/>
                </a:lnTo>
                <a:lnTo>
                  <a:pt x="390720" y="108982"/>
                </a:lnTo>
                <a:lnTo>
                  <a:pt x="126670" y="108982"/>
                </a:lnTo>
                <a:lnTo>
                  <a:pt x="114168" y="108674"/>
                </a:lnTo>
                <a:lnTo>
                  <a:pt x="102938" y="104266"/>
                </a:lnTo>
                <a:lnTo>
                  <a:pt x="39057" y="62102"/>
                </a:lnTo>
                <a:lnTo>
                  <a:pt x="29553" y="52588"/>
                </a:lnTo>
                <a:lnTo>
                  <a:pt x="24666" y="40881"/>
                </a:lnTo>
                <a:lnTo>
                  <a:pt x="82398" y="40881"/>
                </a:lnTo>
                <a:lnTo>
                  <a:pt x="23055" y="1904"/>
                </a:lnTo>
                <a:lnTo>
                  <a:pt x="20261" y="0"/>
                </a:lnTo>
                <a:close/>
              </a:path>
              <a:path w="445770" h="465455">
                <a:moveTo>
                  <a:pt x="82398" y="40881"/>
                </a:moveTo>
                <a:lnTo>
                  <a:pt x="24666" y="40881"/>
                </a:lnTo>
                <a:lnTo>
                  <a:pt x="138752" y="105283"/>
                </a:lnTo>
                <a:lnTo>
                  <a:pt x="126670" y="108982"/>
                </a:lnTo>
                <a:lnTo>
                  <a:pt x="390720" y="108982"/>
                </a:lnTo>
                <a:lnTo>
                  <a:pt x="390720" y="96774"/>
                </a:lnTo>
                <a:lnTo>
                  <a:pt x="386021" y="92075"/>
                </a:lnTo>
                <a:lnTo>
                  <a:pt x="160342" y="92075"/>
                </a:lnTo>
                <a:lnTo>
                  <a:pt x="82398" y="40881"/>
                </a:lnTo>
                <a:close/>
              </a:path>
            </a:pathLst>
          </a:custGeom>
          <a:solidFill>
            <a:srgbClr val="FF9615"/>
          </a:solidFill>
        </p:spPr>
        <p:txBody>
          <a:bodyPr wrap="square" lIns="0" tIns="0" rIns="0" bIns="0" rtlCol="0"/>
          <a:lstStyle/>
          <a:p>
            <a:endParaRPr/>
          </a:p>
        </p:txBody>
      </p:sp>
      <p:sp>
        <p:nvSpPr>
          <p:cNvPr id="5" name="object 5"/>
          <p:cNvSpPr/>
          <p:nvPr/>
        </p:nvSpPr>
        <p:spPr>
          <a:xfrm>
            <a:off x="4270188" y="1895094"/>
            <a:ext cx="267970" cy="160020"/>
          </a:xfrm>
          <a:custGeom>
            <a:avLst/>
            <a:gdLst/>
            <a:ahLst/>
            <a:cxnLst/>
            <a:rect l="l" t="t" r="r" b="b"/>
            <a:pathLst>
              <a:path w="267970" h="160019">
                <a:moveTo>
                  <a:pt x="67818" y="20700"/>
                </a:moveTo>
                <a:lnTo>
                  <a:pt x="60325" y="20700"/>
                </a:lnTo>
                <a:lnTo>
                  <a:pt x="56514" y="25400"/>
                </a:lnTo>
                <a:lnTo>
                  <a:pt x="29210" y="52704"/>
                </a:lnTo>
                <a:lnTo>
                  <a:pt x="27305" y="55498"/>
                </a:lnTo>
                <a:lnTo>
                  <a:pt x="27305" y="63118"/>
                </a:lnTo>
                <a:lnTo>
                  <a:pt x="28194" y="64896"/>
                </a:lnTo>
                <a:lnTo>
                  <a:pt x="43307" y="80009"/>
                </a:lnTo>
                <a:lnTo>
                  <a:pt x="39497" y="87502"/>
                </a:lnTo>
                <a:lnTo>
                  <a:pt x="35813" y="95122"/>
                </a:lnTo>
                <a:lnTo>
                  <a:pt x="33909" y="102615"/>
                </a:lnTo>
                <a:lnTo>
                  <a:pt x="4699" y="102615"/>
                </a:lnTo>
                <a:lnTo>
                  <a:pt x="0" y="107314"/>
                </a:lnTo>
                <a:lnTo>
                  <a:pt x="0" y="155320"/>
                </a:lnTo>
                <a:lnTo>
                  <a:pt x="5587" y="160019"/>
                </a:lnTo>
                <a:lnTo>
                  <a:pt x="44196" y="160019"/>
                </a:lnTo>
                <a:lnTo>
                  <a:pt x="49022" y="155320"/>
                </a:lnTo>
                <a:lnTo>
                  <a:pt x="49022" y="142112"/>
                </a:lnTo>
                <a:lnTo>
                  <a:pt x="44196" y="137413"/>
                </a:lnTo>
                <a:lnTo>
                  <a:pt x="23495" y="137413"/>
                </a:lnTo>
                <a:lnTo>
                  <a:pt x="23495" y="124205"/>
                </a:lnTo>
                <a:lnTo>
                  <a:pt x="43307" y="124205"/>
                </a:lnTo>
                <a:lnTo>
                  <a:pt x="48006" y="120522"/>
                </a:lnTo>
                <a:lnTo>
                  <a:pt x="49022" y="114807"/>
                </a:lnTo>
                <a:lnTo>
                  <a:pt x="52113" y="102446"/>
                </a:lnTo>
                <a:lnTo>
                  <a:pt x="57267" y="90651"/>
                </a:lnTo>
                <a:lnTo>
                  <a:pt x="63566" y="76373"/>
                </a:lnTo>
                <a:lnTo>
                  <a:pt x="61301" y="67926"/>
                </a:lnTo>
                <a:lnTo>
                  <a:pt x="50800" y="57403"/>
                </a:lnTo>
                <a:lnTo>
                  <a:pt x="60325" y="48005"/>
                </a:lnTo>
                <a:lnTo>
                  <a:pt x="109685" y="48005"/>
                </a:lnTo>
                <a:lnTo>
                  <a:pt x="123316" y="45211"/>
                </a:lnTo>
                <a:lnTo>
                  <a:pt x="127126" y="40512"/>
                </a:lnTo>
                <a:lnTo>
                  <a:pt x="127126" y="37591"/>
                </a:lnTo>
                <a:lnTo>
                  <a:pt x="84709" y="37591"/>
                </a:lnTo>
                <a:lnTo>
                  <a:pt x="67818" y="20700"/>
                </a:lnTo>
                <a:close/>
              </a:path>
              <a:path w="267970" h="160019">
                <a:moveTo>
                  <a:pt x="239140" y="48005"/>
                </a:moveTo>
                <a:lnTo>
                  <a:pt x="207137" y="48005"/>
                </a:lnTo>
                <a:lnTo>
                  <a:pt x="216535" y="57403"/>
                </a:lnTo>
                <a:lnTo>
                  <a:pt x="206135" y="67926"/>
                </a:lnTo>
                <a:lnTo>
                  <a:pt x="202437" y="71500"/>
                </a:lnTo>
                <a:lnTo>
                  <a:pt x="201549" y="78104"/>
                </a:lnTo>
                <a:lnTo>
                  <a:pt x="205232" y="82803"/>
                </a:lnTo>
                <a:lnTo>
                  <a:pt x="211686" y="93820"/>
                </a:lnTo>
                <a:lnTo>
                  <a:pt x="216339" y="105811"/>
                </a:lnTo>
                <a:lnTo>
                  <a:pt x="219456" y="120522"/>
                </a:lnTo>
                <a:lnTo>
                  <a:pt x="224155" y="124205"/>
                </a:lnTo>
                <a:lnTo>
                  <a:pt x="243839" y="124205"/>
                </a:lnTo>
                <a:lnTo>
                  <a:pt x="243839" y="137413"/>
                </a:lnTo>
                <a:lnTo>
                  <a:pt x="223138" y="137413"/>
                </a:lnTo>
                <a:lnTo>
                  <a:pt x="218439" y="142112"/>
                </a:lnTo>
                <a:lnTo>
                  <a:pt x="218439" y="155320"/>
                </a:lnTo>
                <a:lnTo>
                  <a:pt x="223138" y="160019"/>
                </a:lnTo>
                <a:lnTo>
                  <a:pt x="262763" y="160019"/>
                </a:lnTo>
                <a:lnTo>
                  <a:pt x="267462" y="155320"/>
                </a:lnTo>
                <a:lnTo>
                  <a:pt x="267462" y="106425"/>
                </a:lnTo>
                <a:lnTo>
                  <a:pt x="262763" y="101600"/>
                </a:lnTo>
                <a:lnTo>
                  <a:pt x="239140" y="101600"/>
                </a:lnTo>
                <a:lnTo>
                  <a:pt x="237236" y="93217"/>
                </a:lnTo>
                <a:lnTo>
                  <a:pt x="233552" y="85597"/>
                </a:lnTo>
                <a:lnTo>
                  <a:pt x="229743" y="79120"/>
                </a:lnTo>
                <a:lnTo>
                  <a:pt x="241935" y="66801"/>
                </a:lnTo>
                <a:lnTo>
                  <a:pt x="246761" y="62102"/>
                </a:lnTo>
                <a:lnTo>
                  <a:pt x="246761" y="54609"/>
                </a:lnTo>
                <a:lnTo>
                  <a:pt x="241935" y="50800"/>
                </a:lnTo>
                <a:lnTo>
                  <a:pt x="239140" y="48005"/>
                </a:lnTo>
                <a:close/>
              </a:path>
              <a:path w="267970" h="160019">
                <a:moveTo>
                  <a:pt x="109685" y="48005"/>
                </a:moveTo>
                <a:lnTo>
                  <a:pt x="60325" y="48005"/>
                </a:lnTo>
                <a:lnTo>
                  <a:pt x="70715" y="58519"/>
                </a:lnTo>
                <a:lnTo>
                  <a:pt x="74422" y="62102"/>
                </a:lnTo>
                <a:lnTo>
                  <a:pt x="81025" y="63118"/>
                </a:lnTo>
                <a:lnTo>
                  <a:pt x="85725" y="59308"/>
                </a:lnTo>
                <a:lnTo>
                  <a:pt x="96741" y="52854"/>
                </a:lnTo>
                <a:lnTo>
                  <a:pt x="108732" y="48201"/>
                </a:lnTo>
                <a:lnTo>
                  <a:pt x="109685" y="48005"/>
                </a:lnTo>
                <a:close/>
              </a:path>
              <a:path w="267970" h="160019">
                <a:moveTo>
                  <a:pt x="165735" y="20700"/>
                </a:moveTo>
                <a:lnTo>
                  <a:pt x="140335" y="20700"/>
                </a:lnTo>
                <a:lnTo>
                  <a:pt x="140335" y="40512"/>
                </a:lnTo>
                <a:lnTo>
                  <a:pt x="144018" y="45211"/>
                </a:lnTo>
                <a:lnTo>
                  <a:pt x="149733" y="46100"/>
                </a:lnTo>
                <a:lnTo>
                  <a:pt x="162077" y="49281"/>
                </a:lnTo>
                <a:lnTo>
                  <a:pt x="188210" y="60672"/>
                </a:lnTo>
                <a:lnTo>
                  <a:pt x="196721" y="58519"/>
                </a:lnTo>
                <a:lnTo>
                  <a:pt x="207137" y="48005"/>
                </a:lnTo>
                <a:lnTo>
                  <a:pt x="239140" y="48005"/>
                </a:lnTo>
                <a:lnTo>
                  <a:pt x="228726" y="37591"/>
                </a:lnTo>
                <a:lnTo>
                  <a:pt x="188340" y="37591"/>
                </a:lnTo>
                <a:lnTo>
                  <a:pt x="173227" y="30098"/>
                </a:lnTo>
                <a:lnTo>
                  <a:pt x="165735" y="28193"/>
                </a:lnTo>
                <a:lnTo>
                  <a:pt x="165735" y="20700"/>
                </a:lnTo>
                <a:close/>
              </a:path>
              <a:path w="267970" h="160019">
                <a:moveTo>
                  <a:pt x="161036" y="0"/>
                </a:moveTo>
                <a:lnTo>
                  <a:pt x="112013" y="0"/>
                </a:lnTo>
                <a:lnTo>
                  <a:pt x="107314" y="4698"/>
                </a:lnTo>
                <a:lnTo>
                  <a:pt x="107314" y="28193"/>
                </a:lnTo>
                <a:lnTo>
                  <a:pt x="99822" y="30098"/>
                </a:lnTo>
                <a:lnTo>
                  <a:pt x="91312" y="33908"/>
                </a:lnTo>
                <a:lnTo>
                  <a:pt x="84709" y="37591"/>
                </a:lnTo>
                <a:lnTo>
                  <a:pt x="127126" y="37591"/>
                </a:lnTo>
                <a:lnTo>
                  <a:pt x="127126" y="20700"/>
                </a:lnTo>
                <a:lnTo>
                  <a:pt x="165735" y="20700"/>
                </a:lnTo>
                <a:lnTo>
                  <a:pt x="165735" y="4698"/>
                </a:lnTo>
                <a:lnTo>
                  <a:pt x="161036" y="0"/>
                </a:lnTo>
                <a:close/>
              </a:path>
              <a:path w="267970" h="160019">
                <a:moveTo>
                  <a:pt x="211836" y="20700"/>
                </a:moveTo>
                <a:lnTo>
                  <a:pt x="204343" y="20700"/>
                </a:lnTo>
                <a:lnTo>
                  <a:pt x="200533" y="25400"/>
                </a:lnTo>
                <a:lnTo>
                  <a:pt x="188340" y="37591"/>
                </a:lnTo>
                <a:lnTo>
                  <a:pt x="228726" y="37591"/>
                </a:lnTo>
                <a:lnTo>
                  <a:pt x="211836" y="20700"/>
                </a:lnTo>
                <a:close/>
              </a:path>
            </a:pathLst>
          </a:custGeom>
          <a:solidFill>
            <a:srgbClr val="FF9615"/>
          </a:solidFill>
        </p:spPr>
        <p:txBody>
          <a:bodyPr wrap="square" lIns="0" tIns="0" rIns="0" bIns="0" rtlCol="0"/>
          <a:lstStyle/>
          <a:p>
            <a:endParaRPr/>
          </a:p>
        </p:txBody>
      </p:sp>
      <p:sp>
        <p:nvSpPr>
          <p:cNvPr id="6" name="object 6"/>
          <p:cNvSpPr/>
          <p:nvPr/>
        </p:nvSpPr>
        <p:spPr>
          <a:xfrm>
            <a:off x="4331800" y="1954457"/>
            <a:ext cx="143510" cy="101600"/>
          </a:xfrm>
          <a:custGeom>
            <a:avLst/>
            <a:gdLst/>
            <a:ahLst/>
            <a:cxnLst/>
            <a:rect l="l" t="t" r="r" b="b"/>
            <a:pathLst>
              <a:path w="143510" h="101600">
                <a:moveTo>
                  <a:pt x="85572" y="0"/>
                </a:moveTo>
                <a:lnTo>
                  <a:pt x="38773" y="8967"/>
                </a:lnTo>
                <a:lnTo>
                  <a:pt x="9258" y="34813"/>
                </a:lnTo>
                <a:lnTo>
                  <a:pt x="0" y="75243"/>
                </a:lnTo>
                <a:lnTo>
                  <a:pt x="1124" y="86459"/>
                </a:lnTo>
                <a:lnTo>
                  <a:pt x="5062" y="98751"/>
                </a:lnTo>
                <a:lnTo>
                  <a:pt x="8745" y="101545"/>
                </a:lnTo>
                <a:lnTo>
                  <a:pt x="17254" y="101545"/>
                </a:lnTo>
                <a:lnTo>
                  <a:pt x="18270" y="100656"/>
                </a:lnTo>
                <a:lnTo>
                  <a:pt x="23858" y="98751"/>
                </a:lnTo>
                <a:lnTo>
                  <a:pt x="27668" y="92147"/>
                </a:lnTo>
                <a:lnTo>
                  <a:pt x="25763" y="85416"/>
                </a:lnTo>
                <a:lnTo>
                  <a:pt x="23858" y="79828"/>
                </a:lnTo>
                <a:lnTo>
                  <a:pt x="22969" y="74113"/>
                </a:lnTo>
                <a:lnTo>
                  <a:pt x="22969" y="69414"/>
                </a:lnTo>
                <a:lnTo>
                  <a:pt x="25047" y="55047"/>
                </a:lnTo>
                <a:lnTo>
                  <a:pt x="30889" y="42411"/>
                </a:lnTo>
                <a:lnTo>
                  <a:pt x="39909" y="32091"/>
                </a:lnTo>
                <a:lnTo>
                  <a:pt x="51523" y="24672"/>
                </a:lnTo>
                <a:lnTo>
                  <a:pt x="65144" y="20741"/>
                </a:lnTo>
                <a:lnTo>
                  <a:pt x="122919" y="20741"/>
                </a:lnTo>
                <a:lnTo>
                  <a:pt x="121937" y="19554"/>
                </a:lnTo>
                <a:lnTo>
                  <a:pt x="111296" y="10791"/>
                </a:lnTo>
                <a:lnTo>
                  <a:pt x="99079" y="4177"/>
                </a:lnTo>
                <a:lnTo>
                  <a:pt x="85572" y="0"/>
                </a:lnTo>
                <a:close/>
              </a:path>
              <a:path w="143510" h="101600">
                <a:moveTo>
                  <a:pt x="122919" y="20741"/>
                </a:moveTo>
                <a:lnTo>
                  <a:pt x="65144" y="20741"/>
                </a:lnTo>
                <a:lnTo>
                  <a:pt x="81504" y="22332"/>
                </a:lnTo>
                <a:lnTo>
                  <a:pt x="95412" y="27268"/>
                </a:lnTo>
                <a:lnTo>
                  <a:pt x="106604" y="35067"/>
                </a:lnTo>
                <a:lnTo>
                  <a:pt x="114817" y="45248"/>
                </a:lnTo>
                <a:lnTo>
                  <a:pt x="119786" y="57330"/>
                </a:lnTo>
                <a:lnTo>
                  <a:pt x="120372" y="74113"/>
                </a:lnTo>
                <a:lnTo>
                  <a:pt x="118613" y="82830"/>
                </a:lnTo>
                <a:lnTo>
                  <a:pt x="115552" y="91131"/>
                </a:lnTo>
                <a:lnTo>
                  <a:pt x="118346" y="96846"/>
                </a:lnTo>
                <a:lnTo>
                  <a:pt x="125077" y="98751"/>
                </a:lnTo>
                <a:lnTo>
                  <a:pt x="130665" y="100656"/>
                </a:lnTo>
                <a:lnTo>
                  <a:pt x="137269" y="96846"/>
                </a:lnTo>
                <a:lnTo>
                  <a:pt x="139174" y="91131"/>
                </a:lnTo>
                <a:lnTo>
                  <a:pt x="141079" y="83638"/>
                </a:lnTo>
                <a:lnTo>
                  <a:pt x="142984" y="77034"/>
                </a:lnTo>
                <a:lnTo>
                  <a:pt x="142895" y="69414"/>
                </a:lnTo>
                <a:lnTo>
                  <a:pt x="141525" y="55839"/>
                </a:lnTo>
                <a:lnTo>
                  <a:pt x="137339" y="42367"/>
                </a:lnTo>
                <a:lnTo>
                  <a:pt x="130714" y="30175"/>
                </a:lnTo>
                <a:lnTo>
                  <a:pt x="122919" y="20741"/>
                </a:lnTo>
                <a:close/>
              </a:path>
            </a:pathLst>
          </a:custGeom>
          <a:solidFill>
            <a:srgbClr val="FF9615"/>
          </a:solidFill>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68811" y="293868"/>
            <a:ext cx="5158247" cy="590603"/>
          </a:xfrm>
        </p:spPr>
        <p:txBody>
          <a:bodyPr vert="horz" wrap="square" lIns="0" tIns="154301" rIns="0" bIns="0" rtlCol="0" anchor="t" anchorCtr="0">
            <a:spAutoFit/>
          </a:bodyPr>
          <a:lstStyle/>
          <a:p>
            <a:r>
              <a:rPr lang="en-US" dirty="0"/>
              <a:t>2 - 4. Examine the Task</a:t>
            </a:r>
          </a:p>
        </p:txBody>
      </p:sp>
      <p:sp>
        <p:nvSpPr>
          <p:cNvPr id="15" name="object 15"/>
          <p:cNvSpPr txBox="1">
            <a:spLocks noGrp="1"/>
          </p:cNvSpPr>
          <p:nvPr>
            <p:ph type="sldNum" sz="quarter" idx="12"/>
          </p:nvPr>
        </p:nvSpPr>
        <p:spPr>
          <a:prstGeom prst="rect">
            <a:avLst/>
          </a:prstGeom>
        </p:spPr>
        <p:txBody>
          <a:bodyPr vert="horz" wrap="square" lIns="0" tIns="0" rIns="0" bIns="0" rtlCol="0">
            <a:spAutoFit/>
          </a:bodyPr>
          <a:lstStyle>
            <a:defPPr>
              <a:defRPr lang="en-US"/>
            </a:defPPr>
            <a:lvl1pPr marL="0" algn="l" defTabSz="914400" rtl="0" eaLnBrk="1" latinLnBrk="0" hangingPunct="1">
              <a:defRPr sz="1300" b="0" i="0" kern="1200">
                <a:solidFill>
                  <a:srgbClr val="96ABBB"/>
                </a:solidFill>
                <a:latin typeface="Segoe UI"/>
                <a:ea typeface="+mn-ea"/>
                <a:cs typeface="Segoe U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5400"/>
            <a:fld id="{81D60167-4931-47E6-BA6A-407CBD079E47}" type="slidenum">
              <a:rPr lang="en-US" spc="-5" smtClean="0"/>
              <a:pPr marL="25400"/>
              <a:t>9</a:t>
            </a:fld>
            <a:endParaRPr spc="-5" dirty="0"/>
          </a:p>
        </p:txBody>
      </p:sp>
      <p:sp>
        <p:nvSpPr>
          <p:cNvPr id="3" name="object 3"/>
          <p:cNvSpPr/>
          <p:nvPr/>
        </p:nvSpPr>
        <p:spPr>
          <a:xfrm>
            <a:off x="3329962" y="2100072"/>
            <a:ext cx="2371725" cy="3724910"/>
          </a:xfrm>
          <a:custGeom>
            <a:avLst/>
            <a:gdLst/>
            <a:ahLst/>
            <a:cxnLst/>
            <a:rect l="l" t="t" r="r" b="b"/>
            <a:pathLst>
              <a:path w="2371725" h="3724910">
                <a:moveTo>
                  <a:pt x="0" y="3724655"/>
                </a:moveTo>
                <a:lnTo>
                  <a:pt x="2371343" y="3724655"/>
                </a:lnTo>
                <a:lnTo>
                  <a:pt x="2371343" y="0"/>
                </a:lnTo>
                <a:lnTo>
                  <a:pt x="0" y="0"/>
                </a:lnTo>
                <a:lnTo>
                  <a:pt x="0" y="3724655"/>
                </a:lnTo>
                <a:close/>
              </a:path>
            </a:pathLst>
          </a:custGeom>
          <a:solidFill>
            <a:srgbClr val="CFE1F3"/>
          </a:solidFill>
        </p:spPr>
        <p:txBody>
          <a:bodyPr wrap="square" lIns="0" tIns="0" rIns="0" bIns="0" rtlCol="0"/>
          <a:lstStyle/>
          <a:p>
            <a:pPr marL="493395" marR="544830" indent="-422275">
              <a:lnSpc>
                <a:spcPct val="150000"/>
              </a:lnSpc>
              <a:buFontTx/>
              <a:buAutoNum type="arabicPeriod" startAt="3"/>
              <a:tabLst>
                <a:tab pos="303530" algn="l"/>
              </a:tabLst>
              <a:defRPr/>
            </a:pPr>
            <a:r>
              <a:rPr lang="en-US" sz="1700" b="1" dirty="0">
                <a:solidFill>
                  <a:prstClr val="black"/>
                </a:solidFill>
                <a:latin typeface="Segoe UI"/>
                <a:cs typeface="Segoe UI"/>
              </a:rPr>
              <a:t>E</a:t>
            </a:r>
            <a:r>
              <a:rPr lang="en-US" sz="1700" b="1" spc="-5" dirty="0">
                <a:solidFill>
                  <a:prstClr val="black"/>
                </a:solidFill>
                <a:latin typeface="Segoe UI"/>
                <a:cs typeface="Segoe UI"/>
              </a:rPr>
              <a:t>x</a:t>
            </a:r>
            <a:r>
              <a:rPr lang="en-US" sz="1700" b="1" spc="-10" dirty="0">
                <a:solidFill>
                  <a:prstClr val="black"/>
                </a:solidFill>
                <a:latin typeface="Segoe UI"/>
                <a:cs typeface="Segoe UI"/>
              </a:rPr>
              <a:t>a</a:t>
            </a:r>
            <a:r>
              <a:rPr lang="en-US" sz="1700" b="1" dirty="0">
                <a:solidFill>
                  <a:prstClr val="black"/>
                </a:solidFill>
                <a:latin typeface="Segoe UI"/>
                <a:cs typeface="Segoe UI"/>
              </a:rPr>
              <a:t>min</a:t>
            </a:r>
            <a:r>
              <a:rPr lang="en-US" sz="1700" b="1" spc="-10" dirty="0">
                <a:solidFill>
                  <a:prstClr val="black"/>
                </a:solidFill>
                <a:latin typeface="Segoe UI"/>
                <a:cs typeface="Segoe UI"/>
              </a:rPr>
              <a:t>a</a:t>
            </a:r>
            <a:r>
              <a:rPr lang="en-US" sz="1700" b="1" spc="-5" dirty="0">
                <a:solidFill>
                  <a:prstClr val="black"/>
                </a:solidFill>
                <a:latin typeface="Segoe UI"/>
                <a:cs typeface="Segoe UI"/>
              </a:rPr>
              <a:t>t</a:t>
            </a:r>
            <a:r>
              <a:rPr lang="en-US" sz="1700" b="1" spc="-10" dirty="0">
                <a:solidFill>
                  <a:prstClr val="black"/>
                </a:solidFill>
                <a:latin typeface="Segoe UI"/>
                <a:cs typeface="Segoe UI"/>
              </a:rPr>
              <a:t>i</a:t>
            </a:r>
            <a:r>
              <a:rPr lang="en-US" sz="1700" b="1" spc="-5" dirty="0">
                <a:solidFill>
                  <a:prstClr val="black"/>
                </a:solidFill>
                <a:latin typeface="Segoe UI"/>
                <a:cs typeface="Segoe UI"/>
              </a:rPr>
              <a:t>on (1</a:t>
            </a:r>
            <a:r>
              <a:rPr lang="en-US" sz="1700" b="1" dirty="0">
                <a:solidFill>
                  <a:prstClr val="black"/>
                </a:solidFill>
                <a:latin typeface="Segoe UI"/>
                <a:cs typeface="Segoe UI"/>
              </a:rPr>
              <a:t>0</a:t>
            </a:r>
            <a:r>
              <a:rPr lang="en-US" sz="1700" b="1" spc="-5" dirty="0">
                <a:solidFill>
                  <a:prstClr val="black"/>
                </a:solidFill>
                <a:latin typeface="Segoe UI"/>
                <a:cs typeface="Segoe UI"/>
              </a:rPr>
              <a:t> </a:t>
            </a:r>
            <a:r>
              <a:rPr lang="en-US" sz="1700" b="1" dirty="0">
                <a:solidFill>
                  <a:prstClr val="black"/>
                </a:solidFill>
                <a:latin typeface="Segoe UI"/>
                <a:cs typeface="Segoe UI"/>
              </a:rPr>
              <a:t>minut</a:t>
            </a:r>
            <a:r>
              <a:rPr lang="en-US" sz="1700" b="1" spc="5" dirty="0">
                <a:solidFill>
                  <a:prstClr val="black"/>
                </a:solidFill>
                <a:latin typeface="Segoe UI"/>
                <a:cs typeface="Segoe UI"/>
              </a:rPr>
              <a:t>e</a:t>
            </a:r>
            <a:r>
              <a:rPr lang="en-US" sz="1700" b="1" dirty="0">
                <a:solidFill>
                  <a:prstClr val="black"/>
                </a:solidFill>
                <a:latin typeface="Segoe UI"/>
                <a:cs typeface="Segoe UI"/>
              </a:rPr>
              <a:t>s)</a:t>
            </a:r>
            <a:endParaRPr lang="en-US" sz="1700" dirty="0">
              <a:solidFill>
                <a:prstClr val="black"/>
              </a:solidFill>
              <a:latin typeface="Segoe UI"/>
              <a:cs typeface="Segoe UI"/>
            </a:endParaRPr>
          </a:p>
          <a:p>
            <a:pPr marL="528320" marR="144780" lvl="1" indent="-336550">
              <a:lnSpc>
                <a:spcPct val="114900"/>
              </a:lnSpc>
              <a:spcBef>
                <a:spcPts val="1295"/>
              </a:spcBef>
              <a:buFont typeface="Segoe UI Symbol"/>
              <a:buChar char="➢"/>
              <a:tabLst>
                <a:tab pos="528955" algn="l"/>
              </a:tabLst>
              <a:defRPr/>
            </a:pPr>
            <a:r>
              <a:rPr lang="en-US" sz="1700" b="1" spc="-5" dirty="0">
                <a:solidFill>
                  <a:prstClr val="black"/>
                </a:solidFill>
                <a:latin typeface="Segoe UI"/>
                <a:cs typeface="Segoe UI"/>
              </a:rPr>
              <a:t>Pa</a:t>
            </a:r>
            <a:r>
              <a:rPr lang="en-US" sz="1700" b="1" spc="5" dirty="0">
                <a:solidFill>
                  <a:prstClr val="black"/>
                </a:solidFill>
                <a:latin typeface="Segoe UI"/>
                <a:cs typeface="Segoe UI"/>
              </a:rPr>
              <a:t>r</a:t>
            </a:r>
            <a:r>
              <a:rPr lang="en-US" sz="1700" b="1" spc="-5" dirty="0">
                <a:solidFill>
                  <a:prstClr val="black"/>
                </a:solidFill>
                <a:latin typeface="Segoe UI"/>
                <a:cs typeface="Segoe UI"/>
              </a:rPr>
              <a:t>tic</a:t>
            </a:r>
            <a:r>
              <a:rPr lang="en-US" sz="1700" b="1" spc="-10" dirty="0">
                <a:solidFill>
                  <a:prstClr val="black"/>
                </a:solidFill>
                <a:latin typeface="Segoe UI"/>
                <a:cs typeface="Segoe UI"/>
              </a:rPr>
              <a:t>i</a:t>
            </a:r>
            <a:r>
              <a:rPr lang="en-US" sz="1700" b="1" spc="-5" dirty="0">
                <a:solidFill>
                  <a:prstClr val="black"/>
                </a:solidFill>
                <a:latin typeface="Segoe UI"/>
                <a:cs typeface="Segoe UI"/>
              </a:rPr>
              <a:t>pants </a:t>
            </a:r>
            <a:r>
              <a:rPr lang="en-US" sz="1700" b="1" dirty="0">
                <a:solidFill>
                  <a:prstClr val="black"/>
                </a:solidFill>
                <a:latin typeface="Segoe UI"/>
                <a:cs typeface="Segoe UI"/>
              </a:rPr>
              <a:t>s</a:t>
            </a:r>
            <a:r>
              <a:rPr lang="en-US" sz="1700" b="1" spc="-10" dirty="0">
                <a:solidFill>
                  <a:prstClr val="black"/>
                </a:solidFill>
                <a:latin typeface="Segoe UI"/>
                <a:cs typeface="Segoe UI"/>
              </a:rPr>
              <a:t>i</a:t>
            </a:r>
            <a:r>
              <a:rPr lang="en-US" sz="1700" b="1" spc="-5" dirty="0">
                <a:solidFill>
                  <a:prstClr val="black"/>
                </a:solidFill>
                <a:latin typeface="Segoe UI"/>
                <a:cs typeface="Segoe UI"/>
              </a:rPr>
              <a:t>lentl</a:t>
            </a:r>
            <a:r>
              <a:rPr lang="en-US" sz="1700" b="1" dirty="0">
                <a:solidFill>
                  <a:prstClr val="black"/>
                </a:solidFill>
                <a:latin typeface="Segoe UI"/>
                <a:cs typeface="Segoe UI"/>
              </a:rPr>
              <a:t>y</a:t>
            </a:r>
            <a:r>
              <a:rPr lang="en-US" sz="1700" b="1" spc="30" dirty="0">
                <a:solidFill>
                  <a:prstClr val="black"/>
                </a:solidFill>
                <a:latin typeface="Segoe UI"/>
                <a:cs typeface="Segoe UI"/>
              </a:rPr>
              <a:t> </a:t>
            </a:r>
            <a:r>
              <a:rPr lang="en-US" sz="1700" b="1" dirty="0">
                <a:solidFill>
                  <a:prstClr val="black"/>
                </a:solidFill>
                <a:latin typeface="Segoe UI"/>
                <a:cs typeface="Segoe UI"/>
              </a:rPr>
              <a:t>examine </a:t>
            </a:r>
            <a:r>
              <a:rPr lang="en-US" sz="1700" b="1" spc="-5" dirty="0">
                <a:solidFill>
                  <a:prstClr val="black"/>
                </a:solidFill>
                <a:latin typeface="Segoe UI"/>
                <a:cs typeface="Segoe UI"/>
              </a:rPr>
              <a:t>a</a:t>
            </a:r>
            <a:r>
              <a:rPr lang="en-US" sz="1700" b="1" spc="-10" dirty="0">
                <a:solidFill>
                  <a:prstClr val="black"/>
                </a:solidFill>
                <a:latin typeface="Segoe UI"/>
                <a:cs typeface="Segoe UI"/>
              </a:rPr>
              <a:t>l</a:t>
            </a:r>
            <a:r>
              <a:rPr lang="en-US" sz="1700" b="1" dirty="0">
                <a:solidFill>
                  <a:prstClr val="black"/>
                </a:solidFill>
                <a:latin typeface="Segoe UI"/>
                <a:cs typeface="Segoe UI"/>
              </a:rPr>
              <a:t>l</a:t>
            </a:r>
            <a:r>
              <a:rPr lang="en-US" sz="1700" b="1" spc="15" dirty="0">
                <a:solidFill>
                  <a:prstClr val="black"/>
                </a:solidFill>
                <a:latin typeface="Segoe UI"/>
                <a:cs typeface="Segoe UI"/>
              </a:rPr>
              <a:t> </a:t>
            </a:r>
            <a:r>
              <a:rPr lang="en-US" sz="1700" b="1" dirty="0">
                <a:solidFill>
                  <a:prstClr val="black"/>
                </a:solidFill>
                <a:latin typeface="Segoe UI"/>
                <a:cs typeface="Segoe UI"/>
              </a:rPr>
              <a:t>of </a:t>
            </a:r>
            <a:r>
              <a:rPr lang="en-US" sz="1700" b="1" spc="-5" dirty="0">
                <a:solidFill>
                  <a:prstClr val="black"/>
                </a:solidFill>
                <a:latin typeface="Segoe UI"/>
                <a:cs typeface="Segoe UI"/>
              </a:rPr>
              <a:t>t</a:t>
            </a:r>
            <a:r>
              <a:rPr lang="en-US" sz="1700" b="1" spc="-10" dirty="0">
                <a:solidFill>
                  <a:prstClr val="black"/>
                </a:solidFill>
                <a:latin typeface="Segoe UI"/>
                <a:cs typeface="Segoe UI"/>
              </a:rPr>
              <a:t>h</a:t>
            </a:r>
            <a:r>
              <a:rPr lang="en-US" sz="1700" b="1" dirty="0">
                <a:solidFill>
                  <a:prstClr val="black"/>
                </a:solidFill>
                <a:latin typeface="Segoe UI"/>
                <a:cs typeface="Segoe UI"/>
              </a:rPr>
              <a:t>e ma</a:t>
            </a:r>
            <a:r>
              <a:rPr lang="en-US" sz="1700" b="1" spc="-10" dirty="0">
                <a:solidFill>
                  <a:prstClr val="black"/>
                </a:solidFill>
                <a:latin typeface="Segoe UI"/>
                <a:cs typeface="Segoe UI"/>
              </a:rPr>
              <a:t>t</a:t>
            </a:r>
            <a:r>
              <a:rPr lang="en-US" sz="1700" b="1" dirty="0">
                <a:solidFill>
                  <a:prstClr val="black"/>
                </a:solidFill>
                <a:latin typeface="Segoe UI"/>
                <a:cs typeface="Segoe UI"/>
              </a:rPr>
              <a:t>e</a:t>
            </a:r>
            <a:r>
              <a:rPr lang="en-US" sz="1700" b="1" spc="5" dirty="0">
                <a:solidFill>
                  <a:prstClr val="black"/>
                </a:solidFill>
                <a:latin typeface="Segoe UI"/>
                <a:cs typeface="Segoe UI"/>
              </a:rPr>
              <a:t>r</a:t>
            </a:r>
            <a:r>
              <a:rPr lang="en-US" sz="1700" b="1" spc="-5" dirty="0">
                <a:solidFill>
                  <a:prstClr val="black"/>
                </a:solidFill>
                <a:latin typeface="Segoe UI"/>
                <a:cs typeface="Segoe UI"/>
              </a:rPr>
              <a:t>i</a:t>
            </a:r>
            <a:r>
              <a:rPr lang="en-US" sz="1700" b="1" spc="-10" dirty="0">
                <a:solidFill>
                  <a:prstClr val="black"/>
                </a:solidFill>
                <a:latin typeface="Segoe UI"/>
                <a:cs typeface="Segoe UI"/>
              </a:rPr>
              <a:t>a</a:t>
            </a:r>
            <a:r>
              <a:rPr lang="en-US" sz="1700" b="1" spc="-5" dirty="0">
                <a:solidFill>
                  <a:prstClr val="black"/>
                </a:solidFill>
                <a:latin typeface="Segoe UI"/>
                <a:cs typeface="Segoe UI"/>
              </a:rPr>
              <a:t>ls</a:t>
            </a:r>
            <a:endParaRPr lang="en-US" sz="1700" dirty="0">
              <a:solidFill>
                <a:prstClr val="black"/>
              </a:solidFill>
              <a:latin typeface="Segoe UI"/>
              <a:cs typeface="Segoe UI"/>
            </a:endParaRPr>
          </a:p>
        </p:txBody>
      </p:sp>
      <p:sp>
        <p:nvSpPr>
          <p:cNvPr id="4" name="object 4"/>
          <p:cNvSpPr/>
          <p:nvPr/>
        </p:nvSpPr>
        <p:spPr>
          <a:xfrm>
            <a:off x="3329962" y="2100072"/>
            <a:ext cx="2371725" cy="3724910"/>
          </a:xfrm>
          <a:custGeom>
            <a:avLst/>
            <a:gdLst/>
            <a:ahLst/>
            <a:cxnLst/>
            <a:rect l="l" t="t" r="r" b="b"/>
            <a:pathLst>
              <a:path w="2371725" h="3724910">
                <a:moveTo>
                  <a:pt x="0" y="3724655"/>
                </a:moveTo>
                <a:lnTo>
                  <a:pt x="2371343" y="3724655"/>
                </a:lnTo>
                <a:lnTo>
                  <a:pt x="2371343" y="0"/>
                </a:lnTo>
                <a:lnTo>
                  <a:pt x="0" y="0"/>
                </a:lnTo>
                <a:lnTo>
                  <a:pt x="0" y="3724655"/>
                </a:lnTo>
                <a:close/>
              </a:path>
            </a:pathLst>
          </a:custGeom>
          <a:ln w="38099">
            <a:solidFill>
              <a:srgbClr val="2085C5"/>
            </a:solidFill>
          </a:ln>
        </p:spPr>
        <p:txBody>
          <a:bodyPr wrap="square" lIns="0" tIns="0" rIns="0" bIns="0" rtlCol="0"/>
          <a:lstStyle/>
          <a:p>
            <a:endParaRPr/>
          </a:p>
        </p:txBody>
      </p:sp>
      <p:sp>
        <p:nvSpPr>
          <p:cNvPr id="6" name="object 6"/>
          <p:cNvSpPr/>
          <p:nvPr/>
        </p:nvSpPr>
        <p:spPr>
          <a:xfrm>
            <a:off x="614195" y="2100072"/>
            <a:ext cx="2371725" cy="3724910"/>
          </a:xfrm>
          <a:custGeom>
            <a:avLst/>
            <a:gdLst/>
            <a:ahLst/>
            <a:cxnLst/>
            <a:rect l="l" t="t" r="r" b="b"/>
            <a:pathLst>
              <a:path w="2371725" h="3724910">
                <a:moveTo>
                  <a:pt x="0" y="3724655"/>
                </a:moveTo>
                <a:lnTo>
                  <a:pt x="2371344" y="3724655"/>
                </a:lnTo>
                <a:lnTo>
                  <a:pt x="2371344" y="0"/>
                </a:lnTo>
                <a:lnTo>
                  <a:pt x="0" y="0"/>
                </a:lnTo>
                <a:lnTo>
                  <a:pt x="0" y="3724655"/>
                </a:lnTo>
                <a:close/>
              </a:path>
            </a:pathLst>
          </a:custGeom>
          <a:solidFill>
            <a:srgbClr val="F4CCCC"/>
          </a:solidFill>
        </p:spPr>
        <p:txBody>
          <a:bodyPr wrap="square" lIns="0" tIns="0" rIns="0" bIns="0" rtlCol="0"/>
          <a:lstStyle/>
          <a:p>
            <a:pPr marL="313690" indent="-242570">
              <a:buFontTx/>
              <a:buAutoNum type="arabicPeriod" startAt="2"/>
              <a:tabLst>
                <a:tab pos="314325" algn="l"/>
              </a:tabLst>
              <a:defRPr/>
            </a:pPr>
            <a:r>
              <a:rPr lang="en-US" sz="1700" b="1" spc="-10" dirty="0">
                <a:solidFill>
                  <a:prstClr val="black"/>
                </a:solidFill>
                <a:latin typeface="Segoe UI"/>
                <a:cs typeface="Segoe UI"/>
              </a:rPr>
              <a:t>P</a:t>
            </a:r>
            <a:r>
              <a:rPr lang="en-US" sz="1700" b="1" dirty="0">
                <a:solidFill>
                  <a:prstClr val="black"/>
                </a:solidFill>
                <a:latin typeface="Segoe UI"/>
                <a:cs typeface="Segoe UI"/>
              </a:rPr>
              <a:t>resent</a:t>
            </a:r>
            <a:r>
              <a:rPr lang="en-US" sz="1700" b="1" spc="-10" dirty="0">
                <a:solidFill>
                  <a:prstClr val="black"/>
                </a:solidFill>
                <a:latin typeface="Segoe UI"/>
                <a:cs typeface="Segoe UI"/>
              </a:rPr>
              <a:t>a</a:t>
            </a:r>
            <a:r>
              <a:rPr lang="en-US" sz="1700" b="1" spc="-5" dirty="0">
                <a:solidFill>
                  <a:prstClr val="black"/>
                </a:solidFill>
                <a:latin typeface="Segoe UI"/>
                <a:cs typeface="Segoe UI"/>
              </a:rPr>
              <a:t>t</a:t>
            </a:r>
            <a:r>
              <a:rPr lang="en-US" sz="1700" b="1" spc="-10" dirty="0">
                <a:solidFill>
                  <a:prstClr val="black"/>
                </a:solidFill>
                <a:latin typeface="Segoe UI"/>
                <a:cs typeface="Segoe UI"/>
              </a:rPr>
              <a:t>i</a:t>
            </a:r>
            <a:r>
              <a:rPr lang="en-US" sz="1700" b="1" spc="-5" dirty="0">
                <a:solidFill>
                  <a:prstClr val="black"/>
                </a:solidFill>
                <a:latin typeface="Segoe UI"/>
                <a:cs typeface="Segoe UI"/>
              </a:rPr>
              <a:t>on</a:t>
            </a:r>
            <a:endParaRPr lang="en-US" sz="1700" dirty="0">
              <a:solidFill>
                <a:prstClr val="black"/>
              </a:solidFill>
              <a:latin typeface="Segoe UI"/>
              <a:cs typeface="Segoe UI"/>
            </a:endParaRPr>
          </a:p>
          <a:p>
            <a:pPr marL="339725" algn="just">
              <a:spcBef>
                <a:spcPts val="600"/>
              </a:spcBef>
              <a:defRPr/>
            </a:pPr>
            <a:r>
              <a:rPr lang="en-US" sz="1700" b="1" spc="-5" dirty="0">
                <a:solidFill>
                  <a:prstClr val="black"/>
                </a:solidFill>
                <a:latin typeface="Segoe UI"/>
                <a:cs typeface="Segoe UI"/>
              </a:rPr>
              <a:t>(</a:t>
            </a:r>
            <a:r>
              <a:rPr lang="en-US" sz="1700" b="1" dirty="0">
                <a:solidFill>
                  <a:prstClr val="black"/>
                </a:solidFill>
                <a:latin typeface="Segoe UI"/>
                <a:cs typeface="Segoe UI"/>
              </a:rPr>
              <a:t>5 min</a:t>
            </a:r>
            <a:r>
              <a:rPr lang="en-US" sz="1700" b="1" spc="5" dirty="0">
                <a:solidFill>
                  <a:prstClr val="black"/>
                </a:solidFill>
                <a:latin typeface="Segoe UI"/>
                <a:cs typeface="Segoe UI"/>
              </a:rPr>
              <a:t>u</a:t>
            </a:r>
            <a:r>
              <a:rPr lang="en-US" sz="1700" b="1" spc="-5" dirty="0">
                <a:solidFill>
                  <a:prstClr val="black"/>
                </a:solidFill>
                <a:latin typeface="Segoe UI"/>
                <a:cs typeface="Segoe UI"/>
              </a:rPr>
              <a:t>tes)</a:t>
            </a:r>
            <a:endParaRPr lang="en-US" sz="1700" dirty="0">
              <a:solidFill>
                <a:prstClr val="black"/>
              </a:solidFill>
              <a:latin typeface="Segoe UI"/>
              <a:cs typeface="Segoe UI"/>
            </a:endParaRPr>
          </a:p>
          <a:p>
            <a:pPr>
              <a:defRPr/>
            </a:pPr>
            <a:endParaRPr lang="en-US" sz="1700" dirty="0">
              <a:solidFill>
                <a:prstClr val="black"/>
              </a:solidFill>
              <a:latin typeface="Times New Roman"/>
              <a:cs typeface="Times New Roman"/>
            </a:endParaRPr>
          </a:p>
          <a:p>
            <a:pPr marL="528320" marR="85090" lvl="1" indent="-337185">
              <a:spcBef>
                <a:spcPts val="1285"/>
              </a:spcBef>
              <a:buFont typeface="Segoe UI Symbol"/>
              <a:buChar char="➢"/>
              <a:tabLst>
                <a:tab pos="528955" algn="l"/>
              </a:tabLst>
              <a:defRPr/>
            </a:pPr>
            <a:r>
              <a:rPr lang="en-US" sz="1700" b="1" dirty="0">
                <a:solidFill>
                  <a:prstClr val="black"/>
                </a:solidFill>
                <a:latin typeface="Segoe UI"/>
                <a:cs typeface="Segoe UI"/>
              </a:rPr>
              <a:t>D</a:t>
            </a:r>
            <a:r>
              <a:rPr lang="en-US" sz="1700" b="1" spc="5" dirty="0">
                <a:solidFill>
                  <a:prstClr val="black"/>
                </a:solidFill>
                <a:latin typeface="Segoe UI"/>
                <a:cs typeface="Segoe UI"/>
              </a:rPr>
              <a:t>e</a:t>
            </a:r>
            <a:r>
              <a:rPr lang="en-US" sz="1700" b="1" dirty="0">
                <a:solidFill>
                  <a:prstClr val="black"/>
                </a:solidFill>
                <a:latin typeface="Segoe UI"/>
                <a:cs typeface="Segoe UI"/>
              </a:rPr>
              <a:t>s</a:t>
            </a:r>
            <a:r>
              <a:rPr lang="en-US" sz="1700" b="1" spc="-10" dirty="0">
                <a:solidFill>
                  <a:prstClr val="black"/>
                </a:solidFill>
                <a:latin typeface="Segoe UI"/>
                <a:cs typeface="Segoe UI"/>
              </a:rPr>
              <a:t>i</a:t>
            </a:r>
            <a:r>
              <a:rPr lang="en-US" sz="1700" b="1" spc="-5" dirty="0">
                <a:solidFill>
                  <a:prstClr val="black"/>
                </a:solidFill>
                <a:latin typeface="Segoe UI"/>
                <a:cs typeface="Segoe UI"/>
              </a:rPr>
              <a:t>gn</a:t>
            </a:r>
            <a:r>
              <a:rPr lang="en-US" sz="1700" b="1" spc="5" dirty="0">
                <a:solidFill>
                  <a:prstClr val="black"/>
                </a:solidFill>
                <a:latin typeface="Segoe UI"/>
                <a:cs typeface="Segoe UI"/>
              </a:rPr>
              <a:t>e</a:t>
            </a:r>
            <a:r>
              <a:rPr lang="en-US" sz="1700" b="1" dirty="0">
                <a:solidFill>
                  <a:prstClr val="black"/>
                </a:solidFill>
                <a:latin typeface="Segoe UI"/>
                <a:cs typeface="Segoe UI"/>
              </a:rPr>
              <a:t>r </a:t>
            </a:r>
            <a:r>
              <a:rPr lang="en-US" sz="1700" b="1" spc="-5" dirty="0">
                <a:solidFill>
                  <a:prstClr val="black"/>
                </a:solidFill>
                <a:latin typeface="Segoe UI"/>
                <a:cs typeface="Segoe UI"/>
              </a:rPr>
              <a:t>p</a:t>
            </a:r>
            <a:r>
              <a:rPr lang="en-US" sz="1700" b="1" spc="5" dirty="0">
                <a:solidFill>
                  <a:prstClr val="black"/>
                </a:solidFill>
                <a:latin typeface="Segoe UI"/>
                <a:cs typeface="Segoe UI"/>
              </a:rPr>
              <a:t>r</a:t>
            </a:r>
            <a:r>
              <a:rPr lang="en-US" sz="1700" b="1" dirty="0">
                <a:solidFill>
                  <a:prstClr val="black"/>
                </a:solidFill>
                <a:latin typeface="Segoe UI"/>
                <a:cs typeface="Segoe UI"/>
              </a:rPr>
              <a:t>ovides</a:t>
            </a:r>
            <a:r>
              <a:rPr lang="en-US" sz="1700" b="1" spc="-5" dirty="0">
                <a:solidFill>
                  <a:prstClr val="black"/>
                </a:solidFill>
                <a:latin typeface="Segoe UI"/>
                <a:cs typeface="Segoe UI"/>
              </a:rPr>
              <a:t> </a:t>
            </a:r>
            <a:r>
              <a:rPr lang="en-US" sz="1700" b="1" dirty="0">
                <a:solidFill>
                  <a:prstClr val="black"/>
                </a:solidFill>
                <a:latin typeface="Segoe UI"/>
                <a:cs typeface="Segoe UI"/>
              </a:rPr>
              <a:t>conte</a:t>
            </a:r>
            <a:r>
              <a:rPr lang="en-US" sz="1700" b="1" spc="-5" dirty="0">
                <a:solidFill>
                  <a:prstClr val="black"/>
                </a:solidFill>
                <a:latin typeface="Segoe UI"/>
                <a:cs typeface="Segoe UI"/>
              </a:rPr>
              <a:t>xt an</a:t>
            </a:r>
            <a:r>
              <a:rPr lang="en-US" sz="1700" b="1" dirty="0">
                <a:solidFill>
                  <a:prstClr val="black"/>
                </a:solidFill>
                <a:latin typeface="Segoe UI"/>
                <a:cs typeface="Segoe UI"/>
              </a:rPr>
              <a:t>d </a:t>
            </a:r>
            <a:r>
              <a:rPr lang="en-US" sz="1700" b="1" spc="5" dirty="0">
                <a:solidFill>
                  <a:prstClr val="black"/>
                </a:solidFill>
                <a:latin typeface="Segoe UI"/>
                <a:cs typeface="Segoe UI"/>
              </a:rPr>
              <a:t>o</a:t>
            </a:r>
            <a:r>
              <a:rPr lang="en-US" sz="1700" b="1" dirty="0">
                <a:solidFill>
                  <a:prstClr val="black"/>
                </a:solidFill>
                <a:latin typeface="Segoe UI"/>
                <a:cs typeface="Segoe UI"/>
              </a:rPr>
              <a:t>v</a:t>
            </a:r>
            <a:r>
              <a:rPr lang="en-US" sz="1700" b="1" spc="5" dirty="0">
                <a:solidFill>
                  <a:prstClr val="black"/>
                </a:solidFill>
                <a:latin typeface="Segoe UI"/>
                <a:cs typeface="Segoe UI"/>
              </a:rPr>
              <a:t>er</a:t>
            </a:r>
            <a:r>
              <a:rPr lang="en-US" sz="1700" b="1" dirty="0">
                <a:solidFill>
                  <a:prstClr val="black"/>
                </a:solidFill>
                <a:latin typeface="Segoe UI"/>
                <a:cs typeface="Segoe UI"/>
              </a:rPr>
              <a:t>view</a:t>
            </a:r>
            <a:r>
              <a:rPr lang="en-US" sz="1700" b="1" spc="-15" dirty="0">
                <a:solidFill>
                  <a:prstClr val="black"/>
                </a:solidFill>
                <a:latin typeface="Segoe UI"/>
                <a:cs typeface="Segoe UI"/>
              </a:rPr>
              <a:t> </a:t>
            </a:r>
            <a:r>
              <a:rPr lang="en-US" sz="1700" b="1" dirty="0">
                <a:solidFill>
                  <a:prstClr val="black"/>
                </a:solidFill>
                <a:latin typeface="Segoe UI"/>
                <a:cs typeface="Segoe UI"/>
              </a:rPr>
              <a:t>of </a:t>
            </a:r>
            <a:r>
              <a:rPr lang="en-US" sz="1700" b="1" spc="-5" dirty="0">
                <a:solidFill>
                  <a:prstClr val="black"/>
                </a:solidFill>
                <a:latin typeface="Segoe UI"/>
                <a:cs typeface="Segoe UI"/>
              </a:rPr>
              <a:t>th</a:t>
            </a:r>
            <a:r>
              <a:rPr lang="en-US" sz="1700" b="1" dirty="0">
                <a:solidFill>
                  <a:prstClr val="black"/>
                </a:solidFill>
                <a:latin typeface="Segoe UI"/>
                <a:cs typeface="Segoe UI"/>
              </a:rPr>
              <a:t>e</a:t>
            </a:r>
            <a:r>
              <a:rPr lang="en-US" sz="1700" b="1" spc="10" dirty="0">
                <a:solidFill>
                  <a:prstClr val="black"/>
                </a:solidFill>
                <a:latin typeface="Segoe UI"/>
                <a:cs typeface="Segoe UI"/>
              </a:rPr>
              <a:t> </a:t>
            </a:r>
            <a:r>
              <a:rPr lang="en-US" sz="1700" b="1" spc="-5" dirty="0">
                <a:solidFill>
                  <a:prstClr val="black"/>
                </a:solidFill>
                <a:latin typeface="Segoe UI"/>
                <a:cs typeface="Segoe UI"/>
              </a:rPr>
              <a:t>ta</a:t>
            </a:r>
            <a:r>
              <a:rPr lang="en-US" sz="1700" b="1" spc="-10" dirty="0">
                <a:solidFill>
                  <a:prstClr val="black"/>
                </a:solidFill>
                <a:latin typeface="Segoe UI"/>
                <a:cs typeface="Segoe UI"/>
              </a:rPr>
              <a:t>s</a:t>
            </a:r>
            <a:r>
              <a:rPr lang="en-US" sz="1700" b="1" dirty="0">
                <a:solidFill>
                  <a:prstClr val="black"/>
                </a:solidFill>
                <a:latin typeface="Segoe UI"/>
                <a:cs typeface="Segoe UI"/>
              </a:rPr>
              <a:t>k</a:t>
            </a:r>
            <a:endParaRPr lang="en-US" sz="1700" dirty="0">
              <a:solidFill>
                <a:prstClr val="black"/>
              </a:solidFill>
              <a:latin typeface="Segoe UI"/>
              <a:cs typeface="Segoe UI"/>
            </a:endParaRPr>
          </a:p>
          <a:p>
            <a:pPr marL="528320" lvl="1" indent="-337185">
              <a:buFont typeface="Segoe UI Symbol"/>
              <a:buChar char="➢"/>
              <a:tabLst>
                <a:tab pos="528955" algn="l"/>
              </a:tabLst>
              <a:defRPr/>
            </a:pPr>
            <a:r>
              <a:rPr lang="en-US" sz="1700" b="1" dirty="0">
                <a:solidFill>
                  <a:prstClr val="black"/>
                </a:solidFill>
                <a:latin typeface="Segoe UI"/>
                <a:cs typeface="Segoe UI"/>
              </a:rPr>
              <a:t>Wal</a:t>
            </a:r>
            <a:r>
              <a:rPr lang="en-US" sz="1700" b="1" spc="-10" dirty="0">
                <a:solidFill>
                  <a:prstClr val="black"/>
                </a:solidFill>
                <a:latin typeface="Segoe UI"/>
                <a:cs typeface="Segoe UI"/>
              </a:rPr>
              <a:t>k</a:t>
            </a:r>
            <a:r>
              <a:rPr lang="en-US" sz="1700" b="1" dirty="0">
                <a:solidFill>
                  <a:prstClr val="black"/>
                </a:solidFill>
                <a:latin typeface="Segoe UI"/>
                <a:cs typeface="Segoe UI"/>
              </a:rPr>
              <a:t>s</a:t>
            </a:r>
            <a:endParaRPr lang="en-US" sz="1700" dirty="0">
              <a:solidFill>
                <a:prstClr val="black"/>
              </a:solidFill>
              <a:latin typeface="Segoe UI"/>
              <a:cs typeface="Segoe UI"/>
            </a:endParaRPr>
          </a:p>
          <a:p>
            <a:pPr marL="528320" marR="577850" algn="just">
              <a:defRPr/>
            </a:pPr>
            <a:r>
              <a:rPr lang="en-US" sz="1700" b="1" spc="-5" dirty="0">
                <a:solidFill>
                  <a:prstClr val="black"/>
                </a:solidFill>
                <a:latin typeface="Segoe UI"/>
                <a:cs typeface="Segoe UI"/>
              </a:rPr>
              <a:t>pa</a:t>
            </a:r>
            <a:r>
              <a:rPr lang="en-US" sz="1700" b="1" spc="5" dirty="0">
                <a:solidFill>
                  <a:prstClr val="black"/>
                </a:solidFill>
                <a:latin typeface="Segoe UI"/>
                <a:cs typeface="Segoe UI"/>
              </a:rPr>
              <a:t>r</a:t>
            </a:r>
            <a:r>
              <a:rPr lang="en-US" sz="1700" b="1" spc="-5" dirty="0">
                <a:solidFill>
                  <a:prstClr val="black"/>
                </a:solidFill>
                <a:latin typeface="Segoe UI"/>
                <a:cs typeface="Segoe UI"/>
              </a:rPr>
              <a:t>tic</a:t>
            </a:r>
            <a:r>
              <a:rPr lang="en-US" sz="1700" b="1" spc="-10" dirty="0">
                <a:solidFill>
                  <a:prstClr val="black"/>
                </a:solidFill>
                <a:latin typeface="Segoe UI"/>
                <a:cs typeface="Segoe UI"/>
              </a:rPr>
              <a:t>i</a:t>
            </a:r>
            <a:r>
              <a:rPr lang="en-US" sz="1700" b="1" spc="-5" dirty="0">
                <a:solidFill>
                  <a:prstClr val="black"/>
                </a:solidFill>
                <a:latin typeface="Segoe UI"/>
                <a:cs typeface="Segoe UI"/>
              </a:rPr>
              <a:t>pants thr</a:t>
            </a:r>
            <a:r>
              <a:rPr lang="en-US" sz="1700" b="1" spc="5" dirty="0">
                <a:solidFill>
                  <a:prstClr val="black"/>
                </a:solidFill>
                <a:latin typeface="Segoe UI"/>
                <a:cs typeface="Segoe UI"/>
              </a:rPr>
              <a:t>o</a:t>
            </a:r>
            <a:r>
              <a:rPr lang="en-US" sz="1700" b="1" dirty="0">
                <a:solidFill>
                  <a:prstClr val="black"/>
                </a:solidFill>
                <a:latin typeface="Segoe UI"/>
                <a:cs typeface="Segoe UI"/>
              </a:rPr>
              <a:t>ugh</a:t>
            </a:r>
            <a:r>
              <a:rPr lang="en-US" sz="1700" b="1" spc="-20" dirty="0">
                <a:solidFill>
                  <a:prstClr val="black"/>
                </a:solidFill>
                <a:latin typeface="Segoe UI"/>
                <a:cs typeface="Segoe UI"/>
              </a:rPr>
              <a:t> </a:t>
            </a:r>
            <a:r>
              <a:rPr lang="en-US" sz="1700" b="1" spc="-5" dirty="0">
                <a:solidFill>
                  <a:prstClr val="black"/>
                </a:solidFill>
                <a:latin typeface="Segoe UI"/>
                <a:cs typeface="Segoe UI"/>
              </a:rPr>
              <a:t>the </a:t>
            </a:r>
            <a:r>
              <a:rPr lang="en-US" sz="1700" b="1" dirty="0">
                <a:solidFill>
                  <a:prstClr val="black"/>
                </a:solidFill>
                <a:latin typeface="Segoe UI"/>
                <a:cs typeface="Segoe UI"/>
              </a:rPr>
              <a:t>mate</a:t>
            </a:r>
            <a:r>
              <a:rPr lang="en-US" sz="1700" b="1" spc="10" dirty="0">
                <a:solidFill>
                  <a:prstClr val="black"/>
                </a:solidFill>
                <a:latin typeface="Segoe UI"/>
                <a:cs typeface="Segoe UI"/>
              </a:rPr>
              <a:t>r</a:t>
            </a:r>
            <a:r>
              <a:rPr lang="en-US" sz="1700" b="1" spc="-5" dirty="0">
                <a:solidFill>
                  <a:prstClr val="black"/>
                </a:solidFill>
                <a:latin typeface="Segoe UI"/>
                <a:cs typeface="Segoe UI"/>
              </a:rPr>
              <a:t>i</a:t>
            </a:r>
            <a:r>
              <a:rPr lang="en-US" sz="1700" b="1" spc="-10" dirty="0">
                <a:solidFill>
                  <a:prstClr val="black"/>
                </a:solidFill>
                <a:latin typeface="Segoe UI"/>
                <a:cs typeface="Segoe UI"/>
              </a:rPr>
              <a:t>a</a:t>
            </a:r>
            <a:r>
              <a:rPr lang="en-US" sz="1700" b="1" spc="-5" dirty="0">
                <a:solidFill>
                  <a:prstClr val="black"/>
                </a:solidFill>
                <a:latin typeface="Segoe UI"/>
                <a:cs typeface="Segoe UI"/>
              </a:rPr>
              <a:t>ls</a:t>
            </a:r>
            <a:endParaRPr lang="en-US" sz="1700" dirty="0">
              <a:solidFill>
                <a:prstClr val="black"/>
              </a:solidFill>
              <a:latin typeface="Segoe UI"/>
              <a:cs typeface="Segoe UI"/>
            </a:endParaRPr>
          </a:p>
        </p:txBody>
      </p:sp>
      <p:sp>
        <p:nvSpPr>
          <p:cNvPr id="7" name="object 7"/>
          <p:cNvSpPr/>
          <p:nvPr/>
        </p:nvSpPr>
        <p:spPr>
          <a:xfrm>
            <a:off x="596085" y="2100072"/>
            <a:ext cx="2371725" cy="3724910"/>
          </a:xfrm>
          <a:custGeom>
            <a:avLst/>
            <a:gdLst/>
            <a:ahLst/>
            <a:cxnLst/>
            <a:rect l="l" t="t" r="r" b="b"/>
            <a:pathLst>
              <a:path w="2371725" h="3724910">
                <a:moveTo>
                  <a:pt x="0" y="3724655"/>
                </a:moveTo>
                <a:lnTo>
                  <a:pt x="2371344" y="3724655"/>
                </a:lnTo>
                <a:lnTo>
                  <a:pt x="2371344" y="0"/>
                </a:lnTo>
                <a:lnTo>
                  <a:pt x="0" y="0"/>
                </a:lnTo>
                <a:lnTo>
                  <a:pt x="0" y="3724655"/>
                </a:lnTo>
                <a:close/>
              </a:path>
            </a:pathLst>
          </a:custGeom>
          <a:ln w="38100">
            <a:solidFill>
              <a:srgbClr val="F10152"/>
            </a:solidFill>
          </a:ln>
        </p:spPr>
        <p:txBody>
          <a:bodyPr wrap="square" lIns="0" tIns="0" rIns="0" bIns="0" rtlCol="0"/>
          <a:lstStyle/>
          <a:p>
            <a:endParaRPr/>
          </a:p>
        </p:txBody>
      </p:sp>
      <p:sp>
        <p:nvSpPr>
          <p:cNvPr id="9" name="object 9"/>
          <p:cNvSpPr/>
          <p:nvPr/>
        </p:nvSpPr>
        <p:spPr>
          <a:xfrm>
            <a:off x="6045730" y="2100072"/>
            <a:ext cx="2371725" cy="3724910"/>
          </a:xfrm>
          <a:custGeom>
            <a:avLst/>
            <a:gdLst/>
            <a:ahLst/>
            <a:cxnLst/>
            <a:rect l="l" t="t" r="r" b="b"/>
            <a:pathLst>
              <a:path w="2371725" h="3724910">
                <a:moveTo>
                  <a:pt x="0" y="3724655"/>
                </a:moveTo>
                <a:lnTo>
                  <a:pt x="2371344" y="3724655"/>
                </a:lnTo>
                <a:lnTo>
                  <a:pt x="2371344" y="0"/>
                </a:lnTo>
                <a:lnTo>
                  <a:pt x="0" y="0"/>
                </a:lnTo>
                <a:lnTo>
                  <a:pt x="0" y="3724655"/>
                </a:lnTo>
                <a:close/>
              </a:path>
            </a:pathLst>
          </a:custGeom>
          <a:solidFill>
            <a:srgbClr val="FBE4CD"/>
          </a:solidFill>
        </p:spPr>
        <p:txBody>
          <a:bodyPr wrap="square" lIns="0" tIns="0" rIns="0" bIns="0" rtlCol="0"/>
          <a:lstStyle/>
          <a:p>
            <a:pPr marL="71120" marR="544830">
              <a:lnSpc>
                <a:spcPct val="150000"/>
              </a:lnSpc>
              <a:tabLst>
                <a:tab pos="303530" algn="l"/>
              </a:tabLst>
            </a:pPr>
            <a:r>
              <a:rPr lang="en-US" sz="1700" b="1" dirty="0">
                <a:latin typeface="Segoe UI"/>
                <a:cs typeface="Segoe UI"/>
              </a:rPr>
              <a:t>4.  Clarification</a:t>
            </a:r>
          </a:p>
          <a:p>
            <a:pPr marL="396875" marR="544830">
              <a:lnSpc>
                <a:spcPct val="150000"/>
              </a:lnSpc>
              <a:tabLst>
                <a:tab pos="303530" algn="l"/>
              </a:tabLst>
            </a:pPr>
            <a:r>
              <a:rPr lang="en-US" sz="1700" b="1" dirty="0">
                <a:latin typeface="Segoe UI"/>
                <a:cs typeface="Segoe UI"/>
              </a:rPr>
              <a:t>(5 minutes)</a:t>
            </a:r>
          </a:p>
          <a:p>
            <a:pPr marL="528320" marR="144780" lvl="1" indent="-336550">
              <a:lnSpc>
                <a:spcPct val="114900"/>
              </a:lnSpc>
              <a:spcBef>
                <a:spcPts val="1295"/>
              </a:spcBef>
              <a:buFont typeface="Segoe UI Symbol"/>
              <a:buChar char="➢"/>
              <a:tabLst>
                <a:tab pos="528955" algn="l"/>
              </a:tabLst>
            </a:pPr>
            <a:r>
              <a:rPr lang="en-US" sz="1700" b="1" spc="-5" dirty="0">
                <a:latin typeface="Segoe UI"/>
                <a:cs typeface="Segoe UI"/>
              </a:rPr>
              <a:t>The team asks for any needed clarification (materials, process) from the presenter</a:t>
            </a:r>
            <a:endParaRPr sz="1700" b="1" spc="-5" dirty="0">
              <a:latin typeface="Segoe UI"/>
              <a:cs typeface="Segoe UI"/>
            </a:endParaRPr>
          </a:p>
        </p:txBody>
      </p:sp>
      <p:sp>
        <p:nvSpPr>
          <p:cNvPr id="10" name="object 10"/>
          <p:cNvSpPr/>
          <p:nvPr/>
        </p:nvSpPr>
        <p:spPr>
          <a:xfrm>
            <a:off x="6045730" y="2100072"/>
            <a:ext cx="2371725" cy="3724910"/>
          </a:xfrm>
          <a:custGeom>
            <a:avLst/>
            <a:gdLst/>
            <a:ahLst/>
            <a:cxnLst/>
            <a:rect l="l" t="t" r="r" b="b"/>
            <a:pathLst>
              <a:path w="2371725" h="3724910">
                <a:moveTo>
                  <a:pt x="0" y="3724655"/>
                </a:moveTo>
                <a:lnTo>
                  <a:pt x="2371344" y="3724655"/>
                </a:lnTo>
                <a:lnTo>
                  <a:pt x="2371344" y="0"/>
                </a:lnTo>
                <a:lnTo>
                  <a:pt x="0" y="0"/>
                </a:lnTo>
                <a:lnTo>
                  <a:pt x="0" y="3724655"/>
                </a:lnTo>
                <a:close/>
              </a:path>
            </a:pathLst>
          </a:custGeom>
          <a:ln w="38100">
            <a:solidFill>
              <a:srgbClr val="FF9615"/>
            </a:solidFill>
          </a:ln>
        </p:spPr>
        <p:txBody>
          <a:bodyPr wrap="square" lIns="0" tIns="0" rIns="0" bIns="0" rtlCol="0"/>
          <a:lstStyle/>
          <a:p>
            <a:endParaRPr/>
          </a:p>
        </p:txBody>
      </p:sp>
      <p:sp>
        <p:nvSpPr>
          <p:cNvPr id="12" name="object 12"/>
          <p:cNvSpPr/>
          <p:nvPr/>
        </p:nvSpPr>
        <p:spPr>
          <a:xfrm>
            <a:off x="2325537" y="2100073"/>
            <a:ext cx="653795" cy="655319"/>
          </a:xfrm>
          <a:prstGeom prst="rect">
            <a:avLst/>
          </a:prstGeom>
          <a:blipFill>
            <a:blip r:embed="rId3" cstate="print"/>
            <a:stretch>
              <a:fillRect/>
            </a:stretch>
          </a:blipFill>
        </p:spPr>
        <p:txBody>
          <a:bodyPr wrap="square" lIns="0" tIns="0" rIns="0" bIns="0" rtlCol="0"/>
          <a:lstStyle/>
          <a:p>
            <a:endParaRPr dirty="0"/>
          </a:p>
        </p:txBody>
      </p:sp>
      <p:sp>
        <p:nvSpPr>
          <p:cNvPr id="13" name="object 13"/>
          <p:cNvSpPr/>
          <p:nvPr/>
        </p:nvSpPr>
        <p:spPr>
          <a:xfrm>
            <a:off x="5107027" y="2117609"/>
            <a:ext cx="609620" cy="637784"/>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7711068" y="2117607"/>
            <a:ext cx="696468" cy="694944"/>
          </a:xfrm>
          <a:prstGeom prst="rect">
            <a:avLst/>
          </a:prstGeom>
          <a:blipFill>
            <a:blip r:embed="rId5"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521</TotalTime>
  <Words>880</Words>
  <Application>Microsoft Office PowerPoint</Application>
  <PresentationFormat>On-screen Show (4:3)</PresentationFormat>
  <Paragraphs>113</Paragraphs>
  <Slides>13</Slides>
  <Notes>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13</vt:i4>
      </vt:variant>
    </vt:vector>
  </HeadingPairs>
  <TitlesOfParts>
    <vt:vector size="25" baseType="lpstr">
      <vt:lpstr>Arial</vt:lpstr>
      <vt:lpstr>Calibri</vt:lpstr>
      <vt:lpstr>Calibri Light</vt:lpstr>
      <vt:lpstr>Lato</vt:lpstr>
      <vt:lpstr>Museo Slab 500</vt:lpstr>
      <vt:lpstr>Raleway</vt:lpstr>
      <vt:lpstr>Segoe UI</vt:lpstr>
      <vt:lpstr>Segoe UI Symbol</vt:lpstr>
      <vt:lpstr>Times New Roman</vt:lpstr>
      <vt:lpstr>Trebuchet MS</vt:lpstr>
      <vt:lpstr>Wingdings</vt:lpstr>
      <vt:lpstr>Office Theme</vt:lpstr>
      <vt:lpstr>Validation Protocol</vt:lpstr>
      <vt:lpstr>The Performance Assessment Cycle</vt:lpstr>
      <vt:lpstr>Validation</vt:lpstr>
      <vt:lpstr>PowerPoint Presentation</vt:lpstr>
      <vt:lpstr>Preparing for Protocol: PRESENTER</vt:lpstr>
      <vt:lpstr>During Protocol: ROLES</vt:lpstr>
      <vt:lpstr>Validation Protocol</vt:lpstr>
      <vt:lpstr>1. Review Norms: 2 minutes</vt:lpstr>
      <vt:lpstr>2 - 4. Examine the Task</vt:lpstr>
      <vt:lpstr>5 - 6. Feedback and Reflection</vt:lpstr>
      <vt:lpstr>7. Debrief: 3 minutes</vt:lpstr>
      <vt:lpstr>After the Protocol: PRESENTER REFLECTION</vt:lpstr>
      <vt:lpstr>The Performance Assessment Cycle</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Landrum, Angela</cp:lastModifiedBy>
  <cp:revision>20</cp:revision>
  <dcterms:created xsi:type="dcterms:W3CDTF">2019-06-25T17:30:52Z</dcterms:created>
  <dcterms:modified xsi:type="dcterms:W3CDTF">2023-08-25T17:06:11Z</dcterms:modified>
</cp:coreProperties>
</file>