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A"/>
    <a:srgbClr val="488BC9"/>
    <a:srgbClr val="EF75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850087-E1D8-444E-92B7-24309F51E806}" v="2" dt="2023-08-10T21:32:13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1168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ndrum, Angela" userId="da99e365-166d-4ad5-beb5-fb6d05a8c0c4" providerId="ADAL" clId="{57850087-E1D8-444E-92B7-24309F51E806}"/>
    <pc:docChg chg="custSel addSld delSld modSld addMainMaster delMainMaster">
      <pc:chgData name="Landrum, Angela" userId="da99e365-166d-4ad5-beb5-fb6d05a8c0c4" providerId="ADAL" clId="{57850087-E1D8-444E-92B7-24309F51E806}" dt="2023-08-10T21:35:15.150" v="144" actId="1076"/>
      <pc:docMkLst>
        <pc:docMk/>
      </pc:docMkLst>
      <pc:sldChg chg="del">
        <pc:chgData name="Landrum, Angela" userId="da99e365-166d-4ad5-beb5-fb6d05a8c0c4" providerId="ADAL" clId="{57850087-E1D8-444E-92B7-24309F51E806}" dt="2023-08-10T21:31:03.921" v="73" actId="47"/>
        <pc:sldMkLst>
          <pc:docMk/>
          <pc:sldMk cId="3044915438" sldId="256"/>
        </pc:sldMkLst>
      </pc:sldChg>
      <pc:sldChg chg="modSp mod">
        <pc:chgData name="Landrum, Angela" userId="da99e365-166d-4ad5-beb5-fb6d05a8c0c4" providerId="ADAL" clId="{57850087-E1D8-444E-92B7-24309F51E806}" dt="2023-08-10T21:35:15.150" v="144" actId="1076"/>
        <pc:sldMkLst>
          <pc:docMk/>
          <pc:sldMk cId="638276779" sldId="257"/>
        </pc:sldMkLst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5" creationId="{8E4584DB-C2FF-5F9A-458D-5FA5E334561C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6" creationId="{862D5E0D-C47C-436F-D3A6-01611E4155BE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7" creationId="{FC1718BF-2925-91DE-1A20-2F23183B44A1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8" creationId="{77EB1343-4FA7-FBBF-2935-E805A6181FC3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9" creationId="{82A5B62A-93E4-ACE0-7712-B6F4E3B86523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10" creationId="{5B745C9A-77DE-1A4C-86DE-45D826F3E583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11" creationId="{5CF82F9B-A439-D5EC-212E-62251B448FE7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15" creationId="{E3D0029C-AECC-9EC8-88AB-7B4F547D205E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17" creationId="{9F694D5D-7BA0-ADC8-A2E9-B93A3CD8F611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18" creationId="{53C928A7-87CE-55FD-9D28-F8045AAD3415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20" creationId="{B4349699-C8DE-2B83-B443-4E6F4E19799F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21" creationId="{60AF82FA-8CA3-6F85-3AEA-5C5C7441FF8B}"/>
          </ac:spMkLst>
        </pc:spChg>
        <pc:spChg chg="mod">
          <ac:chgData name="Landrum, Angela" userId="da99e365-166d-4ad5-beb5-fb6d05a8c0c4" providerId="ADAL" clId="{57850087-E1D8-444E-92B7-24309F51E806}" dt="2023-08-10T21:35:15.150" v="144" actId="1076"/>
          <ac:spMkLst>
            <pc:docMk/>
            <pc:sldMk cId="638276779" sldId="257"/>
            <ac:spMk id="23" creationId="{5874949A-4C85-8E6E-369F-D183CB71128A}"/>
          </ac:spMkLst>
        </pc:spChg>
      </pc:sldChg>
      <pc:sldChg chg="del">
        <pc:chgData name="Landrum, Angela" userId="da99e365-166d-4ad5-beb5-fb6d05a8c0c4" providerId="ADAL" clId="{57850087-E1D8-444E-92B7-24309F51E806}" dt="2023-08-10T21:34:21.712" v="136" actId="47"/>
        <pc:sldMkLst>
          <pc:docMk/>
          <pc:sldMk cId="1540298492" sldId="259"/>
        </pc:sldMkLst>
      </pc:sldChg>
      <pc:sldChg chg="del">
        <pc:chgData name="Landrum, Angela" userId="da99e365-166d-4ad5-beb5-fb6d05a8c0c4" providerId="ADAL" clId="{57850087-E1D8-444E-92B7-24309F51E806}" dt="2023-08-10T21:34:22.398" v="137" actId="47"/>
        <pc:sldMkLst>
          <pc:docMk/>
          <pc:sldMk cId="2930572914" sldId="260"/>
        </pc:sldMkLst>
      </pc:sldChg>
      <pc:sldChg chg="del">
        <pc:chgData name="Landrum, Angela" userId="da99e365-166d-4ad5-beb5-fb6d05a8c0c4" providerId="ADAL" clId="{57850087-E1D8-444E-92B7-24309F51E806}" dt="2023-08-10T21:34:23.094" v="138" actId="47"/>
        <pc:sldMkLst>
          <pc:docMk/>
          <pc:sldMk cId="1155714939" sldId="261"/>
        </pc:sldMkLst>
      </pc:sldChg>
      <pc:sldChg chg="del">
        <pc:chgData name="Landrum, Angela" userId="da99e365-166d-4ad5-beb5-fb6d05a8c0c4" providerId="ADAL" clId="{57850087-E1D8-444E-92B7-24309F51E806}" dt="2023-08-10T21:34:23.817" v="139" actId="47"/>
        <pc:sldMkLst>
          <pc:docMk/>
          <pc:sldMk cId="1664782511" sldId="262"/>
        </pc:sldMkLst>
      </pc:sldChg>
      <pc:sldChg chg="del">
        <pc:chgData name="Landrum, Angela" userId="da99e365-166d-4ad5-beb5-fb6d05a8c0c4" providerId="ADAL" clId="{57850087-E1D8-444E-92B7-24309F51E806}" dt="2023-08-10T21:34:24.519" v="140" actId="47"/>
        <pc:sldMkLst>
          <pc:docMk/>
          <pc:sldMk cId="4225233880" sldId="263"/>
        </pc:sldMkLst>
      </pc:sldChg>
      <pc:sldChg chg="addSp delSp modSp mod">
        <pc:chgData name="Landrum, Angela" userId="da99e365-166d-4ad5-beb5-fb6d05a8c0c4" providerId="ADAL" clId="{57850087-E1D8-444E-92B7-24309F51E806}" dt="2023-08-10T21:30:49.877" v="71" actId="20577"/>
        <pc:sldMkLst>
          <pc:docMk/>
          <pc:sldMk cId="2267932973" sldId="265"/>
        </pc:sldMkLst>
        <pc:spChg chg="mod">
          <ac:chgData name="Landrum, Angela" userId="da99e365-166d-4ad5-beb5-fb6d05a8c0c4" providerId="ADAL" clId="{57850087-E1D8-444E-92B7-24309F51E806}" dt="2023-08-10T21:30:49.877" v="71" actId="20577"/>
          <ac:spMkLst>
            <pc:docMk/>
            <pc:sldMk cId="2267932973" sldId="265"/>
            <ac:spMk id="2" creationId="{00000000-0000-0000-0000-000000000000}"/>
          </ac:spMkLst>
        </pc:spChg>
        <pc:spChg chg="del">
          <ac:chgData name="Landrum, Angela" userId="da99e365-166d-4ad5-beb5-fb6d05a8c0c4" providerId="ADAL" clId="{57850087-E1D8-444E-92B7-24309F51E806}" dt="2023-08-10T21:29:28.226" v="2" actId="478"/>
          <ac:spMkLst>
            <pc:docMk/>
            <pc:sldMk cId="2267932973" sldId="265"/>
            <ac:spMk id="3" creationId="{00000000-0000-0000-0000-000000000000}"/>
          </ac:spMkLst>
        </pc:spChg>
        <pc:spChg chg="add mod">
          <ac:chgData name="Landrum, Angela" userId="da99e365-166d-4ad5-beb5-fb6d05a8c0c4" providerId="ADAL" clId="{57850087-E1D8-444E-92B7-24309F51E806}" dt="2023-08-10T21:30:32.929" v="14" actId="207"/>
          <ac:spMkLst>
            <pc:docMk/>
            <pc:sldMk cId="2267932973" sldId="265"/>
            <ac:spMk id="5" creationId="{A25CC08C-55DF-0053-88FD-1105ACC9EE5A}"/>
          </ac:spMkLst>
        </pc:spChg>
        <pc:spChg chg="add mod">
          <ac:chgData name="Landrum, Angela" userId="da99e365-166d-4ad5-beb5-fb6d05a8c0c4" providerId="ADAL" clId="{57850087-E1D8-444E-92B7-24309F51E806}" dt="2023-08-10T21:29:49.490" v="5" actId="207"/>
          <ac:spMkLst>
            <pc:docMk/>
            <pc:sldMk cId="2267932973" sldId="265"/>
            <ac:spMk id="6" creationId="{7D38F4A1-5BAF-2732-4E96-FC7774664E33}"/>
          </ac:spMkLst>
        </pc:spChg>
        <pc:spChg chg="add mod">
          <ac:chgData name="Landrum, Angela" userId="da99e365-166d-4ad5-beb5-fb6d05a8c0c4" providerId="ADAL" clId="{57850087-E1D8-444E-92B7-24309F51E806}" dt="2023-08-10T21:29:49.490" v="5" actId="207"/>
          <ac:spMkLst>
            <pc:docMk/>
            <pc:sldMk cId="2267932973" sldId="265"/>
            <ac:spMk id="7" creationId="{58DEE64F-EB93-8991-6E6E-DD3CA7A20B9B}"/>
          </ac:spMkLst>
        </pc:spChg>
        <pc:spChg chg="add mod">
          <ac:chgData name="Landrum, Angela" userId="da99e365-166d-4ad5-beb5-fb6d05a8c0c4" providerId="ADAL" clId="{57850087-E1D8-444E-92B7-24309F51E806}" dt="2023-08-10T21:29:49.490" v="5" actId="207"/>
          <ac:spMkLst>
            <pc:docMk/>
            <pc:sldMk cId="2267932973" sldId="265"/>
            <ac:spMk id="8" creationId="{EE7B124C-1CA1-CBC2-BF5B-B6725F9F33E7}"/>
          </ac:spMkLst>
        </pc:spChg>
        <pc:spChg chg="add mod">
          <ac:chgData name="Landrum, Angela" userId="da99e365-166d-4ad5-beb5-fb6d05a8c0c4" providerId="ADAL" clId="{57850087-E1D8-444E-92B7-24309F51E806}" dt="2023-08-10T21:30:19.227" v="10" actId="207"/>
          <ac:spMkLst>
            <pc:docMk/>
            <pc:sldMk cId="2267932973" sldId="265"/>
            <ac:spMk id="9" creationId="{ED8E537A-C114-43AC-35EE-B9DD41689D9C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0" creationId="{EE862353-3108-EAE1-327E-E110F95EA2E7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1" creationId="{CB2C3BD1-D6CE-1CFE-0697-081C113DC628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2" creationId="{83569844-3849-2DF3-CD34-933ADC2E864B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3" creationId="{93DC0879-5248-F1F4-CDC8-A643DEEFCDC0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4" creationId="{C1745E8B-551B-8225-1C9D-56939B3ACBF0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15" creationId="{5CD922DE-7227-D1F3-AA93-4395C9519FCE}"/>
          </ac:spMkLst>
        </pc:spChg>
        <pc:spChg chg="add mod">
          <ac:chgData name="Landrum, Angela" userId="da99e365-166d-4ad5-beb5-fb6d05a8c0c4" providerId="ADAL" clId="{57850087-E1D8-444E-92B7-24309F51E806}" dt="2023-08-10T21:29:53.795" v="6" actId="207"/>
          <ac:spMkLst>
            <pc:docMk/>
            <pc:sldMk cId="2267932973" sldId="265"/>
            <ac:spMk id="16" creationId="{BBCF4F8E-3FDF-B440-3000-9E49648A01FF}"/>
          </ac:spMkLst>
        </pc:spChg>
        <pc:spChg chg="add mod">
          <ac:chgData name="Landrum, Angela" userId="da99e365-166d-4ad5-beb5-fb6d05a8c0c4" providerId="ADAL" clId="{57850087-E1D8-444E-92B7-24309F51E806}" dt="2023-08-10T21:30:00.860" v="8" actId="207"/>
          <ac:spMkLst>
            <pc:docMk/>
            <pc:sldMk cId="2267932973" sldId="265"/>
            <ac:spMk id="17" creationId="{E7A04708-9FAD-60CB-FC78-8F53DF026AD9}"/>
          </ac:spMkLst>
        </pc:spChg>
        <pc:spChg chg="add mod">
          <ac:chgData name="Landrum, Angela" userId="da99e365-166d-4ad5-beb5-fb6d05a8c0c4" providerId="ADAL" clId="{57850087-E1D8-444E-92B7-24309F51E806}" dt="2023-08-10T21:30:27.189" v="11" actId="207"/>
          <ac:spMkLst>
            <pc:docMk/>
            <pc:sldMk cId="2267932973" sldId="265"/>
            <ac:spMk id="18" creationId="{323237E0-22A0-7142-99CB-86C7D2C79E2C}"/>
          </ac:spMkLst>
        </pc:spChg>
        <pc:spChg chg="add mod">
          <ac:chgData name="Landrum, Angela" userId="da99e365-166d-4ad5-beb5-fb6d05a8c0c4" providerId="ADAL" clId="{57850087-E1D8-444E-92B7-24309F51E806}" dt="2023-08-10T21:29:57.086" v="7" actId="207"/>
          <ac:spMkLst>
            <pc:docMk/>
            <pc:sldMk cId="2267932973" sldId="265"/>
            <ac:spMk id="19" creationId="{682B0FC7-FE39-F139-9B38-828504E7E4A2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20" creationId="{40B26743-832A-A1F4-D082-A84CD258DA98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21" creationId="{1D2A3BFA-2EA2-9939-165D-0884F2F25582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22" creationId="{69A567C0-0380-6381-AC4C-7BDA28CD283D}"/>
          </ac:spMkLst>
        </pc:spChg>
        <pc:spChg chg="add mod">
          <ac:chgData name="Landrum, Angela" userId="da99e365-166d-4ad5-beb5-fb6d05a8c0c4" providerId="ADAL" clId="{57850087-E1D8-444E-92B7-24309F51E806}" dt="2023-08-10T21:29:39.371" v="4" actId="1076"/>
          <ac:spMkLst>
            <pc:docMk/>
            <pc:sldMk cId="2267932973" sldId="265"/>
            <ac:spMk id="23" creationId="{6F0C91C9-E81A-2F76-E1E1-B64300D10947}"/>
          </ac:spMkLst>
        </pc:spChg>
        <pc:spChg chg="add mod">
          <ac:chgData name="Landrum, Angela" userId="da99e365-166d-4ad5-beb5-fb6d05a8c0c4" providerId="ADAL" clId="{57850087-E1D8-444E-92B7-24309F51E806}" dt="2023-08-10T21:30:29.196" v="12" actId="1076"/>
          <ac:spMkLst>
            <pc:docMk/>
            <pc:sldMk cId="2267932973" sldId="265"/>
            <ac:spMk id="24" creationId="{53AE31C0-0BCF-893A-0D5D-D816342700D4}"/>
          </ac:spMkLst>
        </pc:spChg>
      </pc:sldChg>
      <pc:sldChg chg="addSp delSp modSp mod">
        <pc:chgData name="Landrum, Angela" userId="da99e365-166d-4ad5-beb5-fb6d05a8c0c4" providerId="ADAL" clId="{57850087-E1D8-444E-92B7-24309F51E806}" dt="2023-08-10T21:34:45.009" v="143" actId="207"/>
        <pc:sldMkLst>
          <pc:docMk/>
          <pc:sldMk cId="792433865" sldId="266"/>
        </pc:sldMkLst>
        <pc:spChg chg="mod">
          <ac:chgData name="Landrum, Angela" userId="da99e365-166d-4ad5-beb5-fb6d05a8c0c4" providerId="ADAL" clId="{57850087-E1D8-444E-92B7-24309F51E806}" dt="2023-08-10T21:32:35.011" v="124" actId="20577"/>
          <ac:spMkLst>
            <pc:docMk/>
            <pc:sldMk cId="792433865" sldId="266"/>
            <ac:spMk id="2" creationId="{00000000-0000-0000-0000-000000000000}"/>
          </ac:spMkLst>
        </pc:spChg>
        <pc:spChg chg="del">
          <ac:chgData name="Landrum, Angela" userId="da99e365-166d-4ad5-beb5-fb6d05a8c0c4" providerId="ADAL" clId="{57850087-E1D8-444E-92B7-24309F51E806}" dt="2023-08-10T21:31:57.596" v="76" actId="478"/>
          <ac:spMkLst>
            <pc:docMk/>
            <pc:sldMk cId="792433865" sldId="266"/>
            <ac:spMk id="3" creationId="{00000000-0000-0000-0000-000000000000}"/>
          </ac:spMkLst>
        </pc:spChg>
        <pc:spChg chg="add mod">
          <ac:chgData name="Landrum, Angela" userId="da99e365-166d-4ad5-beb5-fb6d05a8c0c4" providerId="ADAL" clId="{57850087-E1D8-444E-92B7-24309F51E806}" dt="2023-08-10T21:33:04.702" v="126" actId="207"/>
          <ac:spMkLst>
            <pc:docMk/>
            <pc:sldMk cId="792433865" sldId="266"/>
            <ac:spMk id="5" creationId="{4700C52F-710B-7EC0-369F-75D9D7A7B0CA}"/>
          </ac:spMkLst>
        </pc:spChg>
        <pc:spChg chg="add mod">
          <ac:chgData name="Landrum, Angela" userId="da99e365-166d-4ad5-beb5-fb6d05a8c0c4" providerId="ADAL" clId="{57850087-E1D8-444E-92B7-24309F51E806}" dt="2023-08-10T21:34:02.878" v="133" actId="207"/>
          <ac:spMkLst>
            <pc:docMk/>
            <pc:sldMk cId="792433865" sldId="266"/>
            <ac:spMk id="6" creationId="{6B160B3D-1FE7-5ED4-8EC5-380EC529E51D}"/>
          </ac:spMkLst>
        </pc:spChg>
        <pc:spChg chg="add mod">
          <ac:chgData name="Landrum, Angela" userId="da99e365-166d-4ad5-beb5-fb6d05a8c0c4" providerId="ADAL" clId="{57850087-E1D8-444E-92B7-24309F51E806}" dt="2023-08-10T21:34:02.878" v="133" actId="207"/>
          <ac:spMkLst>
            <pc:docMk/>
            <pc:sldMk cId="792433865" sldId="266"/>
            <ac:spMk id="7" creationId="{17B56683-1F98-21C3-2105-2EB0E044BDC0}"/>
          </ac:spMkLst>
        </pc:spChg>
        <pc:spChg chg="add mod">
          <ac:chgData name="Landrum, Angela" userId="da99e365-166d-4ad5-beb5-fb6d05a8c0c4" providerId="ADAL" clId="{57850087-E1D8-444E-92B7-24309F51E806}" dt="2023-08-10T21:33:09.610" v="127" actId="207"/>
          <ac:spMkLst>
            <pc:docMk/>
            <pc:sldMk cId="792433865" sldId="266"/>
            <ac:spMk id="8" creationId="{03699043-B570-D9ED-FADD-90784D932ED8}"/>
          </ac:spMkLst>
        </pc:spChg>
        <pc:spChg chg="add mod">
          <ac:chgData name="Landrum, Angela" userId="da99e365-166d-4ad5-beb5-fb6d05a8c0c4" providerId="ADAL" clId="{57850087-E1D8-444E-92B7-24309F51E806}" dt="2023-08-10T21:34:02.878" v="133" actId="207"/>
          <ac:spMkLst>
            <pc:docMk/>
            <pc:sldMk cId="792433865" sldId="266"/>
            <ac:spMk id="9" creationId="{69BC0033-6F52-C701-BB6C-67C23E0372C7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0" creationId="{2AC60962-B443-FCC8-071B-709C34C7ACEE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1" creationId="{07CCFA24-B913-65AF-8D1E-05BDFE0CA124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2" creationId="{502C1B15-94B1-1844-C921-DEC673464B23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3" creationId="{7BC1D9C3-F67D-BE61-0740-648DDC02B6CD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4" creationId="{8593F49B-D975-2FBD-C447-3088DD6E5119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15" creationId="{0EC36C66-2B48-642C-C1D0-D49C85B4A1B1}"/>
          </ac:spMkLst>
        </pc:spChg>
        <pc:spChg chg="add mod">
          <ac:chgData name="Landrum, Angela" userId="da99e365-166d-4ad5-beb5-fb6d05a8c0c4" providerId="ADAL" clId="{57850087-E1D8-444E-92B7-24309F51E806}" dt="2023-08-10T21:34:35.256" v="141" actId="207"/>
          <ac:spMkLst>
            <pc:docMk/>
            <pc:sldMk cId="792433865" sldId="266"/>
            <ac:spMk id="16" creationId="{FA9653E8-B50B-09BE-2126-3429A7F29E1D}"/>
          </ac:spMkLst>
        </pc:spChg>
        <pc:spChg chg="add mod">
          <ac:chgData name="Landrum, Angela" userId="da99e365-166d-4ad5-beb5-fb6d05a8c0c4" providerId="ADAL" clId="{57850087-E1D8-444E-92B7-24309F51E806}" dt="2023-08-10T21:34:39.240" v="142" actId="207"/>
          <ac:spMkLst>
            <pc:docMk/>
            <pc:sldMk cId="792433865" sldId="266"/>
            <ac:spMk id="17" creationId="{90ECFE98-380C-853E-D738-F0D3F9F8E809}"/>
          </ac:spMkLst>
        </pc:spChg>
        <pc:spChg chg="add mod">
          <ac:chgData name="Landrum, Angela" userId="da99e365-166d-4ad5-beb5-fb6d05a8c0c4" providerId="ADAL" clId="{57850087-E1D8-444E-92B7-24309F51E806}" dt="2023-08-10T21:34:45.009" v="143" actId="207"/>
          <ac:spMkLst>
            <pc:docMk/>
            <pc:sldMk cId="792433865" sldId="266"/>
            <ac:spMk id="18" creationId="{E08C6C16-995A-C8D0-89B7-BDE195E380A4}"/>
          </ac:spMkLst>
        </pc:spChg>
        <pc:spChg chg="add mod">
          <ac:chgData name="Landrum, Angela" userId="da99e365-166d-4ad5-beb5-fb6d05a8c0c4" providerId="ADAL" clId="{57850087-E1D8-444E-92B7-24309F51E806}" dt="2023-08-10T21:33:15.780" v="128" actId="207"/>
          <ac:spMkLst>
            <pc:docMk/>
            <pc:sldMk cId="792433865" sldId="266"/>
            <ac:spMk id="19" creationId="{12A46387-6FE1-EA40-A98C-ECC93B7148AA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20" creationId="{4AE342F6-60DA-EADB-8D9C-D1BE34483888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21" creationId="{02F59FB0-A1A2-3090-6249-CE1B12CB4AB3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22" creationId="{9A3E29C6-A171-9733-46C4-C4AF14C08066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23" creationId="{C0C22931-96C0-4F22-C2EB-33043AAD2D0D}"/>
          </ac:spMkLst>
        </pc:spChg>
        <pc:spChg chg="add mod">
          <ac:chgData name="Landrum, Angela" userId="da99e365-166d-4ad5-beb5-fb6d05a8c0c4" providerId="ADAL" clId="{57850087-E1D8-444E-92B7-24309F51E806}" dt="2023-08-10T21:32:22.407" v="78" actId="1076"/>
          <ac:spMkLst>
            <pc:docMk/>
            <pc:sldMk cId="792433865" sldId="266"/>
            <ac:spMk id="24" creationId="{9F7F888C-E0B2-016D-06A0-B9E6FC8C9870}"/>
          </ac:spMkLst>
        </pc:spChg>
      </pc:sldChg>
      <pc:sldChg chg="del">
        <pc:chgData name="Landrum, Angela" userId="da99e365-166d-4ad5-beb5-fb6d05a8c0c4" providerId="ADAL" clId="{57850087-E1D8-444E-92B7-24309F51E806}" dt="2023-08-10T21:34:20.129" v="134" actId="47"/>
        <pc:sldMkLst>
          <pc:docMk/>
          <pc:sldMk cId="109072070" sldId="267"/>
        </pc:sldMkLst>
      </pc:sldChg>
      <pc:sldChg chg="del">
        <pc:chgData name="Landrum, Angela" userId="da99e365-166d-4ad5-beb5-fb6d05a8c0c4" providerId="ADAL" clId="{57850087-E1D8-444E-92B7-24309F51E806}" dt="2023-08-10T21:34:20.910" v="135" actId="47"/>
        <pc:sldMkLst>
          <pc:docMk/>
          <pc:sldMk cId="2933628171" sldId="268"/>
        </pc:sldMkLst>
      </pc:sldChg>
      <pc:sldChg chg="add del">
        <pc:chgData name="Landrum, Angela" userId="da99e365-166d-4ad5-beb5-fb6d05a8c0c4" providerId="ADAL" clId="{57850087-E1D8-444E-92B7-24309F51E806}" dt="2023-08-10T21:32:42.505" v="125" actId="47"/>
        <pc:sldMkLst>
          <pc:docMk/>
          <pc:sldMk cId="999263317" sldId="269"/>
        </pc:sldMkLst>
      </pc:sldChg>
      <pc:sldChg chg="add del">
        <pc:chgData name="Landrum, Angela" userId="da99e365-166d-4ad5-beb5-fb6d05a8c0c4" providerId="ADAL" clId="{57850087-E1D8-444E-92B7-24309F51E806}" dt="2023-08-10T21:30:53.817" v="72" actId="47"/>
        <pc:sldMkLst>
          <pc:docMk/>
          <pc:sldMk cId="2157762854" sldId="269"/>
        </pc:sldMkLst>
      </pc:sldChg>
      <pc:sldMasterChg chg="add del addSldLayout delSldLayout">
        <pc:chgData name="Landrum, Angela" userId="da99e365-166d-4ad5-beb5-fb6d05a8c0c4" providerId="ADAL" clId="{57850087-E1D8-444E-92B7-24309F51E806}" dt="2023-08-10T21:32:42.505" v="125" actId="47"/>
        <pc:sldMasterMkLst>
          <pc:docMk/>
          <pc:sldMasterMk cId="0" sldId="2147483658"/>
        </pc:sldMasterMkLst>
        <pc:sldLayoutChg chg="add del">
          <pc:chgData name="Landrum, Angela" userId="da99e365-166d-4ad5-beb5-fb6d05a8c0c4" providerId="ADAL" clId="{57850087-E1D8-444E-92B7-24309F51E806}" dt="2023-08-10T21:32:42.505" v="125" actId="47"/>
          <pc:sldLayoutMkLst>
            <pc:docMk/>
            <pc:sldMasterMk cId="0" sldId="2147483658"/>
            <pc:sldLayoutMk cId="0" sldId="21474836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2E894-E0CE-40CF-8CA0-23F05C6E40C6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3E97E-4890-4915-A7C2-F3D207C5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8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675238"/>
            <a:ext cx="9144000" cy="2182761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00953A">
                  <a:alpha val="5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36239"/>
            <a:ext cx="7772400" cy="1216589"/>
          </a:xfrm>
        </p:spPr>
        <p:txBody>
          <a:bodyPr anchor="t" anchorCtr="0">
            <a:normAutofit/>
          </a:bodyPr>
          <a:lstStyle>
            <a:lvl1pPr algn="ctr">
              <a:defRPr sz="3600"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73444"/>
            <a:ext cx="7772400" cy="106592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737" y="632706"/>
            <a:ext cx="2821173" cy="1762730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685800" y="2772696"/>
            <a:ext cx="7801897" cy="0"/>
          </a:xfrm>
          <a:prstGeom prst="line">
            <a:avLst/>
          </a:prstGeom>
          <a:ln w="19050">
            <a:solidFill>
              <a:srgbClr val="00953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57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471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tx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0389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5697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88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85800" y="2595716"/>
            <a:ext cx="7772400" cy="2337620"/>
          </a:xfrm>
        </p:spPr>
        <p:txBody>
          <a:bodyPr anchor="t" anchorCtr="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1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4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7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9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93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8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94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1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8811" y="420328"/>
            <a:ext cx="5158247" cy="590603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63040"/>
            <a:ext cx="7886700" cy="4640674"/>
          </a:xfrm>
        </p:spPr>
        <p:txBody>
          <a:bodyPr lIns="0" tIns="0" rIns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19" y="41458"/>
            <a:ext cx="934373" cy="106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62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63040"/>
            <a:ext cx="3886200" cy="45837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7" cy="12192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45193" y="254514"/>
            <a:ext cx="6081865" cy="756418"/>
          </a:xfrm>
        </p:spPr>
        <p:txBody>
          <a:bodyPr lIns="0" tIns="0" rIns="0" bIns="0" anchor="t" anchorCtr="0">
            <a:normAutofit/>
          </a:bodyPr>
          <a:lstStyle>
            <a:lvl1pPr>
              <a:defRPr sz="2400">
                <a:solidFill>
                  <a:schemeClr val="bg1"/>
                </a:solidFill>
                <a:latin typeface="Museo Slab 500" panose="020000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6172200"/>
            <a:ext cx="1143000" cy="48591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3071" y="6427018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206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5193" y="6360652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C479D5F6-EDCB-402A-AC08-4943A1820E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64" r:id="rId9"/>
    <p:sldLayoutId id="2147483666" r:id="rId10"/>
    <p:sldLayoutId id="2147483667" r:id="rId11"/>
    <p:sldLayoutId id="2147483668" r:id="rId12"/>
    <p:sldLayoutId id="2147483669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Performance Assessment 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Google Shape;88;p12">
            <a:extLst>
              <a:ext uri="{FF2B5EF4-FFF2-40B4-BE49-F238E27FC236}">
                <a16:creationId xmlns:a16="http://schemas.microsoft.com/office/drawing/2014/main" id="{8E4584DB-C2FF-5F9A-458D-5FA5E334561C}"/>
              </a:ext>
            </a:extLst>
          </p:cNvPr>
          <p:cNvSpPr/>
          <p:nvPr/>
        </p:nvSpPr>
        <p:spPr>
          <a:xfrm rot="-2700000">
            <a:off x="4175771" y="1941307"/>
            <a:ext cx="850225" cy="8451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9;p12">
            <a:extLst>
              <a:ext uri="{FF2B5EF4-FFF2-40B4-BE49-F238E27FC236}">
                <a16:creationId xmlns:a16="http://schemas.microsoft.com/office/drawing/2014/main" id="{862D5E0D-C47C-436F-D3A6-01611E4155BE}"/>
              </a:ext>
            </a:extLst>
          </p:cNvPr>
          <p:cNvSpPr/>
          <p:nvPr/>
        </p:nvSpPr>
        <p:spPr>
          <a:xfrm rot="-2700000">
            <a:off x="5592344" y="3346662"/>
            <a:ext cx="850225" cy="8451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90;p12">
            <a:extLst>
              <a:ext uri="{FF2B5EF4-FFF2-40B4-BE49-F238E27FC236}">
                <a16:creationId xmlns:a16="http://schemas.microsoft.com/office/drawing/2014/main" id="{FC1718BF-2925-91DE-1A20-2F23183B44A1}"/>
              </a:ext>
            </a:extLst>
          </p:cNvPr>
          <p:cNvSpPr/>
          <p:nvPr/>
        </p:nvSpPr>
        <p:spPr>
          <a:xfrm rot="-2700000">
            <a:off x="2772976" y="3360492"/>
            <a:ext cx="850225" cy="84513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91;p12">
            <a:extLst>
              <a:ext uri="{FF2B5EF4-FFF2-40B4-BE49-F238E27FC236}">
                <a16:creationId xmlns:a16="http://schemas.microsoft.com/office/drawing/2014/main" id="{77EB1343-4FA7-FBBF-2935-E805A6181FC3}"/>
              </a:ext>
            </a:extLst>
          </p:cNvPr>
          <p:cNvSpPr/>
          <p:nvPr/>
        </p:nvSpPr>
        <p:spPr>
          <a:xfrm rot="-2700000">
            <a:off x="4175770" y="4763337"/>
            <a:ext cx="850225" cy="8451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2;p12">
            <a:extLst>
              <a:ext uri="{FF2B5EF4-FFF2-40B4-BE49-F238E27FC236}">
                <a16:creationId xmlns:a16="http://schemas.microsoft.com/office/drawing/2014/main" id="{82A5B62A-93E4-ACE0-7712-B6F4E3B86523}"/>
              </a:ext>
            </a:extLst>
          </p:cNvPr>
          <p:cNvSpPr/>
          <p:nvPr/>
        </p:nvSpPr>
        <p:spPr>
          <a:xfrm rot="-2700123">
            <a:off x="5485953" y="2288525"/>
            <a:ext cx="113579" cy="1084580"/>
          </a:xfrm>
          <a:custGeom>
            <a:avLst/>
            <a:gdLst/>
            <a:ahLst/>
            <a:cxnLst/>
            <a:rect l="l" t="t" r="r" b="b"/>
            <a:pathLst>
              <a:path w="39" h="376" extrusionOk="0">
                <a:moveTo>
                  <a:pt x="0" y="0"/>
                </a:moveTo>
                <a:cubicBezTo>
                  <a:pt x="25" y="59"/>
                  <a:pt x="39" y="123"/>
                  <a:pt x="39" y="190"/>
                </a:cubicBezTo>
                <a:cubicBezTo>
                  <a:pt x="39" y="256"/>
                  <a:pt x="26" y="319"/>
                  <a:pt x="2" y="3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93;p12">
            <a:extLst>
              <a:ext uri="{FF2B5EF4-FFF2-40B4-BE49-F238E27FC236}">
                <a16:creationId xmlns:a16="http://schemas.microsoft.com/office/drawing/2014/main" id="{5B745C9A-77DE-1A4C-86DE-45D826F3E583}"/>
              </a:ext>
            </a:extLst>
          </p:cNvPr>
          <p:cNvSpPr/>
          <p:nvPr/>
        </p:nvSpPr>
        <p:spPr>
          <a:xfrm rot="-2700123">
            <a:off x="4998394" y="4644561"/>
            <a:ext cx="1091620" cy="114495"/>
          </a:xfrm>
          <a:custGeom>
            <a:avLst/>
            <a:gdLst/>
            <a:ahLst/>
            <a:cxnLst/>
            <a:rect l="l" t="t" r="r" b="b"/>
            <a:pathLst>
              <a:path w="375" h="40" extrusionOk="0">
                <a:moveTo>
                  <a:pt x="375" y="0"/>
                </a:moveTo>
                <a:cubicBezTo>
                  <a:pt x="317" y="26"/>
                  <a:pt x="253" y="40"/>
                  <a:pt x="185" y="40"/>
                </a:cubicBezTo>
                <a:cubicBezTo>
                  <a:pt x="119" y="40"/>
                  <a:pt x="57" y="26"/>
                  <a:pt x="0" y="2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94;p12">
            <a:extLst>
              <a:ext uri="{FF2B5EF4-FFF2-40B4-BE49-F238E27FC236}">
                <a16:creationId xmlns:a16="http://schemas.microsoft.com/office/drawing/2014/main" id="{5CF82F9B-A439-D5EC-212E-62251B448FE7}"/>
              </a:ext>
            </a:extLst>
          </p:cNvPr>
          <p:cNvSpPr/>
          <p:nvPr/>
        </p:nvSpPr>
        <p:spPr>
          <a:xfrm rot="-2700123">
            <a:off x="3615310" y="4179263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95;p12">
            <a:extLst>
              <a:ext uri="{FF2B5EF4-FFF2-40B4-BE49-F238E27FC236}">
                <a16:creationId xmlns:a16="http://schemas.microsoft.com/office/drawing/2014/main" id="{A9B735D6-14F0-1F85-313F-E75B3E3E46BA}"/>
              </a:ext>
            </a:extLst>
          </p:cNvPr>
          <p:cNvSpPr/>
          <p:nvPr/>
        </p:nvSpPr>
        <p:spPr>
          <a:xfrm rot="-2700121">
            <a:off x="5733642" y="3109228"/>
            <a:ext cx="209279" cy="153006"/>
          </a:xfrm>
          <a:custGeom>
            <a:avLst/>
            <a:gdLst/>
            <a:ahLst/>
            <a:cxnLst/>
            <a:rect l="l" t="t" r="r" b="b"/>
            <a:pathLst>
              <a:path w="199" h="147" extrusionOk="0">
                <a:moveTo>
                  <a:pt x="0" y="0"/>
                </a:moveTo>
                <a:lnTo>
                  <a:pt x="64" y="147"/>
                </a:lnTo>
                <a:lnTo>
                  <a:pt x="199" y="83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96;p12">
            <a:extLst>
              <a:ext uri="{FF2B5EF4-FFF2-40B4-BE49-F238E27FC236}">
                <a16:creationId xmlns:a16="http://schemas.microsoft.com/office/drawing/2014/main" id="{5CEB40FC-4B17-DFFF-6D92-AB5EEC2C68EB}"/>
              </a:ext>
            </a:extLst>
          </p:cNvPr>
          <p:cNvSpPr/>
          <p:nvPr/>
        </p:nvSpPr>
        <p:spPr>
          <a:xfrm rot="-2700121">
            <a:off x="5080615" y="4924358"/>
            <a:ext cx="151438" cy="208174"/>
          </a:xfrm>
          <a:custGeom>
            <a:avLst/>
            <a:gdLst/>
            <a:ahLst/>
            <a:cxnLst/>
            <a:rect l="l" t="t" r="r" b="b"/>
            <a:pathLst>
              <a:path w="144" h="200" extrusionOk="0">
                <a:moveTo>
                  <a:pt x="144" y="0"/>
                </a:moveTo>
                <a:lnTo>
                  <a:pt x="0" y="67"/>
                </a:lnTo>
                <a:lnTo>
                  <a:pt x="64" y="20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97;p12">
            <a:extLst>
              <a:ext uri="{FF2B5EF4-FFF2-40B4-BE49-F238E27FC236}">
                <a16:creationId xmlns:a16="http://schemas.microsoft.com/office/drawing/2014/main" id="{05D01D56-EE14-95E5-D668-12EAE01A0EB4}"/>
              </a:ext>
            </a:extLst>
          </p:cNvPr>
          <p:cNvSpPr/>
          <p:nvPr/>
        </p:nvSpPr>
        <p:spPr>
          <a:xfrm rot="-2700121">
            <a:off x="3214017" y="4289761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98;p12">
            <a:extLst>
              <a:ext uri="{FF2B5EF4-FFF2-40B4-BE49-F238E27FC236}">
                <a16:creationId xmlns:a16="http://schemas.microsoft.com/office/drawing/2014/main" id="{E3D0029C-AECC-9EC8-88AB-7B4F547D205E}"/>
              </a:ext>
            </a:extLst>
          </p:cNvPr>
          <p:cNvSpPr txBox="1"/>
          <p:nvPr/>
        </p:nvSpPr>
        <p:spPr>
          <a:xfrm>
            <a:off x="3249600" y="1401000"/>
            <a:ext cx="29415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Task Design</a:t>
            </a:r>
            <a:r>
              <a:rPr lang="en" sz="1800" b="1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 dirty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" name="Google Shape;99;p12">
            <a:extLst>
              <a:ext uri="{FF2B5EF4-FFF2-40B4-BE49-F238E27FC236}">
                <a16:creationId xmlns:a16="http://schemas.microsoft.com/office/drawing/2014/main" id="{08A36D5D-5D1B-4AEB-8C5D-BA15E7AAB192}"/>
              </a:ext>
            </a:extLst>
          </p:cNvPr>
          <p:cNvSpPr txBox="1"/>
          <p:nvPr/>
        </p:nvSpPr>
        <p:spPr>
          <a:xfrm>
            <a:off x="6316475" y="34926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Validation</a:t>
            </a:r>
            <a:endParaRPr sz="180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100;p12">
            <a:extLst>
              <a:ext uri="{FF2B5EF4-FFF2-40B4-BE49-F238E27FC236}">
                <a16:creationId xmlns:a16="http://schemas.microsoft.com/office/drawing/2014/main" id="{9F694D5D-7BA0-ADC8-A2E9-B93A3CD8F611}"/>
              </a:ext>
            </a:extLst>
          </p:cNvPr>
          <p:cNvSpPr txBox="1"/>
          <p:nvPr/>
        </p:nvSpPr>
        <p:spPr>
          <a:xfrm>
            <a:off x="3354075" y="5571350"/>
            <a:ext cx="24936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Rubric Design</a:t>
            </a:r>
            <a:endParaRPr sz="1800" dirty="0">
              <a:solidFill>
                <a:srgbClr val="FF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101;p12">
            <a:extLst>
              <a:ext uri="{FF2B5EF4-FFF2-40B4-BE49-F238E27FC236}">
                <a16:creationId xmlns:a16="http://schemas.microsoft.com/office/drawing/2014/main" id="{53C928A7-87CE-55FD-9D28-F8045AAD3415}"/>
              </a:ext>
            </a:extLst>
          </p:cNvPr>
          <p:cNvSpPr txBox="1"/>
          <p:nvPr/>
        </p:nvSpPr>
        <p:spPr>
          <a:xfrm>
            <a:off x="989950" y="34926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800" dirty="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103;p12">
            <a:extLst>
              <a:ext uri="{FF2B5EF4-FFF2-40B4-BE49-F238E27FC236}">
                <a16:creationId xmlns:a16="http://schemas.microsoft.com/office/drawing/2014/main" id="{B4349699-C8DE-2B83-B443-4E6F4E19799F}"/>
              </a:ext>
            </a:extLst>
          </p:cNvPr>
          <p:cNvSpPr txBox="1"/>
          <p:nvPr/>
        </p:nvSpPr>
        <p:spPr>
          <a:xfrm>
            <a:off x="2199000" y="4603400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Instruction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" name="Google Shape;104;p12">
            <a:extLst>
              <a:ext uri="{FF2B5EF4-FFF2-40B4-BE49-F238E27FC236}">
                <a16:creationId xmlns:a16="http://schemas.microsoft.com/office/drawing/2014/main" id="{60AF82FA-8CA3-6F85-3AEA-5C5C7441FF8B}"/>
              </a:ext>
            </a:extLst>
          </p:cNvPr>
          <p:cNvSpPr/>
          <p:nvPr/>
        </p:nvSpPr>
        <p:spPr>
          <a:xfrm rot="2699814">
            <a:off x="3615310" y="2290088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05;p12">
            <a:extLst>
              <a:ext uri="{FF2B5EF4-FFF2-40B4-BE49-F238E27FC236}">
                <a16:creationId xmlns:a16="http://schemas.microsoft.com/office/drawing/2014/main" id="{9FE45DB9-E4B7-C736-6508-5380960775E2}"/>
              </a:ext>
            </a:extLst>
          </p:cNvPr>
          <p:cNvSpPr/>
          <p:nvPr/>
        </p:nvSpPr>
        <p:spPr>
          <a:xfrm rot="2699821">
            <a:off x="3892417" y="2416286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06;p12">
            <a:extLst>
              <a:ext uri="{FF2B5EF4-FFF2-40B4-BE49-F238E27FC236}">
                <a16:creationId xmlns:a16="http://schemas.microsoft.com/office/drawing/2014/main" id="{5874949A-4C85-8E6E-369F-D183CB71128A}"/>
              </a:ext>
            </a:extLst>
          </p:cNvPr>
          <p:cNvSpPr txBox="1"/>
          <p:nvPr/>
        </p:nvSpPr>
        <p:spPr>
          <a:xfrm>
            <a:off x="2348050" y="2460175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638276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Performance Assessment Cycle: </a:t>
            </a:r>
            <a:br>
              <a:rPr lang="en-US" dirty="0"/>
            </a:br>
            <a:r>
              <a:rPr lang="en-US" dirty="0"/>
              <a:t>Task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Google Shape;111;p13">
            <a:extLst>
              <a:ext uri="{FF2B5EF4-FFF2-40B4-BE49-F238E27FC236}">
                <a16:creationId xmlns:a16="http://schemas.microsoft.com/office/drawing/2014/main" id="{A5E0AE26-D4B8-8BAF-83CB-F61B5B5D9CA0}"/>
              </a:ext>
            </a:extLst>
          </p:cNvPr>
          <p:cNvSpPr txBox="1"/>
          <p:nvPr/>
        </p:nvSpPr>
        <p:spPr>
          <a:xfrm>
            <a:off x="314025" y="1824200"/>
            <a:ext cx="2696400" cy="1717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Task Design </a:t>
            </a:r>
            <a:endParaRPr sz="1200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112;p13">
            <a:extLst>
              <a:ext uri="{FF2B5EF4-FFF2-40B4-BE49-F238E27FC236}">
                <a16:creationId xmlns:a16="http://schemas.microsoft.com/office/drawing/2014/main" id="{D2706454-ED29-D152-07D0-754FC6FBE4F3}"/>
              </a:ext>
            </a:extLst>
          </p:cNvPr>
          <p:cNvSpPr/>
          <p:nvPr/>
        </p:nvSpPr>
        <p:spPr>
          <a:xfrm rot="-2700000">
            <a:off x="5168411" y="2172305"/>
            <a:ext cx="850225" cy="84513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13;p13">
            <a:extLst>
              <a:ext uri="{FF2B5EF4-FFF2-40B4-BE49-F238E27FC236}">
                <a16:creationId xmlns:a16="http://schemas.microsoft.com/office/drawing/2014/main" id="{374C658E-FD6B-D847-7A12-FC6E21949172}"/>
              </a:ext>
            </a:extLst>
          </p:cNvPr>
          <p:cNvSpPr/>
          <p:nvPr/>
        </p:nvSpPr>
        <p:spPr>
          <a:xfrm rot="-2700000">
            <a:off x="6571220" y="357493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14;p13">
            <a:extLst>
              <a:ext uri="{FF2B5EF4-FFF2-40B4-BE49-F238E27FC236}">
                <a16:creationId xmlns:a16="http://schemas.microsoft.com/office/drawing/2014/main" id="{2AB92568-2CE5-2BA7-7BC5-C1E728A96428}"/>
              </a:ext>
            </a:extLst>
          </p:cNvPr>
          <p:cNvSpPr/>
          <p:nvPr/>
        </p:nvSpPr>
        <p:spPr>
          <a:xfrm rot="-2700000">
            <a:off x="3751852" y="358876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15;p13">
            <a:extLst>
              <a:ext uri="{FF2B5EF4-FFF2-40B4-BE49-F238E27FC236}">
                <a16:creationId xmlns:a16="http://schemas.microsoft.com/office/drawing/2014/main" id="{0F05DCBB-CA2C-F71D-AE16-41771A746FA9}"/>
              </a:ext>
            </a:extLst>
          </p:cNvPr>
          <p:cNvSpPr/>
          <p:nvPr/>
        </p:nvSpPr>
        <p:spPr>
          <a:xfrm rot="-2700000">
            <a:off x="5154646" y="4991612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16;p13">
            <a:extLst>
              <a:ext uri="{FF2B5EF4-FFF2-40B4-BE49-F238E27FC236}">
                <a16:creationId xmlns:a16="http://schemas.microsoft.com/office/drawing/2014/main" id="{452CB5FA-9CA0-4A47-1EA8-1403FDF5E0CC}"/>
              </a:ext>
            </a:extLst>
          </p:cNvPr>
          <p:cNvSpPr/>
          <p:nvPr/>
        </p:nvSpPr>
        <p:spPr>
          <a:xfrm rot="-2700123">
            <a:off x="6464829" y="2516800"/>
            <a:ext cx="113579" cy="1084580"/>
          </a:xfrm>
          <a:custGeom>
            <a:avLst/>
            <a:gdLst/>
            <a:ahLst/>
            <a:cxnLst/>
            <a:rect l="l" t="t" r="r" b="b"/>
            <a:pathLst>
              <a:path w="39" h="376" extrusionOk="0">
                <a:moveTo>
                  <a:pt x="0" y="0"/>
                </a:moveTo>
                <a:cubicBezTo>
                  <a:pt x="25" y="59"/>
                  <a:pt x="39" y="123"/>
                  <a:pt x="39" y="190"/>
                </a:cubicBezTo>
                <a:cubicBezTo>
                  <a:pt x="39" y="256"/>
                  <a:pt x="26" y="319"/>
                  <a:pt x="2" y="3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7;p13">
            <a:extLst>
              <a:ext uri="{FF2B5EF4-FFF2-40B4-BE49-F238E27FC236}">
                <a16:creationId xmlns:a16="http://schemas.microsoft.com/office/drawing/2014/main" id="{C682E7B5-189F-2D41-A5C9-413A1458E23B}"/>
              </a:ext>
            </a:extLst>
          </p:cNvPr>
          <p:cNvSpPr/>
          <p:nvPr/>
        </p:nvSpPr>
        <p:spPr>
          <a:xfrm rot="-2700123">
            <a:off x="5977269" y="4872837"/>
            <a:ext cx="1091620" cy="114495"/>
          </a:xfrm>
          <a:custGeom>
            <a:avLst/>
            <a:gdLst/>
            <a:ahLst/>
            <a:cxnLst/>
            <a:rect l="l" t="t" r="r" b="b"/>
            <a:pathLst>
              <a:path w="375" h="40" extrusionOk="0">
                <a:moveTo>
                  <a:pt x="375" y="0"/>
                </a:moveTo>
                <a:cubicBezTo>
                  <a:pt x="317" y="26"/>
                  <a:pt x="253" y="40"/>
                  <a:pt x="185" y="40"/>
                </a:cubicBezTo>
                <a:cubicBezTo>
                  <a:pt x="119" y="40"/>
                  <a:pt x="57" y="26"/>
                  <a:pt x="0" y="2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18;p13">
            <a:extLst>
              <a:ext uri="{FF2B5EF4-FFF2-40B4-BE49-F238E27FC236}">
                <a16:creationId xmlns:a16="http://schemas.microsoft.com/office/drawing/2014/main" id="{1F017665-07FA-3CDE-6C1F-CB10B2B2AB91}"/>
              </a:ext>
            </a:extLst>
          </p:cNvPr>
          <p:cNvSpPr/>
          <p:nvPr/>
        </p:nvSpPr>
        <p:spPr>
          <a:xfrm rot="-2700123">
            <a:off x="4594186" y="4407538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19;p13">
            <a:extLst>
              <a:ext uri="{FF2B5EF4-FFF2-40B4-BE49-F238E27FC236}">
                <a16:creationId xmlns:a16="http://schemas.microsoft.com/office/drawing/2014/main" id="{97FCF6D3-9262-707D-1629-72553F2EAC34}"/>
              </a:ext>
            </a:extLst>
          </p:cNvPr>
          <p:cNvSpPr/>
          <p:nvPr/>
        </p:nvSpPr>
        <p:spPr>
          <a:xfrm rot="-2700121">
            <a:off x="6741393" y="3337503"/>
            <a:ext cx="209279" cy="153006"/>
          </a:xfrm>
          <a:custGeom>
            <a:avLst/>
            <a:gdLst/>
            <a:ahLst/>
            <a:cxnLst/>
            <a:rect l="l" t="t" r="r" b="b"/>
            <a:pathLst>
              <a:path w="199" h="147" extrusionOk="0">
                <a:moveTo>
                  <a:pt x="0" y="0"/>
                </a:moveTo>
                <a:lnTo>
                  <a:pt x="64" y="147"/>
                </a:lnTo>
                <a:lnTo>
                  <a:pt x="199" y="83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20;p13">
            <a:extLst>
              <a:ext uri="{FF2B5EF4-FFF2-40B4-BE49-F238E27FC236}">
                <a16:creationId xmlns:a16="http://schemas.microsoft.com/office/drawing/2014/main" id="{AE4EFD6E-287B-D4F5-5006-6A0E807A52CA}"/>
              </a:ext>
            </a:extLst>
          </p:cNvPr>
          <p:cNvSpPr/>
          <p:nvPr/>
        </p:nvSpPr>
        <p:spPr>
          <a:xfrm rot="-2700121">
            <a:off x="6088365" y="5152633"/>
            <a:ext cx="151438" cy="208174"/>
          </a:xfrm>
          <a:custGeom>
            <a:avLst/>
            <a:gdLst/>
            <a:ahLst/>
            <a:cxnLst/>
            <a:rect l="l" t="t" r="r" b="b"/>
            <a:pathLst>
              <a:path w="144" h="200" extrusionOk="0">
                <a:moveTo>
                  <a:pt x="144" y="0"/>
                </a:moveTo>
                <a:lnTo>
                  <a:pt x="0" y="67"/>
                </a:lnTo>
                <a:lnTo>
                  <a:pt x="64" y="20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21;p13">
            <a:extLst>
              <a:ext uri="{FF2B5EF4-FFF2-40B4-BE49-F238E27FC236}">
                <a16:creationId xmlns:a16="http://schemas.microsoft.com/office/drawing/2014/main" id="{DBEB8744-6EE1-46EB-B98B-A949FBE04E86}"/>
              </a:ext>
            </a:extLst>
          </p:cNvPr>
          <p:cNvSpPr/>
          <p:nvPr/>
        </p:nvSpPr>
        <p:spPr>
          <a:xfrm rot="-2700121">
            <a:off x="4221768" y="4518037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22;p13">
            <a:extLst>
              <a:ext uri="{FF2B5EF4-FFF2-40B4-BE49-F238E27FC236}">
                <a16:creationId xmlns:a16="http://schemas.microsoft.com/office/drawing/2014/main" id="{9B8FC837-229D-B550-5936-FE64131393BA}"/>
              </a:ext>
            </a:extLst>
          </p:cNvPr>
          <p:cNvSpPr txBox="1"/>
          <p:nvPr/>
        </p:nvSpPr>
        <p:spPr>
          <a:xfrm>
            <a:off x="4122775" y="1629275"/>
            <a:ext cx="29415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Task</a:t>
            </a:r>
            <a:r>
              <a:rPr lang="en" sz="2200" b="1" dirty="0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n" sz="2200" b="1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Design</a:t>
            </a:r>
            <a:r>
              <a:rPr lang="en" sz="1800" b="1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 dirty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123;p13">
            <a:extLst>
              <a:ext uri="{FF2B5EF4-FFF2-40B4-BE49-F238E27FC236}">
                <a16:creationId xmlns:a16="http://schemas.microsoft.com/office/drawing/2014/main" id="{90437C08-385A-D7E6-B7FE-4E54038E52E6}"/>
              </a:ext>
            </a:extLst>
          </p:cNvPr>
          <p:cNvSpPr txBox="1"/>
          <p:nvPr/>
        </p:nvSpPr>
        <p:spPr>
          <a:xfrm>
            <a:off x="7324225" y="3720913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Validation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124;p13">
            <a:extLst>
              <a:ext uri="{FF2B5EF4-FFF2-40B4-BE49-F238E27FC236}">
                <a16:creationId xmlns:a16="http://schemas.microsoft.com/office/drawing/2014/main" id="{44D116C9-41E6-34A6-926B-39FDDE96C4ED}"/>
              </a:ext>
            </a:extLst>
          </p:cNvPr>
          <p:cNvSpPr txBox="1"/>
          <p:nvPr/>
        </p:nvSpPr>
        <p:spPr>
          <a:xfrm>
            <a:off x="4332950" y="5799625"/>
            <a:ext cx="24936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Rubric Design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" name="Google Shape;125;p13">
            <a:extLst>
              <a:ext uri="{FF2B5EF4-FFF2-40B4-BE49-F238E27FC236}">
                <a16:creationId xmlns:a16="http://schemas.microsoft.com/office/drawing/2014/main" id="{848333C8-7C4F-19EF-E54A-DD9AA430F7A3}"/>
              </a:ext>
            </a:extLst>
          </p:cNvPr>
          <p:cNvSpPr txBox="1"/>
          <p:nvPr/>
        </p:nvSpPr>
        <p:spPr>
          <a:xfrm>
            <a:off x="1968825" y="3720913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126;p13">
            <a:extLst>
              <a:ext uri="{FF2B5EF4-FFF2-40B4-BE49-F238E27FC236}">
                <a16:creationId xmlns:a16="http://schemas.microsoft.com/office/drawing/2014/main" id="{52F0E4CE-23B9-8E7F-CA21-2E4B63FA832D}"/>
              </a:ext>
            </a:extLst>
          </p:cNvPr>
          <p:cNvSpPr txBox="1"/>
          <p:nvPr/>
        </p:nvSpPr>
        <p:spPr>
          <a:xfrm>
            <a:off x="3177875" y="4831675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Instruction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" name="Google Shape;127;p13">
            <a:extLst>
              <a:ext uri="{FF2B5EF4-FFF2-40B4-BE49-F238E27FC236}">
                <a16:creationId xmlns:a16="http://schemas.microsoft.com/office/drawing/2014/main" id="{3FABF5BD-A7F8-9CDE-DF18-30376578226E}"/>
              </a:ext>
            </a:extLst>
          </p:cNvPr>
          <p:cNvSpPr/>
          <p:nvPr/>
        </p:nvSpPr>
        <p:spPr>
          <a:xfrm rot="2699814">
            <a:off x="4594186" y="2518363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28;p13">
            <a:extLst>
              <a:ext uri="{FF2B5EF4-FFF2-40B4-BE49-F238E27FC236}">
                <a16:creationId xmlns:a16="http://schemas.microsoft.com/office/drawing/2014/main" id="{D9334922-6901-9036-B41B-EE0C5084A92E}"/>
              </a:ext>
            </a:extLst>
          </p:cNvPr>
          <p:cNvSpPr/>
          <p:nvPr/>
        </p:nvSpPr>
        <p:spPr>
          <a:xfrm rot="2699821">
            <a:off x="4900168" y="2644562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29;p13">
            <a:extLst>
              <a:ext uri="{FF2B5EF4-FFF2-40B4-BE49-F238E27FC236}">
                <a16:creationId xmlns:a16="http://schemas.microsoft.com/office/drawing/2014/main" id="{36F67EDE-CBD3-E7B4-8C0C-C711FAE680C0}"/>
              </a:ext>
            </a:extLst>
          </p:cNvPr>
          <p:cNvSpPr txBox="1"/>
          <p:nvPr/>
        </p:nvSpPr>
        <p:spPr>
          <a:xfrm>
            <a:off x="3326925" y="2688450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130;p13">
            <a:extLst>
              <a:ext uri="{FF2B5EF4-FFF2-40B4-BE49-F238E27FC236}">
                <a16:creationId xmlns:a16="http://schemas.microsoft.com/office/drawing/2014/main" id="{67198AEC-E786-CDFB-0B02-BF5DF47CB472}"/>
              </a:ext>
            </a:extLst>
          </p:cNvPr>
          <p:cNvSpPr txBox="1"/>
          <p:nvPr/>
        </p:nvSpPr>
        <p:spPr>
          <a:xfrm>
            <a:off x="400350" y="2370775"/>
            <a:ext cx="261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Create a task aligned to the design criteria of a high-quality performance assessment</a:t>
            </a:r>
            <a:endParaRPr sz="14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90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Performance Assessment Cycle:</a:t>
            </a:r>
            <a:br>
              <a:rPr lang="en-US" dirty="0"/>
            </a:br>
            <a:r>
              <a:rPr lang="en-US" dirty="0"/>
              <a:t>Validation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Google Shape;135;p14">
            <a:extLst>
              <a:ext uri="{FF2B5EF4-FFF2-40B4-BE49-F238E27FC236}">
                <a16:creationId xmlns:a16="http://schemas.microsoft.com/office/drawing/2014/main" id="{711F7924-3BA6-4AE8-EF69-19931C50A5EC}"/>
              </a:ext>
            </a:extLst>
          </p:cNvPr>
          <p:cNvSpPr txBox="1"/>
          <p:nvPr/>
        </p:nvSpPr>
        <p:spPr>
          <a:xfrm>
            <a:off x="223071" y="1862300"/>
            <a:ext cx="3263400" cy="1717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Validation </a:t>
            </a:r>
            <a:endParaRPr sz="1200" dirty="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136;p14">
            <a:extLst>
              <a:ext uri="{FF2B5EF4-FFF2-40B4-BE49-F238E27FC236}">
                <a16:creationId xmlns:a16="http://schemas.microsoft.com/office/drawing/2014/main" id="{345296A3-C66A-5274-A943-913F8DF11E57}"/>
              </a:ext>
            </a:extLst>
          </p:cNvPr>
          <p:cNvSpPr/>
          <p:nvPr/>
        </p:nvSpPr>
        <p:spPr>
          <a:xfrm rot="-2700000">
            <a:off x="5077472" y="225781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37;p14">
            <a:extLst>
              <a:ext uri="{FF2B5EF4-FFF2-40B4-BE49-F238E27FC236}">
                <a16:creationId xmlns:a16="http://schemas.microsoft.com/office/drawing/2014/main" id="{2E9E8E66-8FDA-851B-83D9-214694FAD1F1}"/>
              </a:ext>
            </a:extLst>
          </p:cNvPr>
          <p:cNvSpPr/>
          <p:nvPr/>
        </p:nvSpPr>
        <p:spPr>
          <a:xfrm rot="-2700000">
            <a:off x="6480266" y="3660662"/>
            <a:ext cx="850225" cy="84513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38;p14">
            <a:extLst>
              <a:ext uri="{FF2B5EF4-FFF2-40B4-BE49-F238E27FC236}">
                <a16:creationId xmlns:a16="http://schemas.microsoft.com/office/drawing/2014/main" id="{AE782E8C-E229-9232-E1F4-0884F72BE002}"/>
              </a:ext>
            </a:extLst>
          </p:cNvPr>
          <p:cNvSpPr/>
          <p:nvPr/>
        </p:nvSpPr>
        <p:spPr>
          <a:xfrm rot="-2700000">
            <a:off x="3660898" y="3674492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39;p14">
            <a:extLst>
              <a:ext uri="{FF2B5EF4-FFF2-40B4-BE49-F238E27FC236}">
                <a16:creationId xmlns:a16="http://schemas.microsoft.com/office/drawing/2014/main" id="{9695D241-372A-0799-643E-034C55770DB1}"/>
              </a:ext>
            </a:extLst>
          </p:cNvPr>
          <p:cNvSpPr/>
          <p:nvPr/>
        </p:nvSpPr>
        <p:spPr>
          <a:xfrm rot="-2700000">
            <a:off x="5063692" y="507733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40;p14">
            <a:extLst>
              <a:ext uri="{FF2B5EF4-FFF2-40B4-BE49-F238E27FC236}">
                <a16:creationId xmlns:a16="http://schemas.microsoft.com/office/drawing/2014/main" id="{E12E4E58-CD17-2E58-2BB2-831A15763604}"/>
              </a:ext>
            </a:extLst>
          </p:cNvPr>
          <p:cNvSpPr/>
          <p:nvPr/>
        </p:nvSpPr>
        <p:spPr>
          <a:xfrm rot="-2700123">
            <a:off x="6373875" y="2602525"/>
            <a:ext cx="113579" cy="1084580"/>
          </a:xfrm>
          <a:custGeom>
            <a:avLst/>
            <a:gdLst/>
            <a:ahLst/>
            <a:cxnLst/>
            <a:rect l="l" t="t" r="r" b="b"/>
            <a:pathLst>
              <a:path w="39" h="376" extrusionOk="0">
                <a:moveTo>
                  <a:pt x="0" y="0"/>
                </a:moveTo>
                <a:cubicBezTo>
                  <a:pt x="25" y="59"/>
                  <a:pt x="39" y="123"/>
                  <a:pt x="39" y="190"/>
                </a:cubicBezTo>
                <a:cubicBezTo>
                  <a:pt x="39" y="256"/>
                  <a:pt x="26" y="319"/>
                  <a:pt x="2" y="3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41;p14">
            <a:extLst>
              <a:ext uri="{FF2B5EF4-FFF2-40B4-BE49-F238E27FC236}">
                <a16:creationId xmlns:a16="http://schemas.microsoft.com/office/drawing/2014/main" id="{9ACC67A9-093E-CB8B-D825-03920FA0C25B}"/>
              </a:ext>
            </a:extLst>
          </p:cNvPr>
          <p:cNvSpPr/>
          <p:nvPr/>
        </p:nvSpPr>
        <p:spPr>
          <a:xfrm rot="-2700123">
            <a:off x="5886315" y="4958562"/>
            <a:ext cx="1091620" cy="114495"/>
          </a:xfrm>
          <a:custGeom>
            <a:avLst/>
            <a:gdLst/>
            <a:ahLst/>
            <a:cxnLst/>
            <a:rect l="l" t="t" r="r" b="b"/>
            <a:pathLst>
              <a:path w="375" h="40" extrusionOk="0">
                <a:moveTo>
                  <a:pt x="375" y="0"/>
                </a:moveTo>
                <a:cubicBezTo>
                  <a:pt x="317" y="26"/>
                  <a:pt x="253" y="40"/>
                  <a:pt x="185" y="40"/>
                </a:cubicBezTo>
                <a:cubicBezTo>
                  <a:pt x="119" y="40"/>
                  <a:pt x="57" y="26"/>
                  <a:pt x="0" y="2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42;p14">
            <a:extLst>
              <a:ext uri="{FF2B5EF4-FFF2-40B4-BE49-F238E27FC236}">
                <a16:creationId xmlns:a16="http://schemas.microsoft.com/office/drawing/2014/main" id="{CDBABA6C-202F-EF1E-25BB-6D95F84F7A8C}"/>
              </a:ext>
            </a:extLst>
          </p:cNvPr>
          <p:cNvSpPr/>
          <p:nvPr/>
        </p:nvSpPr>
        <p:spPr>
          <a:xfrm rot="-2700123">
            <a:off x="4503232" y="4493263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43;p14">
            <a:extLst>
              <a:ext uri="{FF2B5EF4-FFF2-40B4-BE49-F238E27FC236}">
                <a16:creationId xmlns:a16="http://schemas.microsoft.com/office/drawing/2014/main" id="{4BF84D32-196A-578B-68ED-E820F7483241}"/>
              </a:ext>
            </a:extLst>
          </p:cNvPr>
          <p:cNvSpPr/>
          <p:nvPr/>
        </p:nvSpPr>
        <p:spPr>
          <a:xfrm rot="-2700121">
            <a:off x="6650439" y="3423228"/>
            <a:ext cx="209279" cy="153006"/>
          </a:xfrm>
          <a:custGeom>
            <a:avLst/>
            <a:gdLst/>
            <a:ahLst/>
            <a:cxnLst/>
            <a:rect l="l" t="t" r="r" b="b"/>
            <a:pathLst>
              <a:path w="199" h="147" extrusionOk="0">
                <a:moveTo>
                  <a:pt x="0" y="0"/>
                </a:moveTo>
                <a:lnTo>
                  <a:pt x="64" y="147"/>
                </a:lnTo>
                <a:lnTo>
                  <a:pt x="199" y="83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4;p14">
            <a:extLst>
              <a:ext uri="{FF2B5EF4-FFF2-40B4-BE49-F238E27FC236}">
                <a16:creationId xmlns:a16="http://schemas.microsoft.com/office/drawing/2014/main" id="{773F9793-F7CC-BA70-CDCD-286EA752AE9C}"/>
              </a:ext>
            </a:extLst>
          </p:cNvPr>
          <p:cNvSpPr/>
          <p:nvPr/>
        </p:nvSpPr>
        <p:spPr>
          <a:xfrm rot="-2700121">
            <a:off x="5997411" y="5238358"/>
            <a:ext cx="151438" cy="208174"/>
          </a:xfrm>
          <a:custGeom>
            <a:avLst/>
            <a:gdLst/>
            <a:ahLst/>
            <a:cxnLst/>
            <a:rect l="l" t="t" r="r" b="b"/>
            <a:pathLst>
              <a:path w="144" h="200" extrusionOk="0">
                <a:moveTo>
                  <a:pt x="144" y="0"/>
                </a:moveTo>
                <a:lnTo>
                  <a:pt x="0" y="67"/>
                </a:lnTo>
                <a:lnTo>
                  <a:pt x="64" y="20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45;p14">
            <a:extLst>
              <a:ext uri="{FF2B5EF4-FFF2-40B4-BE49-F238E27FC236}">
                <a16:creationId xmlns:a16="http://schemas.microsoft.com/office/drawing/2014/main" id="{C95EE510-D3D1-E8B4-D61A-DF93A8A3A474}"/>
              </a:ext>
            </a:extLst>
          </p:cNvPr>
          <p:cNvSpPr/>
          <p:nvPr/>
        </p:nvSpPr>
        <p:spPr>
          <a:xfrm rot="-2700121">
            <a:off x="4130814" y="4603762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46;p14">
            <a:extLst>
              <a:ext uri="{FF2B5EF4-FFF2-40B4-BE49-F238E27FC236}">
                <a16:creationId xmlns:a16="http://schemas.microsoft.com/office/drawing/2014/main" id="{A524BCA8-64A8-746A-88E9-9B8A161AE406}"/>
              </a:ext>
            </a:extLst>
          </p:cNvPr>
          <p:cNvSpPr txBox="1"/>
          <p:nvPr/>
        </p:nvSpPr>
        <p:spPr>
          <a:xfrm>
            <a:off x="4031821" y="1715000"/>
            <a:ext cx="29415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Task Design</a:t>
            </a:r>
            <a:r>
              <a:rPr lang="en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147;p14">
            <a:extLst>
              <a:ext uri="{FF2B5EF4-FFF2-40B4-BE49-F238E27FC236}">
                <a16:creationId xmlns:a16="http://schemas.microsoft.com/office/drawing/2014/main" id="{9AB593BB-2065-7BDE-D0D0-E1B2CE528DEC}"/>
              </a:ext>
            </a:extLst>
          </p:cNvPr>
          <p:cNvSpPr txBox="1"/>
          <p:nvPr/>
        </p:nvSpPr>
        <p:spPr>
          <a:xfrm>
            <a:off x="7233271" y="38066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rPr>
              <a:t>Validation</a:t>
            </a:r>
            <a:endParaRPr sz="1800">
              <a:solidFill>
                <a:schemeClr val="accent4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148;p14">
            <a:extLst>
              <a:ext uri="{FF2B5EF4-FFF2-40B4-BE49-F238E27FC236}">
                <a16:creationId xmlns:a16="http://schemas.microsoft.com/office/drawing/2014/main" id="{15BB60D8-A1A3-1518-51CA-B14AFC42C107}"/>
              </a:ext>
            </a:extLst>
          </p:cNvPr>
          <p:cNvSpPr txBox="1"/>
          <p:nvPr/>
        </p:nvSpPr>
        <p:spPr>
          <a:xfrm>
            <a:off x="4241996" y="5885350"/>
            <a:ext cx="24936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Rubric Design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" name="Google Shape;149;p14">
            <a:extLst>
              <a:ext uri="{FF2B5EF4-FFF2-40B4-BE49-F238E27FC236}">
                <a16:creationId xmlns:a16="http://schemas.microsoft.com/office/drawing/2014/main" id="{64ED0827-A5E2-508A-32E0-962905FC7B00}"/>
              </a:ext>
            </a:extLst>
          </p:cNvPr>
          <p:cNvSpPr txBox="1"/>
          <p:nvPr/>
        </p:nvSpPr>
        <p:spPr>
          <a:xfrm>
            <a:off x="1877871" y="38066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150;p14">
            <a:extLst>
              <a:ext uri="{FF2B5EF4-FFF2-40B4-BE49-F238E27FC236}">
                <a16:creationId xmlns:a16="http://schemas.microsoft.com/office/drawing/2014/main" id="{C2AF55F1-F3FE-6730-1B76-6B82123AD9EF}"/>
              </a:ext>
            </a:extLst>
          </p:cNvPr>
          <p:cNvSpPr txBox="1"/>
          <p:nvPr/>
        </p:nvSpPr>
        <p:spPr>
          <a:xfrm>
            <a:off x="3086921" y="4917400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Instruction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" name="Google Shape;151;p14">
            <a:extLst>
              <a:ext uri="{FF2B5EF4-FFF2-40B4-BE49-F238E27FC236}">
                <a16:creationId xmlns:a16="http://schemas.microsoft.com/office/drawing/2014/main" id="{EFD20E13-5932-4621-015A-AA9AB7CB1489}"/>
              </a:ext>
            </a:extLst>
          </p:cNvPr>
          <p:cNvSpPr/>
          <p:nvPr/>
        </p:nvSpPr>
        <p:spPr>
          <a:xfrm rot="2699814">
            <a:off x="4503232" y="2604088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52;p14">
            <a:extLst>
              <a:ext uri="{FF2B5EF4-FFF2-40B4-BE49-F238E27FC236}">
                <a16:creationId xmlns:a16="http://schemas.microsoft.com/office/drawing/2014/main" id="{8724FE64-1087-ADD3-3013-03A6BC3E6897}"/>
              </a:ext>
            </a:extLst>
          </p:cNvPr>
          <p:cNvSpPr/>
          <p:nvPr/>
        </p:nvSpPr>
        <p:spPr>
          <a:xfrm rot="2699821">
            <a:off x="4809214" y="2730287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53;p14">
            <a:extLst>
              <a:ext uri="{FF2B5EF4-FFF2-40B4-BE49-F238E27FC236}">
                <a16:creationId xmlns:a16="http://schemas.microsoft.com/office/drawing/2014/main" id="{E2A9483A-D646-438F-DAD6-8F93DBAE7D28}"/>
              </a:ext>
            </a:extLst>
          </p:cNvPr>
          <p:cNvSpPr txBox="1"/>
          <p:nvPr/>
        </p:nvSpPr>
        <p:spPr>
          <a:xfrm>
            <a:off x="3235971" y="2774175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154;p14">
            <a:extLst>
              <a:ext uri="{FF2B5EF4-FFF2-40B4-BE49-F238E27FC236}">
                <a16:creationId xmlns:a16="http://schemas.microsoft.com/office/drawing/2014/main" id="{26A6B6A8-C0F9-3B26-8656-3B1F0573BB94}"/>
              </a:ext>
            </a:extLst>
          </p:cNvPr>
          <p:cNvSpPr txBox="1"/>
          <p:nvPr/>
        </p:nvSpPr>
        <p:spPr>
          <a:xfrm>
            <a:off x="309396" y="2408875"/>
            <a:ext cx="3108000" cy="14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Engage in a structured protocol to get feedback from colleagues on the extent to which the draft task meets the design criteria</a:t>
            </a:r>
            <a:endParaRPr sz="140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153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Performance Assessment Cycle:</a:t>
            </a:r>
            <a:br>
              <a:rPr lang="en-US" dirty="0"/>
            </a:br>
            <a:r>
              <a:rPr lang="en-US" dirty="0"/>
              <a:t>Rubric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Google Shape;159;p15">
            <a:extLst>
              <a:ext uri="{FF2B5EF4-FFF2-40B4-BE49-F238E27FC236}">
                <a16:creationId xmlns:a16="http://schemas.microsoft.com/office/drawing/2014/main" id="{A25CC08C-55DF-0053-88FD-1105ACC9EE5A}"/>
              </a:ext>
            </a:extLst>
          </p:cNvPr>
          <p:cNvSpPr txBox="1"/>
          <p:nvPr/>
        </p:nvSpPr>
        <p:spPr>
          <a:xfrm>
            <a:off x="304641" y="1830718"/>
            <a:ext cx="3263400" cy="13698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Rubric Design </a:t>
            </a:r>
            <a:endParaRPr sz="12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160;p15">
            <a:extLst>
              <a:ext uri="{FF2B5EF4-FFF2-40B4-BE49-F238E27FC236}">
                <a16:creationId xmlns:a16="http://schemas.microsoft.com/office/drawing/2014/main" id="{7D38F4A1-5BAF-2732-4E96-FC7774664E33}"/>
              </a:ext>
            </a:extLst>
          </p:cNvPr>
          <p:cNvSpPr/>
          <p:nvPr/>
        </p:nvSpPr>
        <p:spPr>
          <a:xfrm rot="-2700000">
            <a:off x="5158903" y="218161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61;p15">
            <a:extLst>
              <a:ext uri="{FF2B5EF4-FFF2-40B4-BE49-F238E27FC236}">
                <a16:creationId xmlns:a16="http://schemas.microsoft.com/office/drawing/2014/main" id="{58DEE64F-EB93-8991-6E6E-DD3CA7A20B9B}"/>
              </a:ext>
            </a:extLst>
          </p:cNvPr>
          <p:cNvSpPr/>
          <p:nvPr/>
        </p:nvSpPr>
        <p:spPr>
          <a:xfrm rot="-2700000">
            <a:off x="6561697" y="3584462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62;p15">
            <a:extLst>
              <a:ext uri="{FF2B5EF4-FFF2-40B4-BE49-F238E27FC236}">
                <a16:creationId xmlns:a16="http://schemas.microsoft.com/office/drawing/2014/main" id="{EE7B124C-1CA1-CBC2-BF5B-B6725F9F33E7}"/>
              </a:ext>
            </a:extLst>
          </p:cNvPr>
          <p:cNvSpPr/>
          <p:nvPr/>
        </p:nvSpPr>
        <p:spPr>
          <a:xfrm rot="-2700000">
            <a:off x="3742329" y="3598292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63;p15">
            <a:extLst>
              <a:ext uri="{FF2B5EF4-FFF2-40B4-BE49-F238E27FC236}">
                <a16:creationId xmlns:a16="http://schemas.microsoft.com/office/drawing/2014/main" id="{ED8E537A-C114-43AC-35EE-B9DD41689D9C}"/>
              </a:ext>
            </a:extLst>
          </p:cNvPr>
          <p:cNvSpPr/>
          <p:nvPr/>
        </p:nvSpPr>
        <p:spPr>
          <a:xfrm rot="-2700000">
            <a:off x="5145123" y="5001137"/>
            <a:ext cx="850225" cy="84513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64;p15">
            <a:extLst>
              <a:ext uri="{FF2B5EF4-FFF2-40B4-BE49-F238E27FC236}">
                <a16:creationId xmlns:a16="http://schemas.microsoft.com/office/drawing/2014/main" id="{EE862353-3108-EAE1-327E-E110F95EA2E7}"/>
              </a:ext>
            </a:extLst>
          </p:cNvPr>
          <p:cNvSpPr/>
          <p:nvPr/>
        </p:nvSpPr>
        <p:spPr>
          <a:xfrm rot="-2700123">
            <a:off x="6455306" y="2526325"/>
            <a:ext cx="113579" cy="1084580"/>
          </a:xfrm>
          <a:custGeom>
            <a:avLst/>
            <a:gdLst/>
            <a:ahLst/>
            <a:cxnLst/>
            <a:rect l="l" t="t" r="r" b="b"/>
            <a:pathLst>
              <a:path w="39" h="376" extrusionOk="0">
                <a:moveTo>
                  <a:pt x="0" y="0"/>
                </a:moveTo>
                <a:cubicBezTo>
                  <a:pt x="25" y="59"/>
                  <a:pt x="39" y="123"/>
                  <a:pt x="39" y="190"/>
                </a:cubicBezTo>
                <a:cubicBezTo>
                  <a:pt x="39" y="256"/>
                  <a:pt x="26" y="319"/>
                  <a:pt x="2" y="3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5;p15">
            <a:extLst>
              <a:ext uri="{FF2B5EF4-FFF2-40B4-BE49-F238E27FC236}">
                <a16:creationId xmlns:a16="http://schemas.microsoft.com/office/drawing/2014/main" id="{CB2C3BD1-D6CE-1CFE-0697-081C113DC628}"/>
              </a:ext>
            </a:extLst>
          </p:cNvPr>
          <p:cNvSpPr/>
          <p:nvPr/>
        </p:nvSpPr>
        <p:spPr>
          <a:xfrm rot="-2700123">
            <a:off x="5967746" y="4882362"/>
            <a:ext cx="1091620" cy="114495"/>
          </a:xfrm>
          <a:custGeom>
            <a:avLst/>
            <a:gdLst/>
            <a:ahLst/>
            <a:cxnLst/>
            <a:rect l="l" t="t" r="r" b="b"/>
            <a:pathLst>
              <a:path w="375" h="40" extrusionOk="0">
                <a:moveTo>
                  <a:pt x="375" y="0"/>
                </a:moveTo>
                <a:cubicBezTo>
                  <a:pt x="317" y="26"/>
                  <a:pt x="253" y="40"/>
                  <a:pt x="185" y="40"/>
                </a:cubicBezTo>
                <a:cubicBezTo>
                  <a:pt x="119" y="40"/>
                  <a:pt x="57" y="26"/>
                  <a:pt x="0" y="2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66;p15">
            <a:extLst>
              <a:ext uri="{FF2B5EF4-FFF2-40B4-BE49-F238E27FC236}">
                <a16:creationId xmlns:a16="http://schemas.microsoft.com/office/drawing/2014/main" id="{83569844-3849-2DF3-CD34-933ADC2E864B}"/>
              </a:ext>
            </a:extLst>
          </p:cNvPr>
          <p:cNvSpPr/>
          <p:nvPr/>
        </p:nvSpPr>
        <p:spPr>
          <a:xfrm rot="-2700123">
            <a:off x="4584663" y="4417063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67;p15">
            <a:extLst>
              <a:ext uri="{FF2B5EF4-FFF2-40B4-BE49-F238E27FC236}">
                <a16:creationId xmlns:a16="http://schemas.microsoft.com/office/drawing/2014/main" id="{93DC0879-5248-F1F4-CDC8-A643DEEFCDC0}"/>
              </a:ext>
            </a:extLst>
          </p:cNvPr>
          <p:cNvSpPr/>
          <p:nvPr/>
        </p:nvSpPr>
        <p:spPr>
          <a:xfrm rot="-2700121">
            <a:off x="6731870" y="3347028"/>
            <a:ext cx="209279" cy="153006"/>
          </a:xfrm>
          <a:custGeom>
            <a:avLst/>
            <a:gdLst/>
            <a:ahLst/>
            <a:cxnLst/>
            <a:rect l="l" t="t" r="r" b="b"/>
            <a:pathLst>
              <a:path w="199" h="147" extrusionOk="0">
                <a:moveTo>
                  <a:pt x="0" y="0"/>
                </a:moveTo>
                <a:lnTo>
                  <a:pt x="64" y="147"/>
                </a:lnTo>
                <a:lnTo>
                  <a:pt x="199" y="83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68;p15">
            <a:extLst>
              <a:ext uri="{FF2B5EF4-FFF2-40B4-BE49-F238E27FC236}">
                <a16:creationId xmlns:a16="http://schemas.microsoft.com/office/drawing/2014/main" id="{C1745E8B-551B-8225-1C9D-56939B3ACBF0}"/>
              </a:ext>
            </a:extLst>
          </p:cNvPr>
          <p:cNvSpPr/>
          <p:nvPr/>
        </p:nvSpPr>
        <p:spPr>
          <a:xfrm rot="-2700121">
            <a:off x="6078842" y="5162158"/>
            <a:ext cx="151438" cy="208174"/>
          </a:xfrm>
          <a:custGeom>
            <a:avLst/>
            <a:gdLst/>
            <a:ahLst/>
            <a:cxnLst/>
            <a:rect l="l" t="t" r="r" b="b"/>
            <a:pathLst>
              <a:path w="144" h="200" extrusionOk="0">
                <a:moveTo>
                  <a:pt x="144" y="0"/>
                </a:moveTo>
                <a:lnTo>
                  <a:pt x="0" y="67"/>
                </a:lnTo>
                <a:lnTo>
                  <a:pt x="64" y="20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69;p15">
            <a:extLst>
              <a:ext uri="{FF2B5EF4-FFF2-40B4-BE49-F238E27FC236}">
                <a16:creationId xmlns:a16="http://schemas.microsoft.com/office/drawing/2014/main" id="{5CD922DE-7227-D1F3-AA93-4395C9519FCE}"/>
              </a:ext>
            </a:extLst>
          </p:cNvPr>
          <p:cNvSpPr/>
          <p:nvPr/>
        </p:nvSpPr>
        <p:spPr>
          <a:xfrm rot="-2700121">
            <a:off x="4212245" y="4527562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70;p15">
            <a:extLst>
              <a:ext uri="{FF2B5EF4-FFF2-40B4-BE49-F238E27FC236}">
                <a16:creationId xmlns:a16="http://schemas.microsoft.com/office/drawing/2014/main" id="{BBCF4F8E-3FDF-B440-3000-9E49648A01FF}"/>
              </a:ext>
            </a:extLst>
          </p:cNvPr>
          <p:cNvSpPr txBox="1"/>
          <p:nvPr/>
        </p:nvSpPr>
        <p:spPr>
          <a:xfrm>
            <a:off x="4113252" y="1638800"/>
            <a:ext cx="29415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Task Design</a:t>
            </a:r>
            <a:r>
              <a:rPr lang="en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171;p15">
            <a:extLst>
              <a:ext uri="{FF2B5EF4-FFF2-40B4-BE49-F238E27FC236}">
                <a16:creationId xmlns:a16="http://schemas.microsoft.com/office/drawing/2014/main" id="{E7A04708-9FAD-60CB-FC78-8F53DF026AD9}"/>
              </a:ext>
            </a:extLst>
          </p:cNvPr>
          <p:cNvSpPr txBox="1"/>
          <p:nvPr/>
        </p:nvSpPr>
        <p:spPr>
          <a:xfrm>
            <a:off x="7314702" y="37304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Validation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172;p15">
            <a:extLst>
              <a:ext uri="{FF2B5EF4-FFF2-40B4-BE49-F238E27FC236}">
                <a16:creationId xmlns:a16="http://schemas.microsoft.com/office/drawing/2014/main" id="{323237E0-22A0-7142-99CB-86C7D2C79E2C}"/>
              </a:ext>
            </a:extLst>
          </p:cNvPr>
          <p:cNvSpPr txBox="1"/>
          <p:nvPr/>
        </p:nvSpPr>
        <p:spPr>
          <a:xfrm>
            <a:off x="4323427" y="5809150"/>
            <a:ext cx="24936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rgbClr val="FF0000"/>
                </a:solidFill>
                <a:latin typeface="Lato"/>
                <a:ea typeface="Lato"/>
                <a:cs typeface="Lato"/>
                <a:sym typeface="Lato"/>
              </a:rPr>
              <a:t>Rubric Design</a:t>
            </a:r>
            <a:endParaRPr sz="1800" dirty="0">
              <a:solidFill>
                <a:srgbClr val="FF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" name="Google Shape;173;p15">
            <a:extLst>
              <a:ext uri="{FF2B5EF4-FFF2-40B4-BE49-F238E27FC236}">
                <a16:creationId xmlns:a16="http://schemas.microsoft.com/office/drawing/2014/main" id="{682B0FC7-FE39-F139-9B38-828504E7E4A2}"/>
              </a:ext>
            </a:extLst>
          </p:cNvPr>
          <p:cNvSpPr txBox="1"/>
          <p:nvPr/>
        </p:nvSpPr>
        <p:spPr>
          <a:xfrm>
            <a:off x="1959302" y="373043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174;p15">
            <a:extLst>
              <a:ext uri="{FF2B5EF4-FFF2-40B4-BE49-F238E27FC236}">
                <a16:creationId xmlns:a16="http://schemas.microsoft.com/office/drawing/2014/main" id="{40B26743-832A-A1F4-D082-A84CD258DA98}"/>
              </a:ext>
            </a:extLst>
          </p:cNvPr>
          <p:cNvSpPr txBox="1"/>
          <p:nvPr/>
        </p:nvSpPr>
        <p:spPr>
          <a:xfrm>
            <a:off x="3168352" y="4841200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Instruction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" name="Google Shape;175;p15">
            <a:extLst>
              <a:ext uri="{FF2B5EF4-FFF2-40B4-BE49-F238E27FC236}">
                <a16:creationId xmlns:a16="http://schemas.microsoft.com/office/drawing/2014/main" id="{1D2A3BFA-2EA2-9939-165D-0884F2F25582}"/>
              </a:ext>
            </a:extLst>
          </p:cNvPr>
          <p:cNvSpPr/>
          <p:nvPr/>
        </p:nvSpPr>
        <p:spPr>
          <a:xfrm rot="2699814">
            <a:off x="4584663" y="2527888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76;p15">
            <a:extLst>
              <a:ext uri="{FF2B5EF4-FFF2-40B4-BE49-F238E27FC236}">
                <a16:creationId xmlns:a16="http://schemas.microsoft.com/office/drawing/2014/main" id="{69A567C0-0380-6381-AC4C-7BDA28CD283D}"/>
              </a:ext>
            </a:extLst>
          </p:cNvPr>
          <p:cNvSpPr/>
          <p:nvPr/>
        </p:nvSpPr>
        <p:spPr>
          <a:xfrm rot="2699821">
            <a:off x="4890645" y="2654087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177;p15">
            <a:extLst>
              <a:ext uri="{FF2B5EF4-FFF2-40B4-BE49-F238E27FC236}">
                <a16:creationId xmlns:a16="http://schemas.microsoft.com/office/drawing/2014/main" id="{6F0C91C9-E81A-2F76-E1E1-B64300D10947}"/>
              </a:ext>
            </a:extLst>
          </p:cNvPr>
          <p:cNvSpPr txBox="1"/>
          <p:nvPr/>
        </p:nvSpPr>
        <p:spPr>
          <a:xfrm>
            <a:off x="3317402" y="2697975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178;p15">
            <a:extLst>
              <a:ext uri="{FF2B5EF4-FFF2-40B4-BE49-F238E27FC236}">
                <a16:creationId xmlns:a16="http://schemas.microsoft.com/office/drawing/2014/main" id="{53AE31C0-0BCF-893A-0D5D-D816342700D4}"/>
              </a:ext>
            </a:extLst>
          </p:cNvPr>
          <p:cNvSpPr txBox="1"/>
          <p:nvPr/>
        </p:nvSpPr>
        <p:spPr>
          <a:xfrm>
            <a:off x="393474" y="2382469"/>
            <a:ext cx="3108000" cy="14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Design or adapt an aligned rubric for the task</a:t>
            </a:r>
            <a:endParaRPr sz="140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9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Performance Assessment Cycle:</a:t>
            </a:r>
            <a:br>
              <a:rPr lang="en-US" dirty="0"/>
            </a:br>
            <a:r>
              <a:rPr lang="en-US" dirty="0"/>
              <a:t>Calibration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9D5F6-EDCB-402A-AC08-4943A1820E8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Google Shape;183;p16">
            <a:extLst>
              <a:ext uri="{FF2B5EF4-FFF2-40B4-BE49-F238E27FC236}">
                <a16:creationId xmlns:a16="http://schemas.microsoft.com/office/drawing/2014/main" id="{4700C52F-710B-7EC0-369F-75D9D7A7B0CA}"/>
              </a:ext>
            </a:extLst>
          </p:cNvPr>
          <p:cNvSpPr txBox="1"/>
          <p:nvPr/>
        </p:nvSpPr>
        <p:spPr>
          <a:xfrm>
            <a:off x="314025" y="1738475"/>
            <a:ext cx="3263400" cy="17178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200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" name="Google Shape;184;p16">
            <a:extLst>
              <a:ext uri="{FF2B5EF4-FFF2-40B4-BE49-F238E27FC236}">
                <a16:creationId xmlns:a16="http://schemas.microsoft.com/office/drawing/2014/main" id="{6B160B3D-1FE7-5ED4-8EC5-380EC529E51D}"/>
              </a:ext>
            </a:extLst>
          </p:cNvPr>
          <p:cNvSpPr/>
          <p:nvPr/>
        </p:nvSpPr>
        <p:spPr>
          <a:xfrm rot="-2700000">
            <a:off x="5168427" y="2083013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185;p16">
            <a:extLst>
              <a:ext uri="{FF2B5EF4-FFF2-40B4-BE49-F238E27FC236}">
                <a16:creationId xmlns:a16="http://schemas.microsoft.com/office/drawing/2014/main" id="{17B56683-1F98-21C3-2105-2EB0E044BDC0}"/>
              </a:ext>
            </a:extLst>
          </p:cNvPr>
          <p:cNvSpPr/>
          <p:nvPr/>
        </p:nvSpPr>
        <p:spPr>
          <a:xfrm rot="-2700000">
            <a:off x="6571221" y="3485858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186;p16">
            <a:extLst>
              <a:ext uri="{FF2B5EF4-FFF2-40B4-BE49-F238E27FC236}">
                <a16:creationId xmlns:a16="http://schemas.microsoft.com/office/drawing/2014/main" id="{03699043-B570-D9ED-FADD-90784D932ED8}"/>
              </a:ext>
            </a:extLst>
          </p:cNvPr>
          <p:cNvSpPr/>
          <p:nvPr/>
        </p:nvSpPr>
        <p:spPr>
          <a:xfrm rot="-2700000">
            <a:off x="3751852" y="3503042"/>
            <a:ext cx="850225" cy="84513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187;p16">
            <a:extLst>
              <a:ext uri="{FF2B5EF4-FFF2-40B4-BE49-F238E27FC236}">
                <a16:creationId xmlns:a16="http://schemas.microsoft.com/office/drawing/2014/main" id="{69BC0033-6F52-C701-BB6C-67C23E0372C7}"/>
              </a:ext>
            </a:extLst>
          </p:cNvPr>
          <p:cNvSpPr/>
          <p:nvPr/>
        </p:nvSpPr>
        <p:spPr>
          <a:xfrm rot="-2700000">
            <a:off x="5154646" y="4905887"/>
            <a:ext cx="850225" cy="84513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accent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88;p16">
            <a:extLst>
              <a:ext uri="{FF2B5EF4-FFF2-40B4-BE49-F238E27FC236}">
                <a16:creationId xmlns:a16="http://schemas.microsoft.com/office/drawing/2014/main" id="{2AC60962-B443-FCC8-071B-709C34C7ACEE}"/>
              </a:ext>
            </a:extLst>
          </p:cNvPr>
          <p:cNvSpPr/>
          <p:nvPr/>
        </p:nvSpPr>
        <p:spPr>
          <a:xfrm rot="-2700123">
            <a:off x="6464829" y="2431075"/>
            <a:ext cx="113579" cy="1084580"/>
          </a:xfrm>
          <a:custGeom>
            <a:avLst/>
            <a:gdLst/>
            <a:ahLst/>
            <a:cxnLst/>
            <a:rect l="l" t="t" r="r" b="b"/>
            <a:pathLst>
              <a:path w="39" h="376" extrusionOk="0">
                <a:moveTo>
                  <a:pt x="0" y="0"/>
                </a:moveTo>
                <a:cubicBezTo>
                  <a:pt x="25" y="59"/>
                  <a:pt x="39" y="123"/>
                  <a:pt x="39" y="190"/>
                </a:cubicBezTo>
                <a:cubicBezTo>
                  <a:pt x="39" y="256"/>
                  <a:pt x="26" y="319"/>
                  <a:pt x="2" y="376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89;p16">
            <a:extLst>
              <a:ext uri="{FF2B5EF4-FFF2-40B4-BE49-F238E27FC236}">
                <a16:creationId xmlns:a16="http://schemas.microsoft.com/office/drawing/2014/main" id="{07CCFA24-B913-65AF-8D1E-05BDFE0CA124}"/>
              </a:ext>
            </a:extLst>
          </p:cNvPr>
          <p:cNvSpPr/>
          <p:nvPr/>
        </p:nvSpPr>
        <p:spPr>
          <a:xfrm rot="-2700123">
            <a:off x="5977269" y="4787112"/>
            <a:ext cx="1091620" cy="114495"/>
          </a:xfrm>
          <a:custGeom>
            <a:avLst/>
            <a:gdLst/>
            <a:ahLst/>
            <a:cxnLst/>
            <a:rect l="l" t="t" r="r" b="b"/>
            <a:pathLst>
              <a:path w="375" h="40" extrusionOk="0">
                <a:moveTo>
                  <a:pt x="375" y="0"/>
                </a:moveTo>
                <a:cubicBezTo>
                  <a:pt x="317" y="26"/>
                  <a:pt x="253" y="40"/>
                  <a:pt x="185" y="40"/>
                </a:cubicBezTo>
                <a:cubicBezTo>
                  <a:pt x="119" y="40"/>
                  <a:pt x="57" y="26"/>
                  <a:pt x="0" y="2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90;p16">
            <a:extLst>
              <a:ext uri="{FF2B5EF4-FFF2-40B4-BE49-F238E27FC236}">
                <a16:creationId xmlns:a16="http://schemas.microsoft.com/office/drawing/2014/main" id="{502C1B15-94B1-1844-C921-DEC673464B23}"/>
              </a:ext>
            </a:extLst>
          </p:cNvPr>
          <p:cNvSpPr/>
          <p:nvPr/>
        </p:nvSpPr>
        <p:spPr>
          <a:xfrm rot="-2700123">
            <a:off x="4594186" y="4321813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91;p16">
            <a:extLst>
              <a:ext uri="{FF2B5EF4-FFF2-40B4-BE49-F238E27FC236}">
                <a16:creationId xmlns:a16="http://schemas.microsoft.com/office/drawing/2014/main" id="{7BC1D9C3-F67D-BE61-0740-648DDC02B6CD}"/>
              </a:ext>
            </a:extLst>
          </p:cNvPr>
          <p:cNvSpPr/>
          <p:nvPr/>
        </p:nvSpPr>
        <p:spPr>
          <a:xfrm rot="-2700121">
            <a:off x="6741393" y="3251778"/>
            <a:ext cx="209279" cy="153006"/>
          </a:xfrm>
          <a:custGeom>
            <a:avLst/>
            <a:gdLst/>
            <a:ahLst/>
            <a:cxnLst/>
            <a:rect l="l" t="t" r="r" b="b"/>
            <a:pathLst>
              <a:path w="199" h="147" extrusionOk="0">
                <a:moveTo>
                  <a:pt x="0" y="0"/>
                </a:moveTo>
                <a:lnTo>
                  <a:pt x="64" y="147"/>
                </a:lnTo>
                <a:lnTo>
                  <a:pt x="199" y="83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92;p16">
            <a:extLst>
              <a:ext uri="{FF2B5EF4-FFF2-40B4-BE49-F238E27FC236}">
                <a16:creationId xmlns:a16="http://schemas.microsoft.com/office/drawing/2014/main" id="{8593F49B-D975-2FBD-C447-3088DD6E5119}"/>
              </a:ext>
            </a:extLst>
          </p:cNvPr>
          <p:cNvSpPr/>
          <p:nvPr/>
        </p:nvSpPr>
        <p:spPr>
          <a:xfrm rot="-2700121">
            <a:off x="6088365" y="5066908"/>
            <a:ext cx="151438" cy="208174"/>
          </a:xfrm>
          <a:custGeom>
            <a:avLst/>
            <a:gdLst/>
            <a:ahLst/>
            <a:cxnLst/>
            <a:rect l="l" t="t" r="r" b="b"/>
            <a:pathLst>
              <a:path w="144" h="200" extrusionOk="0">
                <a:moveTo>
                  <a:pt x="144" y="0"/>
                </a:moveTo>
                <a:lnTo>
                  <a:pt x="0" y="67"/>
                </a:lnTo>
                <a:lnTo>
                  <a:pt x="64" y="200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93;p16">
            <a:extLst>
              <a:ext uri="{FF2B5EF4-FFF2-40B4-BE49-F238E27FC236}">
                <a16:creationId xmlns:a16="http://schemas.microsoft.com/office/drawing/2014/main" id="{0EC36C66-2B48-642C-C1D0-D49C85B4A1B1}"/>
              </a:ext>
            </a:extLst>
          </p:cNvPr>
          <p:cNvSpPr/>
          <p:nvPr/>
        </p:nvSpPr>
        <p:spPr>
          <a:xfrm rot="-2700121">
            <a:off x="4221768" y="4432312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94;p16">
            <a:extLst>
              <a:ext uri="{FF2B5EF4-FFF2-40B4-BE49-F238E27FC236}">
                <a16:creationId xmlns:a16="http://schemas.microsoft.com/office/drawing/2014/main" id="{FA9653E8-B50B-09BE-2126-3429A7F29E1D}"/>
              </a:ext>
            </a:extLst>
          </p:cNvPr>
          <p:cNvSpPr txBox="1"/>
          <p:nvPr/>
        </p:nvSpPr>
        <p:spPr>
          <a:xfrm>
            <a:off x="4122775" y="1543550"/>
            <a:ext cx="29415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Task Design</a:t>
            </a:r>
            <a:r>
              <a:rPr lang="en" sz="1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" name="Google Shape;195;p16">
            <a:extLst>
              <a:ext uri="{FF2B5EF4-FFF2-40B4-BE49-F238E27FC236}">
                <a16:creationId xmlns:a16="http://schemas.microsoft.com/office/drawing/2014/main" id="{90ECFE98-380C-853E-D738-F0D3F9F8E809}"/>
              </a:ext>
            </a:extLst>
          </p:cNvPr>
          <p:cNvSpPr txBox="1"/>
          <p:nvPr/>
        </p:nvSpPr>
        <p:spPr>
          <a:xfrm>
            <a:off x="7324225" y="363518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Validation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" name="Google Shape;196;p16">
            <a:extLst>
              <a:ext uri="{FF2B5EF4-FFF2-40B4-BE49-F238E27FC236}">
                <a16:creationId xmlns:a16="http://schemas.microsoft.com/office/drawing/2014/main" id="{E08C6C16-995A-C8D0-89B7-BDE195E380A4}"/>
              </a:ext>
            </a:extLst>
          </p:cNvPr>
          <p:cNvSpPr txBox="1"/>
          <p:nvPr/>
        </p:nvSpPr>
        <p:spPr>
          <a:xfrm>
            <a:off x="4332950" y="5713900"/>
            <a:ext cx="24936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Lato"/>
                <a:ea typeface="Lato"/>
                <a:cs typeface="Lato"/>
                <a:sym typeface="Lato"/>
              </a:rPr>
              <a:t>Rubric Design</a:t>
            </a:r>
            <a:endParaRPr sz="1800" dirty="0">
              <a:solidFill>
                <a:schemeClr val="tx1">
                  <a:lumMod val="50000"/>
                  <a:lumOff val="50000"/>
                </a:schemeClr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" name="Google Shape;197;p16">
            <a:extLst>
              <a:ext uri="{FF2B5EF4-FFF2-40B4-BE49-F238E27FC236}">
                <a16:creationId xmlns:a16="http://schemas.microsoft.com/office/drawing/2014/main" id="{12A46387-6FE1-EA40-A98C-ECC93B7148AA}"/>
              </a:ext>
            </a:extLst>
          </p:cNvPr>
          <p:cNvSpPr txBox="1"/>
          <p:nvPr/>
        </p:nvSpPr>
        <p:spPr>
          <a:xfrm>
            <a:off x="1968825" y="3635188"/>
            <a:ext cx="1905900" cy="4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b="1" dirty="0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</a:rPr>
              <a:t>Calibration</a:t>
            </a:r>
            <a:endParaRPr sz="1800" dirty="0">
              <a:solidFill>
                <a:schemeClr val="accent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" name="Google Shape;198;p16">
            <a:extLst>
              <a:ext uri="{FF2B5EF4-FFF2-40B4-BE49-F238E27FC236}">
                <a16:creationId xmlns:a16="http://schemas.microsoft.com/office/drawing/2014/main" id="{4AE342F6-60DA-EADB-8D9C-D1BE34483888}"/>
              </a:ext>
            </a:extLst>
          </p:cNvPr>
          <p:cNvSpPr txBox="1"/>
          <p:nvPr/>
        </p:nvSpPr>
        <p:spPr>
          <a:xfrm>
            <a:off x="3177875" y="4745950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Instruction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" name="Google Shape;199;p16">
            <a:extLst>
              <a:ext uri="{FF2B5EF4-FFF2-40B4-BE49-F238E27FC236}">
                <a16:creationId xmlns:a16="http://schemas.microsoft.com/office/drawing/2014/main" id="{02F59FB0-A1A2-3090-6249-CE1B12CB4AB3}"/>
              </a:ext>
            </a:extLst>
          </p:cNvPr>
          <p:cNvSpPr/>
          <p:nvPr/>
        </p:nvSpPr>
        <p:spPr>
          <a:xfrm rot="2699814">
            <a:off x="4594186" y="2432638"/>
            <a:ext cx="113579" cy="1081456"/>
          </a:xfrm>
          <a:custGeom>
            <a:avLst/>
            <a:gdLst/>
            <a:ahLst/>
            <a:cxnLst/>
            <a:rect l="l" t="t" r="r" b="b"/>
            <a:pathLst>
              <a:path w="39" h="375" extrusionOk="0">
                <a:moveTo>
                  <a:pt x="39" y="375"/>
                </a:moveTo>
                <a:cubicBezTo>
                  <a:pt x="14" y="317"/>
                  <a:pt x="0" y="253"/>
                  <a:pt x="0" y="185"/>
                </a:cubicBezTo>
                <a:cubicBezTo>
                  <a:pt x="0" y="120"/>
                  <a:pt x="13" y="57"/>
                  <a:pt x="37" y="0"/>
                </a:cubicBez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miter lim="524288"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00;p16">
            <a:extLst>
              <a:ext uri="{FF2B5EF4-FFF2-40B4-BE49-F238E27FC236}">
                <a16:creationId xmlns:a16="http://schemas.microsoft.com/office/drawing/2014/main" id="{9A3E29C6-A171-9733-46C4-C4AF14C08066}"/>
              </a:ext>
            </a:extLst>
          </p:cNvPr>
          <p:cNvSpPr/>
          <p:nvPr/>
        </p:nvSpPr>
        <p:spPr>
          <a:xfrm rot="2699821">
            <a:off x="4900168" y="2558837"/>
            <a:ext cx="210331" cy="149885"/>
          </a:xfrm>
          <a:custGeom>
            <a:avLst/>
            <a:gdLst/>
            <a:ahLst/>
            <a:cxnLst/>
            <a:rect l="l" t="t" r="r" b="b"/>
            <a:pathLst>
              <a:path w="200" h="144" extrusionOk="0">
                <a:moveTo>
                  <a:pt x="200" y="144"/>
                </a:moveTo>
                <a:lnTo>
                  <a:pt x="136" y="0"/>
                </a:lnTo>
                <a:lnTo>
                  <a:pt x="0" y="64"/>
                </a:lnTo>
              </a:path>
            </a:pathLst>
          </a:custGeom>
          <a:noFill/>
          <a:ln w="28575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01;p16">
            <a:extLst>
              <a:ext uri="{FF2B5EF4-FFF2-40B4-BE49-F238E27FC236}">
                <a16:creationId xmlns:a16="http://schemas.microsoft.com/office/drawing/2014/main" id="{C0C22931-96C0-4F22-C2EB-33043AAD2D0D}"/>
              </a:ext>
            </a:extLst>
          </p:cNvPr>
          <p:cNvSpPr txBox="1"/>
          <p:nvPr/>
        </p:nvSpPr>
        <p:spPr>
          <a:xfrm>
            <a:off x="3326925" y="2602725"/>
            <a:ext cx="17001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Analysis</a:t>
            </a:r>
            <a:endParaRPr sz="16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202;p16">
            <a:extLst>
              <a:ext uri="{FF2B5EF4-FFF2-40B4-BE49-F238E27FC236}">
                <a16:creationId xmlns:a16="http://schemas.microsoft.com/office/drawing/2014/main" id="{9F7F888C-E0B2-016D-06A0-B9E6FC8C9870}"/>
              </a:ext>
            </a:extLst>
          </p:cNvPr>
          <p:cNvSpPr txBox="1"/>
          <p:nvPr/>
        </p:nvSpPr>
        <p:spPr>
          <a:xfrm>
            <a:off x="400350" y="2285050"/>
            <a:ext cx="3108000" cy="14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Work with colleagues to calibrate student work against the rubric and ensure that scoring is fair and reliable</a:t>
            </a:r>
            <a:endParaRPr sz="14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33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147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Museo Slab 500</vt:lpstr>
      <vt:lpstr>Raleway</vt:lpstr>
      <vt:lpstr>Office Theme</vt:lpstr>
      <vt:lpstr>The Performance Assessment Cycle</vt:lpstr>
      <vt:lpstr>The Performance Assessment Cycle:  Task Design</vt:lpstr>
      <vt:lpstr>The Performance Assessment Cycle: Validation</vt:lpstr>
      <vt:lpstr>The Performance Assessment Cycle: Rubric Design</vt:lpstr>
      <vt:lpstr>The Performance Assessment Cycle: Calibration</vt:lpstr>
    </vt:vector>
  </TitlesOfParts>
  <Company>Colorado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Madorin, Acacia</dc:creator>
  <cp:lastModifiedBy>Landrum, Angela</cp:lastModifiedBy>
  <cp:revision>19</cp:revision>
  <dcterms:created xsi:type="dcterms:W3CDTF">2019-06-25T17:30:52Z</dcterms:created>
  <dcterms:modified xsi:type="dcterms:W3CDTF">2023-08-10T21:35:25Z</dcterms:modified>
</cp:coreProperties>
</file>