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0" r:id="rId3"/>
    <p:sldId id="271" r:id="rId4"/>
    <p:sldId id="272" r:id="rId5"/>
    <p:sldId id="258" r:id="rId6"/>
    <p:sldId id="264" r:id="rId7"/>
    <p:sldId id="265" r:id="rId8"/>
    <p:sldId id="266" r:id="rId9"/>
    <p:sldId id="273" r:id="rId10"/>
    <p:sldId id="268" r:id="rId11"/>
    <p:sldId id="26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, Jared" initials="AJ" lastIdx="8" clrIdx="0">
    <p:extLst>
      <p:ext uri="{19B8F6BF-5375-455C-9EA6-DF929625EA0E}">
        <p15:presenceInfo xmlns:p15="http://schemas.microsoft.com/office/powerpoint/2012/main" userId="S-1-5-21-170422339-1359699126-1544898942-56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FFC846"/>
    <a:srgbClr val="00953A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D1D8E-F753-424A-8E12-72AAC8921B5E}" v="21" dt="2023-08-10T22:40:3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599" autoAdjust="0"/>
  </p:normalViewPr>
  <p:slideViewPr>
    <p:cSldViewPr snapToGrid="0">
      <p:cViewPr varScale="1">
        <p:scale>
          <a:sx n="103" d="100"/>
          <a:sy n="103" d="100"/>
        </p:scale>
        <p:origin x="17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rum, Angela" userId="da99e365-166d-4ad5-beb5-fb6d05a8c0c4" providerId="ADAL" clId="{284D1D8E-F753-424A-8E12-72AAC8921B5E}"/>
    <pc:docChg chg="undo redo custSel addSld delSld modSld sldOrd">
      <pc:chgData name="Landrum, Angela" userId="da99e365-166d-4ad5-beb5-fb6d05a8c0c4" providerId="ADAL" clId="{284D1D8E-F753-424A-8E12-72AAC8921B5E}" dt="2023-08-10T22:47:37.891" v="419" actId="47"/>
      <pc:docMkLst>
        <pc:docMk/>
      </pc:docMkLst>
      <pc:sldChg chg="addSp delSp modSp mod">
        <pc:chgData name="Landrum, Angela" userId="da99e365-166d-4ad5-beb5-fb6d05a8c0c4" providerId="ADAL" clId="{284D1D8E-F753-424A-8E12-72AAC8921B5E}" dt="2023-08-10T22:25:58.080" v="107" actId="20577"/>
        <pc:sldMkLst>
          <pc:docMk/>
          <pc:sldMk cId="4206900600" sldId="258"/>
        </pc:sldMkLst>
        <pc:spChg chg="mod">
          <ac:chgData name="Landrum, Angela" userId="da99e365-166d-4ad5-beb5-fb6d05a8c0c4" providerId="ADAL" clId="{284D1D8E-F753-424A-8E12-72AAC8921B5E}" dt="2023-08-10T22:25:58.080" v="107" actId="20577"/>
          <ac:spMkLst>
            <pc:docMk/>
            <pc:sldMk cId="4206900600" sldId="258"/>
            <ac:spMk id="2" creationId="{00000000-0000-0000-0000-000000000000}"/>
          </ac:spMkLst>
        </pc:spChg>
        <pc:spChg chg="del">
          <ac:chgData name="Landrum, Angela" userId="da99e365-166d-4ad5-beb5-fb6d05a8c0c4" providerId="ADAL" clId="{284D1D8E-F753-424A-8E12-72AAC8921B5E}" dt="2023-08-10T22:25:16.093" v="96" actId="478"/>
          <ac:spMkLst>
            <pc:docMk/>
            <pc:sldMk cId="4206900600" sldId="258"/>
            <ac:spMk id="3" creationId="{00000000-0000-0000-0000-000000000000}"/>
          </ac:spMkLst>
        </pc:spChg>
        <pc:graphicFrameChg chg="add mod modGraphic">
          <ac:chgData name="Landrum, Angela" userId="da99e365-166d-4ad5-beb5-fb6d05a8c0c4" providerId="ADAL" clId="{284D1D8E-F753-424A-8E12-72AAC8921B5E}" dt="2023-08-10T22:25:42.722" v="103" actId="14100"/>
          <ac:graphicFrameMkLst>
            <pc:docMk/>
            <pc:sldMk cId="4206900600" sldId="258"/>
            <ac:graphicFrameMk id="6" creationId="{41B11E91-CB77-A443-D421-BDDED3BFCB4E}"/>
          </ac:graphicFrameMkLst>
        </pc:graphicFrameChg>
        <pc:picChg chg="add del mod">
          <ac:chgData name="Landrum, Angela" userId="da99e365-166d-4ad5-beb5-fb6d05a8c0c4" providerId="ADAL" clId="{284D1D8E-F753-424A-8E12-72AAC8921B5E}" dt="2023-08-10T22:25:20.363" v="98"/>
          <ac:picMkLst>
            <pc:docMk/>
            <pc:sldMk cId="4206900600" sldId="258"/>
            <ac:picMk id="5" creationId="{B69DCB6D-A2CD-8C6A-3055-988A3761FF2C}"/>
          </ac:picMkLst>
        </pc:picChg>
      </pc:sldChg>
      <pc:sldChg chg="del">
        <pc:chgData name="Landrum, Angela" userId="da99e365-166d-4ad5-beb5-fb6d05a8c0c4" providerId="ADAL" clId="{284D1D8E-F753-424A-8E12-72AAC8921B5E}" dt="2023-08-10T22:47:34.298" v="415" actId="47"/>
        <pc:sldMkLst>
          <pc:docMk/>
          <pc:sldMk cId="1540298492" sldId="259"/>
        </pc:sldMkLst>
      </pc:sldChg>
      <pc:sldChg chg="del">
        <pc:chgData name="Landrum, Angela" userId="da99e365-166d-4ad5-beb5-fb6d05a8c0c4" providerId="ADAL" clId="{284D1D8E-F753-424A-8E12-72AAC8921B5E}" dt="2023-08-10T22:47:35.070" v="416" actId="47"/>
        <pc:sldMkLst>
          <pc:docMk/>
          <pc:sldMk cId="2930572914" sldId="260"/>
        </pc:sldMkLst>
      </pc:sldChg>
      <pc:sldChg chg="addSp delSp modSp del mod">
        <pc:chgData name="Landrum, Angela" userId="da99e365-166d-4ad5-beb5-fb6d05a8c0c4" providerId="ADAL" clId="{284D1D8E-F753-424A-8E12-72AAC8921B5E}" dt="2023-08-10T22:47:35.750" v="417" actId="47"/>
        <pc:sldMkLst>
          <pc:docMk/>
          <pc:sldMk cId="1155714939" sldId="261"/>
        </pc:sldMkLst>
        <pc:picChg chg="add del mod">
          <ac:chgData name="Landrum, Angela" userId="da99e365-166d-4ad5-beb5-fb6d05a8c0c4" providerId="ADAL" clId="{284D1D8E-F753-424A-8E12-72AAC8921B5E}" dt="2023-08-10T22:43:00.915" v="333" actId="478"/>
          <ac:picMkLst>
            <pc:docMk/>
            <pc:sldMk cId="1155714939" sldId="261"/>
            <ac:picMk id="2" creationId="{8AEE4C4A-F02B-A384-31D1-4FBE1696976C}"/>
          </ac:picMkLst>
        </pc:picChg>
      </pc:sldChg>
      <pc:sldChg chg="addSp delSp modSp del mod setBg">
        <pc:chgData name="Landrum, Angela" userId="da99e365-166d-4ad5-beb5-fb6d05a8c0c4" providerId="ADAL" clId="{284D1D8E-F753-424A-8E12-72AAC8921B5E}" dt="2023-08-10T22:47:36.674" v="418" actId="47"/>
        <pc:sldMkLst>
          <pc:docMk/>
          <pc:sldMk cId="1664782511" sldId="262"/>
        </pc:sldMkLst>
        <pc:spChg chg="del">
          <ac:chgData name="Landrum, Angela" userId="da99e365-166d-4ad5-beb5-fb6d05a8c0c4" providerId="ADAL" clId="{284D1D8E-F753-424A-8E12-72AAC8921B5E}" dt="2023-08-10T22:36:34.341" v="308" actId="478"/>
          <ac:spMkLst>
            <pc:docMk/>
            <pc:sldMk cId="1664782511" sldId="262"/>
            <ac:spMk id="2" creationId="{00000000-0000-0000-0000-000000000000}"/>
          </ac:spMkLst>
        </pc:spChg>
        <pc:spChg chg="mod ord">
          <ac:chgData name="Landrum, Angela" userId="da99e365-166d-4ad5-beb5-fb6d05a8c0c4" providerId="ADAL" clId="{284D1D8E-F753-424A-8E12-72AAC8921B5E}" dt="2023-08-10T22:38:52.460" v="317" actId="26606"/>
          <ac:spMkLst>
            <pc:docMk/>
            <pc:sldMk cId="1664782511" sldId="262"/>
            <ac:spMk id="3" creationId="{00000000-0000-0000-0000-000000000000}"/>
          </ac:spMkLst>
        </pc:spChg>
        <pc:spChg chg="add del">
          <ac:chgData name="Landrum, Angela" userId="da99e365-166d-4ad5-beb5-fb6d05a8c0c4" providerId="ADAL" clId="{284D1D8E-F753-424A-8E12-72AAC8921B5E}" dt="2023-08-10T22:38:37.421" v="315" actId="26606"/>
          <ac:spMkLst>
            <pc:docMk/>
            <pc:sldMk cId="1664782511" sldId="262"/>
            <ac:spMk id="10" creationId="{AB8C311F-7253-4AED-9701-7FC0708C41C7}"/>
          </ac:spMkLst>
        </pc:spChg>
        <pc:spChg chg="add del">
          <ac:chgData name="Landrum, Angela" userId="da99e365-166d-4ad5-beb5-fb6d05a8c0c4" providerId="ADAL" clId="{284D1D8E-F753-424A-8E12-72AAC8921B5E}" dt="2023-08-10T22:38:37.421" v="315" actId="26606"/>
          <ac:spMkLst>
            <pc:docMk/>
            <pc:sldMk cId="1664782511" sldId="262"/>
            <ac:spMk id="12" creationId="{E2384209-CB15-4CDF-9D31-C44FD9A3F20D}"/>
          </ac:spMkLst>
        </pc:spChg>
        <pc:spChg chg="add del">
          <ac:chgData name="Landrum, Angela" userId="da99e365-166d-4ad5-beb5-fb6d05a8c0c4" providerId="ADAL" clId="{284D1D8E-F753-424A-8E12-72AAC8921B5E}" dt="2023-08-10T22:38:37.421" v="315" actId="26606"/>
          <ac:spMkLst>
            <pc:docMk/>
            <pc:sldMk cId="1664782511" sldId="262"/>
            <ac:spMk id="14" creationId="{2633B3B5-CC90-43F0-8714-D31D1F3F0209}"/>
          </ac:spMkLst>
        </pc:spChg>
        <pc:spChg chg="add del">
          <ac:chgData name="Landrum, Angela" userId="da99e365-166d-4ad5-beb5-fb6d05a8c0c4" providerId="ADAL" clId="{284D1D8E-F753-424A-8E12-72AAC8921B5E}" dt="2023-08-10T22:38:37.421" v="315" actId="26606"/>
          <ac:spMkLst>
            <pc:docMk/>
            <pc:sldMk cId="1664782511" sldId="262"/>
            <ac:spMk id="16" creationId="{A8D57A06-A426-446D-B02C-A2DC6B62E45E}"/>
          </ac:spMkLst>
        </pc:spChg>
        <pc:spChg chg="add del">
          <ac:chgData name="Landrum, Angela" userId="da99e365-166d-4ad5-beb5-fb6d05a8c0c4" providerId="ADAL" clId="{284D1D8E-F753-424A-8E12-72AAC8921B5E}" dt="2023-08-10T22:38:52.460" v="317" actId="26606"/>
          <ac:spMkLst>
            <pc:docMk/>
            <pc:sldMk cId="1664782511" sldId="262"/>
            <ac:spMk id="18" creationId="{3DAD86CA-8235-409B-982B-5E7A033E2392}"/>
          </ac:spMkLst>
        </pc:spChg>
        <pc:spChg chg="add del">
          <ac:chgData name="Landrum, Angela" userId="da99e365-166d-4ad5-beb5-fb6d05a8c0c4" providerId="ADAL" clId="{284D1D8E-F753-424A-8E12-72AAC8921B5E}" dt="2023-08-10T22:38:52.460" v="317" actId="26606"/>
          <ac:spMkLst>
            <pc:docMk/>
            <pc:sldMk cId="1664782511" sldId="262"/>
            <ac:spMk id="19" creationId="{9F234FBA-3501-47B4-AE0C-AA4AFBC8F603}"/>
          </ac:spMkLst>
        </pc:spChg>
        <pc:spChg chg="add del">
          <ac:chgData name="Landrum, Angela" userId="da99e365-166d-4ad5-beb5-fb6d05a8c0c4" providerId="ADAL" clId="{284D1D8E-F753-424A-8E12-72AAC8921B5E}" dt="2023-08-10T22:38:52.460" v="317" actId="26606"/>
          <ac:spMkLst>
            <pc:docMk/>
            <pc:sldMk cId="1664782511" sldId="262"/>
            <ac:spMk id="20" creationId="{B5EF893B-0491-416E-9D33-BADE9600792A}"/>
          </ac:spMkLst>
        </pc:spChg>
        <pc:picChg chg="add del mod">
          <ac:chgData name="Landrum, Angela" userId="da99e365-166d-4ad5-beb5-fb6d05a8c0c4" providerId="ADAL" clId="{284D1D8E-F753-424A-8E12-72AAC8921B5E}" dt="2023-08-10T22:36:50.100" v="312"/>
          <ac:picMkLst>
            <pc:docMk/>
            <pc:sldMk cId="1664782511" sldId="262"/>
            <ac:picMk id="4" creationId="{52496864-1E08-4AF2-5FE8-E39EB42352DD}"/>
          </ac:picMkLst>
        </pc:picChg>
        <pc:picChg chg="add del mod">
          <ac:chgData name="Landrum, Angela" userId="da99e365-166d-4ad5-beb5-fb6d05a8c0c4" providerId="ADAL" clId="{284D1D8E-F753-424A-8E12-72AAC8921B5E}" dt="2023-08-10T22:38:53.177" v="318"/>
          <ac:picMkLst>
            <pc:docMk/>
            <pc:sldMk cId="1664782511" sldId="262"/>
            <ac:picMk id="5" creationId="{DF4438B5-11F8-67C4-759F-ABFB0F451DBF}"/>
          </ac:picMkLst>
        </pc:picChg>
        <pc:cxnChg chg="add del">
          <ac:chgData name="Landrum, Angela" userId="da99e365-166d-4ad5-beb5-fb6d05a8c0c4" providerId="ADAL" clId="{284D1D8E-F753-424A-8E12-72AAC8921B5E}" dt="2023-08-10T22:38:52.460" v="317" actId="26606"/>
          <ac:cxnSpMkLst>
            <pc:docMk/>
            <pc:sldMk cId="1664782511" sldId="262"/>
            <ac:cxnSpMk id="21" creationId="{469F4FF8-F8B0-4630-BA1B-0D8B324CD5FF}"/>
          </ac:cxnSpMkLst>
        </pc:cxnChg>
      </pc:sldChg>
      <pc:sldChg chg="del">
        <pc:chgData name="Landrum, Angela" userId="da99e365-166d-4ad5-beb5-fb6d05a8c0c4" providerId="ADAL" clId="{284D1D8E-F753-424A-8E12-72AAC8921B5E}" dt="2023-08-10T22:47:37.891" v="419" actId="47"/>
        <pc:sldMkLst>
          <pc:docMk/>
          <pc:sldMk cId="4225233880" sldId="263"/>
        </pc:sldMkLst>
      </pc:sldChg>
      <pc:sldChg chg="addSp delSp modSp mod">
        <pc:chgData name="Landrum, Angela" userId="da99e365-166d-4ad5-beb5-fb6d05a8c0c4" providerId="ADAL" clId="{284D1D8E-F753-424A-8E12-72AAC8921B5E}" dt="2023-08-10T22:27:06.991" v="130" actId="1038"/>
        <pc:sldMkLst>
          <pc:docMk/>
          <pc:sldMk cId="704153224" sldId="264"/>
        </pc:sldMkLst>
        <pc:spChg chg="mod">
          <ac:chgData name="Landrum, Angela" userId="da99e365-166d-4ad5-beb5-fb6d05a8c0c4" providerId="ADAL" clId="{284D1D8E-F753-424A-8E12-72AAC8921B5E}" dt="2023-08-10T22:26:30.653" v="114" actId="20577"/>
          <ac:spMkLst>
            <pc:docMk/>
            <pc:sldMk cId="704153224" sldId="264"/>
            <ac:spMk id="2" creationId="{00000000-0000-0000-0000-000000000000}"/>
          </ac:spMkLst>
        </pc:spChg>
        <pc:spChg chg="del mod">
          <ac:chgData name="Landrum, Angela" userId="da99e365-166d-4ad5-beb5-fb6d05a8c0c4" providerId="ADAL" clId="{284D1D8E-F753-424A-8E12-72AAC8921B5E}" dt="2023-08-10T22:26:11.257" v="110" actId="478"/>
          <ac:spMkLst>
            <pc:docMk/>
            <pc:sldMk cId="704153224" sldId="264"/>
            <ac:spMk id="3" creationId="{00000000-0000-0000-0000-000000000000}"/>
          </ac:spMkLst>
        </pc:spChg>
        <pc:graphicFrameChg chg="add mod modGraphic">
          <ac:chgData name="Landrum, Angela" userId="da99e365-166d-4ad5-beb5-fb6d05a8c0c4" providerId="ADAL" clId="{284D1D8E-F753-424A-8E12-72AAC8921B5E}" dt="2023-08-10T22:27:06.991" v="130" actId="1038"/>
          <ac:graphicFrameMkLst>
            <pc:docMk/>
            <pc:sldMk cId="704153224" sldId="264"/>
            <ac:graphicFrameMk id="5" creationId="{4049E302-CC23-E1B0-0B99-B349124A0D33}"/>
          </ac:graphicFrameMkLst>
        </pc:graphicFrameChg>
      </pc:sldChg>
      <pc:sldChg chg="addSp delSp modSp mod">
        <pc:chgData name="Landrum, Angela" userId="da99e365-166d-4ad5-beb5-fb6d05a8c0c4" providerId="ADAL" clId="{284D1D8E-F753-424A-8E12-72AAC8921B5E}" dt="2023-08-10T22:30:03.036" v="185" actId="20577"/>
        <pc:sldMkLst>
          <pc:docMk/>
          <pc:sldMk cId="2267932973" sldId="265"/>
        </pc:sldMkLst>
        <pc:spChg chg="mod">
          <ac:chgData name="Landrum, Angela" userId="da99e365-166d-4ad5-beb5-fb6d05a8c0c4" providerId="ADAL" clId="{284D1D8E-F753-424A-8E12-72AAC8921B5E}" dt="2023-08-10T22:27:43.355" v="158" actId="20577"/>
          <ac:spMkLst>
            <pc:docMk/>
            <pc:sldMk cId="2267932973" sldId="265"/>
            <ac:spMk id="2" creationId="{00000000-0000-0000-0000-000000000000}"/>
          </ac:spMkLst>
        </pc:spChg>
        <pc:spChg chg="mod">
          <ac:chgData name="Landrum, Angela" userId="da99e365-166d-4ad5-beb5-fb6d05a8c0c4" providerId="ADAL" clId="{284D1D8E-F753-424A-8E12-72AAC8921B5E}" dt="2023-08-10T22:28:11.770" v="161" actId="14100"/>
          <ac:spMkLst>
            <pc:docMk/>
            <pc:sldMk cId="2267932973" sldId="265"/>
            <ac:spMk id="3" creationId="{00000000-0000-0000-0000-000000000000}"/>
          </ac:spMkLst>
        </pc:spChg>
        <pc:spChg chg="add del">
          <ac:chgData name="Landrum, Angela" userId="da99e365-166d-4ad5-beb5-fb6d05a8c0c4" providerId="ADAL" clId="{284D1D8E-F753-424A-8E12-72AAC8921B5E}" dt="2023-08-10T22:28:21.146" v="163" actId="22"/>
          <ac:spMkLst>
            <pc:docMk/>
            <pc:sldMk cId="2267932973" sldId="265"/>
            <ac:spMk id="6" creationId="{58C97CE7-3AFC-27F1-EB10-64D8CC04058F}"/>
          </ac:spMkLst>
        </pc:spChg>
        <pc:spChg chg="add mod">
          <ac:chgData name="Landrum, Angela" userId="da99e365-166d-4ad5-beb5-fb6d05a8c0c4" providerId="ADAL" clId="{284D1D8E-F753-424A-8E12-72AAC8921B5E}" dt="2023-08-10T22:30:03.036" v="185" actId="20577"/>
          <ac:spMkLst>
            <pc:docMk/>
            <pc:sldMk cId="2267932973" sldId="265"/>
            <ac:spMk id="7" creationId="{D642E9FB-6CB3-909A-C79E-8A7CC2CCEC9B}"/>
          </ac:spMkLst>
        </pc:spChg>
        <pc:spChg chg="add mod">
          <ac:chgData name="Landrum, Angela" userId="da99e365-166d-4ad5-beb5-fb6d05a8c0c4" providerId="ADAL" clId="{284D1D8E-F753-424A-8E12-72AAC8921B5E}" dt="2023-08-10T22:29:23.493" v="173" actId="14100"/>
          <ac:spMkLst>
            <pc:docMk/>
            <pc:sldMk cId="2267932973" sldId="265"/>
            <ac:spMk id="8" creationId="{62739E91-1C3C-EA96-6204-19F06F47872D}"/>
          </ac:spMkLst>
        </pc:spChg>
        <pc:picChg chg="add mod">
          <ac:chgData name="Landrum, Angela" userId="da99e365-166d-4ad5-beb5-fb6d05a8c0c4" providerId="ADAL" clId="{284D1D8E-F753-424A-8E12-72AAC8921B5E}" dt="2023-08-10T22:29:36.109" v="175" actId="1076"/>
          <ac:picMkLst>
            <pc:docMk/>
            <pc:sldMk cId="2267932973" sldId="265"/>
            <ac:picMk id="9" creationId="{0528D3F6-71A9-75B5-4126-BC1C2ED48C50}"/>
          </ac:picMkLst>
        </pc:picChg>
      </pc:sldChg>
      <pc:sldChg chg="addSp delSp modSp mod">
        <pc:chgData name="Landrum, Angela" userId="da99e365-166d-4ad5-beb5-fb6d05a8c0c4" providerId="ADAL" clId="{284D1D8E-F753-424A-8E12-72AAC8921B5E}" dt="2023-08-10T22:32:26.045" v="243" actId="255"/>
        <pc:sldMkLst>
          <pc:docMk/>
          <pc:sldMk cId="792433865" sldId="266"/>
        </pc:sldMkLst>
        <pc:spChg chg="mod">
          <ac:chgData name="Landrum, Angela" userId="da99e365-166d-4ad5-beb5-fb6d05a8c0c4" providerId="ADAL" clId="{284D1D8E-F753-424A-8E12-72AAC8921B5E}" dt="2023-08-10T22:30:46.951" v="228" actId="20577"/>
          <ac:spMkLst>
            <pc:docMk/>
            <pc:sldMk cId="792433865" sldId="266"/>
            <ac:spMk id="2" creationId="{00000000-0000-0000-0000-000000000000}"/>
          </ac:spMkLst>
        </pc:spChg>
        <pc:spChg chg="del">
          <ac:chgData name="Landrum, Angela" userId="da99e365-166d-4ad5-beb5-fb6d05a8c0c4" providerId="ADAL" clId="{284D1D8E-F753-424A-8E12-72AAC8921B5E}" dt="2023-08-10T22:30:54.518" v="229" actId="478"/>
          <ac:spMkLst>
            <pc:docMk/>
            <pc:sldMk cId="792433865" sldId="266"/>
            <ac:spMk id="3" creationId="{00000000-0000-0000-0000-000000000000}"/>
          </ac:spMkLst>
        </pc:spChg>
        <pc:spChg chg="add mod">
          <ac:chgData name="Landrum, Angela" userId="da99e365-166d-4ad5-beb5-fb6d05a8c0c4" providerId="ADAL" clId="{284D1D8E-F753-424A-8E12-72AAC8921B5E}" dt="2023-08-10T22:32:26.045" v="243" actId="255"/>
          <ac:spMkLst>
            <pc:docMk/>
            <pc:sldMk cId="792433865" sldId="266"/>
            <ac:spMk id="5" creationId="{43EF508D-585C-86EF-2CBD-2F7E4F7CA348}"/>
          </ac:spMkLst>
        </pc:spChg>
        <pc:picChg chg="add mod">
          <ac:chgData name="Landrum, Angela" userId="da99e365-166d-4ad5-beb5-fb6d05a8c0c4" providerId="ADAL" clId="{284D1D8E-F753-424A-8E12-72AAC8921B5E}" dt="2023-08-10T22:32:07.095" v="242" actId="1076"/>
          <ac:picMkLst>
            <pc:docMk/>
            <pc:sldMk cId="792433865" sldId="266"/>
            <ac:picMk id="6" creationId="{989319B5-3E00-B2C2-EE87-F6D6436E87C8}"/>
          </ac:picMkLst>
        </pc:picChg>
      </pc:sldChg>
      <pc:sldChg chg="modSp mod">
        <pc:chgData name="Landrum, Angela" userId="da99e365-166d-4ad5-beb5-fb6d05a8c0c4" providerId="ADAL" clId="{284D1D8E-F753-424A-8E12-72AAC8921B5E}" dt="2023-08-10T22:43:51.291" v="358" actId="20577"/>
        <pc:sldMkLst>
          <pc:docMk/>
          <pc:sldMk cId="109072070" sldId="267"/>
        </pc:sldMkLst>
        <pc:spChg chg="mod">
          <ac:chgData name="Landrum, Angela" userId="da99e365-166d-4ad5-beb5-fb6d05a8c0c4" providerId="ADAL" clId="{284D1D8E-F753-424A-8E12-72AAC8921B5E}" dt="2023-08-10T22:43:28.897" v="346" actId="20577"/>
          <ac:spMkLst>
            <pc:docMk/>
            <pc:sldMk cId="109072070" sldId="267"/>
            <ac:spMk id="2" creationId="{00000000-0000-0000-0000-000000000000}"/>
          </ac:spMkLst>
        </pc:spChg>
        <pc:spChg chg="mod">
          <ac:chgData name="Landrum, Angela" userId="da99e365-166d-4ad5-beb5-fb6d05a8c0c4" providerId="ADAL" clId="{284D1D8E-F753-424A-8E12-72AAC8921B5E}" dt="2023-08-10T22:43:51.291" v="358" actId="20577"/>
          <ac:spMkLst>
            <pc:docMk/>
            <pc:sldMk cId="109072070" sldId="267"/>
            <ac:spMk id="3" creationId="{00000000-0000-0000-0000-000000000000}"/>
          </ac:spMkLst>
        </pc:spChg>
      </pc:sldChg>
      <pc:sldChg chg="addSp delSp modSp mod ord modClrScheme chgLayout">
        <pc:chgData name="Landrum, Angela" userId="da99e365-166d-4ad5-beb5-fb6d05a8c0c4" providerId="ADAL" clId="{284D1D8E-F753-424A-8E12-72AAC8921B5E}" dt="2023-08-10T22:42:54.439" v="332" actId="14100"/>
        <pc:sldMkLst>
          <pc:docMk/>
          <pc:sldMk cId="2933628171" sldId="268"/>
        </pc:sldMkLst>
        <pc:spChg chg="del mod ord">
          <ac:chgData name="Landrum, Angela" userId="da99e365-166d-4ad5-beb5-fb6d05a8c0c4" providerId="ADAL" clId="{284D1D8E-F753-424A-8E12-72AAC8921B5E}" dt="2023-08-10T22:40:24.475" v="322" actId="700"/>
          <ac:spMkLst>
            <pc:docMk/>
            <pc:sldMk cId="2933628171" sldId="268"/>
            <ac:spMk id="2" creationId="{00000000-0000-0000-0000-000000000000}"/>
          </ac:spMkLst>
        </pc:spChg>
        <pc:spChg chg="del">
          <ac:chgData name="Landrum, Angela" userId="da99e365-166d-4ad5-beb5-fb6d05a8c0c4" providerId="ADAL" clId="{284D1D8E-F753-424A-8E12-72AAC8921B5E}" dt="2023-08-10T22:39:58.169" v="319" actId="478"/>
          <ac:spMkLst>
            <pc:docMk/>
            <pc:sldMk cId="2933628171" sldId="268"/>
            <ac:spMk id="3" creationId="{00000000-0000-0000-0000-000000000000}"/>
          </ac:spMkLst>
        </pc:spChg>
        <pc:spChg chg="mod ord">
          <ac:chgData name="Landrum, Angela" userId="da99e365-166d-4ad5-beb5-fb6d05a8c0c4" providerId="ADAL" clId="{284D1D8E-F753-424A-8E12-72AAC8921B5E}" dt="2023-08-10T22:40:24.475" v="322" actId="700"/>
          <ac:spMkLst>
            <pc:docMk/>
            <pc:sldMk cId="2933628171" sldId="268"/>
            <ac:spMk id="4" creationId="{00000000-0000-0000-0000-000000000000}"/>
          </ac:spMkLst>
        </pc:spChg>
        <pc:spChg chg="add del mod ord">
          <ac:chgData name="Landrum, Angela" userId="da99e365-166d-4ad5-beb5-fb6d05a8c0c4" providerId="ADAL" clId="{284D1D8E-F753-424A-8E12-72AAC8921B5E}" dt="2023-08-10T22:40:56.003" v="326" actId="478"/>
          <ac:spMkLst>
            <pc:docMk/>
            <pc:sldMk cId="2933628171" sldId="268"/>
            <ac:spMk id="6" creationId="{652F2241-7A14-A6C9-BC66-314313D8C754}"/>
          </ac:spMkLst>
        </pc:spChg>
        <pc:picChg chg="add mod">
          <ac:chgData name="Landrum, Angela" userId="da99e365-166d-4ad5-beb5-fb6d05a8c0c4" providerId="ADAL" clId="{284D1D8E-F753-424A-8E12-72AAC8921B5E}" dt="2023-08-10T22:42:54.439" v="332" actId="14100"/>
          <ac:picMkLst>
            <pc:docMk/>
            <pc:sldMk cId="2933628171" sldId="268"/>
            <ac:picMk id="5" creationId="{0937A2B7-0BEE-022A-FAA3-77D7EA56FC95}"/>
          </ac:picMkLst>
        </pc:picChg>
      </pc:sldChg>
      <pc:sldChg chg="modSp mod">
        <pc:chgData name="Landrum, Angela" userId="da99e365-166d-4ad5-beb5-fb6d05a8c0c4" providerId="ADAL" clId="{284D1D8E-F753-424A-8E12-72AAC8921B5E}" dt="2023-08-10T22:44:41.893" v="372" actId="14100"/>
        <pc:sldMkLst>
          <pc:docMk/>
          <pc:sldMk cId="1461032841" sldId="270"/>
        </pc:sldMkLst>
        <pc:spChg chg="mod">
          <ac:chgData name="Landrum, Angela" userId="da99e365-166d-4ad5-beb5-fb6d05a8c0c4" providerId="ADAL" clId="{284D1D8E-F753-424A-8E12-72AAC8921B5E}" dt="2023-08-10T22:44:41.893" v="372" actId="14100"/>
          <ac:spMkLst>
            <pc:docMk/>
            <pc:sldMk cId="1461032841" sldId="270"/>
            <ac:spMk id="3" creationId="{414B5796-C546-2D35-9D3A-B1B0000DCB46}"/>
          </ac:spMkLst>
        </pc:spChg>
      </pc:sldChg>
      <pc:sldChg chg="addSp delSp modSp new mod">
        <pc:chgData name="Landrum, Angela" userId="da99e365-166d-4ad5-beb5-fb6d05a8c0c4" providerId="ADAL" clId="{284D1D8E-F753-424A-8E12-72AAC8921B5E}" dt="2023-08-10T22:24:22.109" v="63" actId="27636"/>
        <pc:sldMkLst>
          <pc:docMk/>
          <pc:sldMk cId="3599993933" sldId="272"/>
        </pc:sldMkLst>
        <pc:spChg chg="mod">
          <ac:chgData name="Landrum, Angela" userId="da99e365-166d-4ad5-beb5-fb6d05a8c0c4" providerId="ADAL" clId="{284D1D8E-F753-424A-8E12-72AAC8921B5E}" dt="2023-08-10T22:24:22.109" v="63" actId="27636"/>
          <ac:spMkLst>
            <pc:docMk/>
            <pc:sldMk cId="3599993933" sldId="272"/>
            <ac:spMk id="2" creationId="{1FD8750C-4DBC-70C5-B33D-5722B7132B94}"/>
          </ac:spMkLst>
        </pc:spChg>
        <pc:spChg chg="del mod">
          <ac:chgData name="Landrum, Angela" userId="da99e365-166d-4ad5-beb5-fb6d05a8c0c4" providerId="ADAL" clId="{284D1D8E-F753-424A-8E12-72AAC8921B5E}" dt="2023-08-10T22:23:31.936" v="55" actId="478"/>
          <ac:spMkLst>
            <pc:docMk/>
            <pc:sldMk cId="3599993933" sldId="272"/>
            <ac:spMk id="3" creationId="{75DB22B0-208B-660D-E6DD-FEAF37FC093C}"/>
          </ac:spMkLst>
        </pc:spChg>
        <pc:spChg chg="mod">
          <ac:chgData name="Landrum, Angela" userId="da99e365-166d-4ad5-beb5-fb6d05a8c0c4" providerId="ADAL" clId="{284D1D8E-F753-424A-8E12-72AAC8921B5E}" dt="2023-08-10T22:18:48.752" v="16" actId="20577"/>
          <ac:spMkLst>
            <pc:docMk/>
            <pc:sldMk cId="3599993933" sldId="272"/>
            <ac:spMk id="4" creationId="{2E20475D-2DCF-EF8E-EAAE-512408D0C4D7}"/>
          </ac:spMkLst>
        </pc:spChg>
        <pc:picChg chg="add mod">
          <ac:chgData name="Landrum, Angela" userId="da99e365-166d-4ad5-beb5-fb6d05a8c0c4" providerId="ADAL" clId="{284D1D8E-F753-424A-8E12-72AAC8921B5E}" dt="2023-08-10T22:23:52.500" v="59" actId="14100"/>
          <ac:picMkLst>
            <pc:docMk/>
            <pc:sldMk cId="3599993933" sldId="272"/>
            <ac:picMk id="6" creationId="{A1DAE9AD-ACC3-8E64-B669-3ECE6BCA6124}"/>
          </ac:picMkLst>
        </pc:picChg>
      </pc:sldChg>
      <pc:sldChg chg="delSp modSp add del mod">
        <pc:chgData name="Landrum, Angela" userId="da99e365-166d-4ad5-beb5-fb6d05a8c0c4" providerId="ADAL" clId="{284D1D8E-F753-424A-8E12-72AAC8921B5E}" dt="2023-08-10T22:26:24.205" v="112"/>
        <pc:sldMkLst>
          <pc:docMk/>
          <pc:sldMk cId="0" sldId="273"/>
        </pc:sldMkLst>
        <pc:picChg chg="del mod">
          <ac:chgData name="Landrum, Angela" userId="da99e365-166d-4ad5-beb5-fb6d05a8c0c4" providerId="ADAL" clId="{284D1D8E-F753-424A-8E12-72AAC8921B5E}" dt="2023-08-10T22:23:23.360" v="53" actId="21"/>
          <ac:picMkLst>
            <pc:docMk/>
            <pc:sldMk cId="0" sldId="273"/>
            <ac:picMk id="129" creationId="{00000000-0000-0000-0000-000000000000}"/>
          </ac:picMkLst>
        </pc:picChg>
      </pc:sldChg>
      <pc:sldChg chg="addSp delSp modSp add mod">
        <pc:chgData name="Landrum, Angela" userId="da99e365-166d-4ad5-beb5-fb6d05a8c0c4" providerId="ADAL" clId="{284D1D8E-F753-424A-8E12-72AAC8921B5E}" dt="2023-08-10T22:44:10.644" v="370" actId="20577"/>
        <pc:sldMkLst>
          <pc:docMk/>
          <pc:sldMk cId="2485507068" sldId="273"/>
        </pc:sldMkLst>
        <pc:spChg chg="mod">
          <ac:chgData name="Landrum, Angela" userId="da99e365-166d-4ad5-beb5-fb6d05a8c0c4" providerId="ADAL" clId="{284D1D8E-F753-424A-8E12-72AAC8921B5E}" dt="2023-08-10T22:33:30.764" v="255" actId="20577"/>
          <ac:spMkLst>
            <pc:docMk/>
            <pc:sldMk cId="2485507068" sldId="273"/>
            <ac:spMk id="2" creationId="{00000000-0000-0000-0000-000000000000}"/>
          </ac:spMkLst>
        </pc:spChg>
        <pc:spChg chg="mod">
          <ac:chgData name="Landrum, Angela" userId="da99e365-166d-4ad5-beb5-fb6d05a8c0c4" providerId="ADAL" clId="{284D1D8E-F753-424A-8E12-72AAC8921B5E}" dt="2023-08-10T22:44:10.644" v="370" actId="20577"/>
          <ac:spMkLst>
            <pc:docMk/>
            <pc:sldMk cId="2485507068" sldId="273"/>
            <ac:spMk id="5" creationId="{43EF508D-585C-86EF-2CBD-2F7E4F7CA348}"/>
          </ac:spMkLst>
        </pc:spChg>
        <pc:picChg chg="add mod">
          <ac:chgData name="Landrum, Angela" userId="da99e365-166d-4ad5-beb5-fb6d05a8c0c4" providerId="ADAL" clId="{284D1D8E-F753-424A-8E12-72AAC8921B5E}" dt="2023-08-10T22:35:52.990" v="289" actId="14100"/>
          <ac:picMkLst>
            <pc:docMk/>
            <pc:sldMk cId="2485507068" sldId="273"/>
            <ac:picMk id="3" creationId="{EA49D75A-2BB5-4FFB-501A-F7297937ACD6}"/>
          </ac:picMkLst>
        </pc:picChg>
        <pc:picChg chg="del">
          <ac:chgData name="Landrum, Angela" userId="da99e365-166d-4ad5-beb5-fb6d05a8c0c4" providerId="ADAL" clId="{284D1D8E-F753-424A-8E12-72AAC8921B5E}" dt="2023-08-10T22:35:39.866" v="285" actId="478"/>
          <ac:picMkLst>
            <pc:docMk/>
            <pc:sldMk cId="2485507068" sldId="273"/>
            <ac:picMk id="6" creationId="{989319B5-3E00-B2C2-EE87-F6D6436E87C8}"/>
          </ac:picMkLst>
        </pc:picChg>
      </pc:sldChg>
      <pc:sldChg chg="modSp new mod">
        <pc:chgData name="Landrum, Angela" userId="da99e365-166d-4ad5-beb5-fb6d05a8c0c4" providerId="ADAL" clId="{284D1D8E-F753-424A-8E12-72AAC8921B5E}" dt="2023-08-10T22:46:11.511" v="414" actId="6549"/>
        <pc:sldMkLst>
          <pc:docMk/>
          <pc:sldMk cId="2385318242" sldId="274"/>
        </pc:sldMkLst>
        <pc:spChg chg="mod">
          <ac:chgData name="Landrum, Angela" userId="da99e365-166d-4ad5-beb5-fb6d05a8c0c4" providerId="ADAL" clId="{284D1D8E-F753-424A-8E12-72AAC8921B5E}" dt="2023-08-10T22:45:55.856" v="405" actId="20577"/>
          <ac:spMkLst>
            <pc:docMk/>
            <pc:sldMk cId="2385318242" sldId="274"/>
            <ac:spMk id="2" creationId="{5A8B47B0-D42E-DFB3-89A3-2F87147387D1}"/>
          </ac:spMkLst>
        </pc:spChg>
        <pc:spChg chg="mod">
          <ac:chgData name="Landrum, Angela" userId="da99e365-166d-4ad5-beb5-fb6d05a8c0c4" providerId="ADAL" clId="{284D1D8E-F753-424A-8E12-72AAC8921B5E}" dt="2023-08-10T22:46:11.511" v="414" actId="6549"/>
          <ac:spMkLst>
            <pc:docMk/>
            <pc:sldMk cId="2385318242" sldId="274"/>
            <ac:spMk id="3" creationId="{7684A382-2255-0AD1-20AF-7F30A54027F5}"/>
          </ac:spMkLst>
        </pc:spChg>
      </pc:sldChg>
      <pc:sldChg chg="modSp new del mod">
        <pc:chgData name="Landrum, Angela" userId="da99e365-166d-4ad5-beb5-fb6d05a8c0c4" providerId="ADAL" clId="{284D1D8E-F753-424A-8E12-72AAC8921B5E}" dt="2023-08-10T22:45:37.021" v="378" actId="47"/>
        <pc:sldMkLst>
          <pc:docMk/>
          <pc:sldMk cId="3189265104" sldId="274"/>
        </pc:sldMkLst>
        <pc:spChg chg="mod">
          <ac:chgData name="Landrum, Angela" userId="da99e365-166d-4ad5-beb5-fb6d05a8c0c4" providerId="ADAL" clId="{284D1D8E-F753-424A-8E12-72AAC8921B5E}" dt="2023-08-10T22:45:34.720" v="377" actId="20577"/>
          <ac:spMkLst>
            <pc:docMk/>
            <pc:sldMk cId="3189265104" sldId="274"/>
            <ac:spMk id="2" creationId="{5024A882-488A-5F8A-EB4F-61C25A62B500}"/>
          </ac:spMkLst>
        </pc:spChg>
      </pc:sldChg>
      <pc:sldMasterChg chg="delSldLayout">
        <pc:chgData name="Landrum, Angela" userId="da99e365-166d-4ad5-beb5-fb6d05a8c0c4" providerId="ADAL" clId="{284D1D8E-F753-424A-8E12-72AAC8921B5E}" dt="2023-08-10T22:24:30.101" v="64" actId="47"/>
        <pc:sldMasterMkLst>
          <pc:docMk/>
          <pc:sldMasterMk cId="372379904" sldId="2147483660"/>
        </pc:sldMasterMkLst>
        <pc:sldLayoutChg chg="del">
          <pc:chgData name="Landrum, Angela" userId="da99e365-166d-4ad5-beb5-fb6d05a8c0c4" providerId="ADAL" clId="{284D1D8E-F753-424A-8E12-72AAC8921B5E}" dt="2023-08-10T22:24:30.101" v="64" actId="47"/>
          <pc:sldLayoutMkLst>
            <pc:docMk/>
            <pc:sldMasterMk cId="372379904" sldId="2147483660"/>
            <pc:sldLayoutMk cId="1567623384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0v6GkT_nate2tmL-8aY10SqerMre-F82vM5p3ud0dlU/edi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E9E5-BC90-9606-1AEF-8E732B8CA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45092"/>
            <a:ext cx="7772400" cy="15495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Designing with a Purpose</a:t>
            </a:r>
            <a:br>
              <a:rPr lang="en-US" sz="3600" dirty="0">
                <a:latin typeface="Lato"/>
                <a:ea typeface="Lato"/>
                <a:cs typeface="Lato"/>
                <a:sym typeface="Lato"/>
              </a:rPr>
            </a:br>
            <a:r>
              <a:rPr lang="en-US" sz="3600" dirty="0">
                <a:latin typeface="Lato"/>
                <a:ea typeface="Lato"/>
                <a:cs typeface="Lato"/>
                <a:sym typeface="Lato"/>
              </a:rPr>
              <a:t>Using Colorado Academic Standards to Inform Performance Assessment Design</a:t>
            </a:r>
            <a:br>
              <a:rPr lang="en-US" sz="3600" dirty="0">
                <a:latin typeface="Lato"/>
                <a:ea typeface="Lato"/>
                <a:cs typeface="Lato"/>
                <a:sym typeface="Lato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F303D-573C-29AF-8FAB-C410D7008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sz="2400" dirty="0">
                <a:solidFill>
                  <a:schemeClr val="tx2"/>
                </a:solidFill>
              </a:rPr>
              <a:t>Colorado Standards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Matching the Performance Assessment to the Goal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96390-5120-3152-1099-C3912395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7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2778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Google Shape;176;p23">
            <a:extLst>
              <a:ext uri="{FF2B5EF4-FFF2-40B4-BE49-F238E27FC236}">
                <a16:creationId xmlns:a16="http://schemas.microsoft.com/office/drawing/2014/main" id="{0937A2B7-0BEE-022A-FAA3-77D7EA56FC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886" y="298580"/>
            <a:ext cx="8444203" cy="612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62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everage integration of domains and success criteria to increase learner agency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ersonalize the learning by providing students the opportunity to establish individual goals related to each domain/ success criteria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-US" sz="2400" dirty="0">
                <a:solidFill>
                  <a:srgbClr val="000000"/>
                </a:solidFill>
              </a:rPr>
              <a:t>tilize success criteria at all stages of the learning by providing targeted instruction, feedback and reflection at keys points in the process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trategically align course level tasks with a small number success criteria that naturally lend themselves to the task </a:t>
            </a:r>
            <a:r>
              <a:rPr lang="en-US" sz="2400" u="sng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(examples)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sz="2400" dirty="0">
                <a:solidFill>
                  <a:srgbClr val="000000"/>
                </a:solidFill>
              </a:rPr>
              <a:t>urther leverage embedded performance tasks as evidence to support growth/ mastery  or opportunity to practice graduation level competencies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47B0-D42E-DFB3-89A3-2F871473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A382-2255-0AD1-20AF-7F30A540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sz="2400" dirty="0">
                <a:solidFill>
                  <a:srgbClr val="000000"/>
                </a:solidFill>
              </a:rPr>
              <a:t>Assuming students know what the domains/ success criteria mean and look like: share anchor products and calibrate with students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ssessing at higher level than practice: when the performance assessment is complex and rigorous, “teaching to the test” is highly effective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-US" sz="2400" dirty="0">
                <a:solidFill>
                  <a:srgbClr val="000000"/>
                </a:solidFill>
              </a:rPr>
              <a:t>Having inconsistent expectations: with appropriate scaffolding, all students can demonstrate deep learning related to the Essential Skills for Post-Secondary and Workforce Readiness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0723-3B27-5C3A-C5BD-DFC10ECD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24301D-A14E-E26B-FD95-5C8AF469D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19" y="1463040"/>
            <a:ext cx="4243681" cy="4854633"/>
          </a:xfrm>
        </p:spPr>
        <p:txBody>
          <a:bodyPr>
            <a:normAutofit fontScale="92500" lnSpcReduction="2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lang="en-US" sz="2000" dirty="0">
                <a:ea typeface="Lato"/>
                <a:cs typeface="Lato"/>
                <a:sym typeface="Lato"/>
              </a:rPr>
              <a:t>Performance Assessment attributes:</a:t>
            </a:r>
          </a:p>
          <a:p>
            <a:pPr marL="8001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sz="1700" dirty="0">
                <a:ea typeface="Lato"/>
                <a:cs typeface="Lato"/>
                <a:sym typeface="Lato"/>
              </a:rPr>
              <a:t>Embodies all six of the design elements (aligned, accessible, authentic, relevant, transferable, iterative)</a:t>
            </a:r>
          </a:p>
          <a:p>
            <a:pPr marL="8001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sz="1700" dirty="0">
                <a:ea typeface="Lato"/>
                <a:cs typeface="Lato"/>
                <a:sym typeface="Lato"/>
              </a:rPr>
              <a:t>Task provides compelling evidence of mastery of a group of related content standards</a:t>
            </a:r>
          </a:p>
          <a:p>
            <a:pPr marL="8001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sz="1700" dirty="0">
                <a:ea typeface="Lato"/>
                <a:cs typeface="Lato"/>
                <a:sym typeface="Lato"/>
              </a:rPr>
              <a:t>Integrates a small number of strategically selected essential skills/ performance outcomes from the PWR’s</a:t>
            </a: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</a:pPr>
            <a:r>
              <a:rPr lang="en-US" sz="1600" dirty="0">
                <a:ea typeface="Lato"/>
                <a:cs typeface="Lato"/>
                <a:sym typeface="Lato"/>
              </a:rPr>
              <a:t>Provides opportunity for goal setting, formative feedback related to these skills</a:t>
            </a: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</a:pPr>
            <a:r>
              <a:rPr lang="en-US" sz="1600" dirty="0">
                <a:ea typeface="Lato"/>
                <a:cs typeface="Lato"/>
                <a:sym typeface="Lato"/>
              </a:rPr>
              <a:t>Can be used as evidence to demonstrate growth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5796-C546-2D35-9D3A-B1B0000DC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4405" y="1463040"/>
            <a:ext cx="3813693" cy="3067396"/>
          </a:xfrm>
        </p:spPr>
        <p:txBody>
          <a:bodyPr>
            <a:normAutofit fontScale="77500" lnSpcReduction="2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lang="en-US" dirty="0">
                <a:ea typeface="Lato"/>
                <a:cs typeface="Lato"/>
                <a:sym typeface="Lato"/>
              </a:rPr>
              <a:t>Possible Products: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Newspaper article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Live performance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Blog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Podcast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Pamphlet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Facilitation of a community meeting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-US" dirty="0">
                <a:ea typeface="Lato"/>
                <a:cs typeface="Lato"/>
                <a:sym typeface="Lato"/>
              </a:rPr>
              <a:t>Authentic simulation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841F2-C2EA-7A19-D986-4922273A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580610" cy="7564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useo Slab 500" panose="02000000000000000000"/>
                <a:ea typeface="Raleway"/>
                <a:cs typeface="Raleway"/>
                <a:sym typeface="Raleway"/>
              </a:rPr>
              <a:t>OPTION 1: Course Level Performance Assessment</a:t>
            </a:r>
            <a:endParaRPr lang="en-US" dirty="0">
              <a:latin typeface="Museo Slab 500" panose="0200000000000000000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B98DE-3BB9-6170-96B8-58C590DD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oogle Shape;111;p15">
            <a:extLst>
              <a:ext uri="{FF2B5EF4-FFF2-40B4-BE49-F238E27FC236}">
                <a16:creationId xmlns:a16="http://schemas.microsoft.com/office/drawing/2014/main" id="{A0DF9745-6C0F-3278-2319-957FE8DAAB7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3400" y="4563618"/>
            <a:ext cx="3148445" cy="166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03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B50430-A605-FD50-F2E6-EA6D7DB28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2589415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A group of robotics students are entering a competition.  They must collaborate to engineer a robot that adheres to the design criteria and maximizes the efficiency of energy conversions.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B7D7-DDDE-E7E9-8DFF-D164DECA8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270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800" dirty="0">
                <a:solidFill>
                  <a:srgbClr val="000000"/>
                </a:solidFill>
              </a:rPr>
              <a:t>Students will be engaging in science in engineering practices and meeting several science content standards</a:t>
            </a:r>
          </a:p>
          <a:p>
            <a:pPr marL="571500" lvl="1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en-US" sz="1600" dirty="0">
                <a:solidFill>
                  <a:srgbClr val="000000"/>
                </a:solidFill>
                <a:highlight>
                  <a:schemeClr val="lt1"/>
                </a:highlight>
              </a:rPr>
              <a:t>Design, build, and refine a device that works within given constraints to convert one form of energy into another form of energy. (HS-PS3-3) </a:t>
            </a:r>
          </a:p>
          <a:p>
            <a:pPr marL="571500" lvl="1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➢"/>
            </a:pPr>
            <a:r>
              <a:rPr lang="en-US" sz="1600" dirty="0">
                <a:solidFill>
                  <a:srgbClr val="000000"/>
                </a:solidFill>
                <a:highlight>
                  <a:schemeClr val="lt1"/>
                </a:highlight>
              </a:rPr>
              <a:t>Apply scientific and engineering ideas to design, evaluate, and refine a device that minimizes the force on a macroscopic object during a collision. (HS-PS2-3)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12A9D1-3BB5-09DD-F916-FB654FB6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Course Level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FF8BB-1974-9048-46C6-6CE43E6A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oogle Shape;122;p16">
            <a:extLst>
              <a:ext uri="{FF2B5EF4-FFF2-40B4-BE49-F238E27FC236}">
                <a16:creationId xmlns:a16="http://schemas.microsoft.com/office/drawing/2014/main" id="{76DA51BE-F8E0-C279-15F3-AA51B551D5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052456"/>
            <a:ext cx="4000500" cy="237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3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D8750C-4DBC-70C5-B33D-5722B713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900" y="1427074"/>
            <a:ext cx="4114799" cy="4999943"/>
          </a:xfrm>
        </p:spPr>
        <p:txBody>
          <a:bodyPr>
            <a:normAutofit lnSpcReduction="1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Char char="❖"/>
            </a:pPr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Student will be engaged in several PWR domains connected to the 9 Competencies</a:t>
            </a:r>
          </a:p>
          <a:p>
            <a:pPr marL="5715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Char char="➢"/>
            </a:pP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The teacher decides that all students working on this project will set goals, reflect and receive feedback directly related to </a:t>
            </a:r>
            <a:r>
              <a:rPr lang="en-US" sz="1400" b="1" dirty="0">
                <a:solidFill>
                  <a:srgbClr val="212529"/>
                </a:solidFill>
                <a:highlight>
                  <a:srgbClr val="FFFFFF"/>
                </a:highlight>
              </a:rPr>
              <a:t>creativity/ innovation </a:t>
            </a: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&amp; </a:t>
            </a:r>
            <a:r>
              <a:rPr lang="en-US" sz="1400" b="1" dirty="0">
                <a:solidFill>
                  <a:srgbClr val="212529"/>
                </a:solidFill>
                <a:highlight>
                  <a:srgbClr val="FFFFFF"/>
                </a:highlight>
              </a:rPr>
              <a:t>collaboration </a:t>
            </a:r>
            <a:r>
              <a:rPr lang="en-US" sz="1400" i="1" dirty="0">
                <a:solidFill>
                  <a:srgbClr val="212529"/>
                </a:solidFill>
                <a:highlight>
                  <a:srgbClr val="FFFFFF"/>
                </a:highlight>
              </a:rPr>
              <a:t>and their respective success criteria</a:t>
            </a:r>
          </a:p>
          <a:p>
            <a:pPr marL="571500" lvl="1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oboto"/>
              <a:buChar char="➢"/>
            </a:pP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In a conference with a student, they identify 7 others that may apply to this task.  Since this is 12th grade, the students choose a third personalized area of focus from the list of 7.</a:t>
            </a:r>
            <a:r>
              <a:rPr lang="en-US" sz="1400" b="1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</a:p>
          <a:p>
            <a:pPr marL="3429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Char char="❖"/>
            </a:pPr>
            <a:r>
              <a:rPr lang="en-US" sz="1600" b="1" dirty="0">
                <a:solidFill>
                  <a:srgbClr val="212529"/>
                </a:solidFill>
                <a:highlight>
                  <a:srgbClr val="FFFFFF"/>
                </a:highlight>
              </a:rPr>
              <a:t>Evidence and feedback is directly connected to each domain through their respective success criteria</a:t>
            </a:r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20475D-2DCF-EF8E-EAAE-512408D0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Course Level Assessment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777FA-4870-5E8D-A641-9A39E8B2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oogle Shape;129;p17">
            <a:extLst>
              <a:ext uri="{FF2B5EF4-FFF2-40B4-BE49-F238E27FC236}">
                <a16:creationId xmlns:a16="http://schemas.microsoft.com/office/drawing/2014/main" id="{A1DAE9AD-ACC3-8E64-B669-3ECE6BCA61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1427075"/>
            <a:ext cx="4114800" cy="452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1: Performance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Google Shape;136;p18">
            <a:extLst>
              <a:ext uri="{FF2B5EF4-FFF2-40B4-BE49-F238E27FC236}">
                <a16:creationId xmlns:a16="http://schemas.microsoft.com/office/drawing/2014/main" id="{41B11E91-CB77-A443-D421-BDDED3BFC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230126"/>
              </p:ext>
            </p:extLst>
          </p:nvPr>
        </p:nvGraphicFramePr>
        <p:xfrm>
          <a:off x="419878" y="1492899"/>
          <a:ext cx="8332235" cy="45533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Essential Skill for PWR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PWR Domain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Success Criteria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9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Inquiry and Problem Solving: </a:t>
                      </a:r>
                      <a:r>
                        <a:rPr lang="en" sz="13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I can use a variety of discipline-specific techniques and/or processes to solve complex problems. </a:t>
                      </a:r>
                      <a:endParaRPr sz="13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Creativity/ Innovation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Uses various processes (e.g. logical reasoning, design thinking, scientific method) to find reasonable and justifiable solutions or conclusions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53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Team Building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: I can collaborate with other to achieve a common goal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Collaboration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Determines and assigns roles based on task, challenges, process, and group members’ strengths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Actively listens and evaluates ideas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9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Inquiry and Problem Solving: 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I can use a variety of discipline-specific techniques and/or processes to solve complex problems.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Critical Thinking and Problem Solving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Evaluates evidence from previous approaches and varied perspectives to plan actions for maximum impact</a:t>
                      </a:r>
                      <a:endParaRPr sz="13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2: Performance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Google Shape;143;p19">
            <a:extLst>
              <a:ext uri="{FF2B5EF4-FFF2-40B4-BE49-F238E27FC236}">
                <a16:creationId xmlns:a16="http://schemas.microsoft.com/office/drawing/2014/main" id="{4049E302-CC23-E1B0-0B99-B349124A0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508647"/>
              </p:ext>
            </p:extLst>
          </p:nvPr>
        </p:nvGraphicFramePr>
        <p:xfrm>
          <a:off x="374807" y="1552798"/>
          <a:ext cx="8489277" cy="45027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Essential Skill for PWR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latin typeface="Lato"/>
                          <a:ea typeface="Lato"/>
                          <a:cs typeface="Lato"/>
                          <a:sym typeface="Lato"/>
                        </a:rPr>
                        <a:t>PWR Domain</a:t>
                      </a:r>
                      <a:endParaRPr sz="1200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Success Criteria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5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Inquiry and Problem Solving: 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I can use a variety of discipline-specific techniques and/or processes to solve complex problems. 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Creativity/ Innovation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Uses various processes (e.g. logical reasoning, design thinking, scientific method) to find reasonable and justifiable solutions or conclusions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071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Team Building</a:t>
                      </a:r>
                      <a:r>
                        <a:rPr lang="en" sz="13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: I can collaborate with other to achieve a common goal</a:t>
                      </a:r>
                      <a:endParaRPr sz="13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Collaboration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Determines and assigns roles based on task, challenges, process, and group members’ strengths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Actively listens and evaluates ideas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071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Adaptability and Reflective Practice: 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I can adapt and grow based on feedback, reflective practices and changing situations.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Adaptability and Flexibility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Adapts, adjusts, revises, or changes perspectives, claims or actions in response to input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Differentiates between a variety of competing variables to determine focus</a:t>
                      </a:r>
                      <a:endParaRPr sz="13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5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Graduation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1046895"/>
          </a:xfrm>
        </p:spPr>
        <p:txBody>
          <a:bodyPr/>
          <a:lstStyle/>
          <a:p>
            <a:pPr marL="0" indent="0">
              <a:buNone/>
            </a:pPr>
            <a:r>
              <a:rPr lang="en-US" sz="2400" i="0" dirty="0"/>
              <a:t>“An authentic application of </a:t>
            </a:r>
            <a:r>
              <a:rPr lang="en-US" sz="2400" b="1" i="0" dirty="0">
                <a:solidFill>
                  <a:srgbClr val="3A88DD"/>
                </a:solidFill>
              </a:rPr>
              <a:t>Essential Skills for Postsecondary and Workforce Readiness</a:t>
            </a:r>
            <a:r>
              <a:rPr lang="en-US" sz="2400" b="1" i="0" dirty="0"/>
              <a:t> </a:t>
            </a:r>
            <a:r>
              <a:rPr lang="en-US" sz="2400" i="0" dirty="0"/>
              <a:t>(ES/ PWR), through the creation of a complex product or presentation.”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Google Shape;152;p20">
            <a:extLst>
              <a:ext uri="{FF2B5EF4-FFF2-40B4-BE49-F238E27FC236}">
                <a16:creationId xmlns:a16="http://schemas.microsoft.com/office/drawing/2014/main" id="{D642E9FB-6CB3-909A-C79E-8A7CC2CCEC9B}"/>
              </a:ext>
            </a:extLst>
          </p:cNvPr>
          <p:cNvSpPr txBox="1"/>
          <p:nvPr/>
        </p:nvSpPr>
        <p:spPr>
          <a:xfrm>
            <a:off x="223071" y="2625482"/>
            <a:ext cx="4768808" cy="380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lang="en" dirty="0">
                <a:ea typeface="Lato"/>
                <a:cs typeface="Lato"/>
                <a:sym typeface="Lato"/>
              </a:rPr>
              <a:t>Performance Assessment attributes: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Embodies all six of the design elements (aligned, accessible, authentic, relevant, transferable, iterative)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Task is complex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Evidence is substantial, broad and deep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Opportunities for goal setting, reflection and responding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Demonstrates growth over time</a:t>
            </a:r>
            <a:endParaRPr dirty="0"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ea typeface="Lato"/>
                <a:cs typeface="Lato"/>
                <a:sym typeface="Lato"/>
              </a:rPr>
              <a:t>Emphasis is on demonstration of a wide range of PWR’s performance outcomes as evidence of mastering the 10 competencies</a:t>
            </a:r>
            <a:endParaRPr dirty="0">
              <a:ea typeface="Lato"/>
              <a:cs typeface="Lato"/>
              <a:sym typeface="Lato"/>
            </a:endParaRPr>
          </a:p>
        </p:txBody>
      </p:sp>
      <p:sp>
        <p:nvSpPr>
          <p:cNvPr id="8" name="Google Shape;153;p20">
            <a:extLst>
              <a:ext uri="{FF2B5EF4-FFF2-40B4-BE49-F238E27FC236}">
                <a16:creationId xmlns:a16="http://schemas.microsoft.com/office/drawing/2014/main" id="{62739E91-1C3C-EA96-6204-19F06F47872D}"/>
              </a:ext>
            </a:extLst>
          </p:cNvPr>
          <p:cNvSpPr txBox="1"/>
          <p:nvPr/>
        </p:nvSpPr>
        <p:spPr>
          <a:xfrm>
            <a:off x="5162314" y="2509934"/>
            <a:ext cx="3372600" cy="183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❖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Possible Products: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Body of Evidence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Portfolio Defense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Capstone Experience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Google Shape;154;p20">
            <a:extLst>
              <a:ext uri="{FF2B5EF4-FFF2-40B4-BE49-F238E27FC236}">
                <a16:creationId xmlns:a16="http://schemas.microsoft.com/office/drawing/2014/main" id="{0528D3F6-71A9-75B5-4126-BC1C2ED48C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168" y="4686272"/>
            <a:ext cx="3078925" cy="110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93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Evidence for Graduation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Google Shape;159;p21">
            <a:extLst>
              <a:ext uri="{FF2B5EF4-FFF2-40B4-BE49-F238E27FC236}">
                <a16:creationId xmlns:a16="http://schemas.microsoft.com/office/drawing/2014/main" id="{43EF508D-585C-86EF-2CBD-2F7E4F7CA348}"/>
              </a:ext>
            </a:extLst>
          </p:cNvPr>
          <p:cNvSpPr txBox="1">
            <a:spLocks/>
          </p:cNvSpPr>
          <p:nvPr/>
        </p:nvSpPr>
        <p:spPr>
          <a:xfrm>
            <a:off x="597159" y="1453243"/>
            <a:ext cx="4217943" cy="46023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As part of a senior defense of learning, a student pulls together artifacts related specifically to  the Communication competency.  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Grounded in reflections, goal setting and practice, the student identifies work from across content areas to demonstrate growth and mastery.  </a:t>
            </a:r>
            <a:r>
              <a:rPr lang="en-US" sz="2000" dirty="0"/>
              <a:t> </a:t>
            </a:r>
          </a:p>
        </p:txBody>
      </p:sp>
      <p:pic>
        <p:nvPicPr>
          <p:cNvPr id="6" name="Google Shape;163;p21">
            <a:extLst>
              <a:ext uri="{FF2B5EF4-FFF2-40B4-BE49-F238E27FC236}">
                <a16:creationId xmlns:a16="http://schemas.microsoft.com/office/drawing/2014/main" id="{989319B5-3E00-B2C2-EE87-F6D6436E87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95731" y="1350607"/>
            <a:ext cx="2981233" cy="470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6062413" cy="59060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Evidence for Graduation Readiness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Google Shape;159;p21">
            <a:extLst>
              <a:ext uri="{FF2B5EF4-FFF2-40B4-BE49-F238E27FC236}">
                <a16:creationId xmlns:a16="http://schemas.microsoft.com/office/drawing/2014/main" id="{43EF508D-585C-86EF-2CBD-2F7E4F7CA348}"/>
              </a:ext>
            </a:extLst>
          </p:cNvPr>
          <p:cNvSpPr txBox="1">
            <a:spLocks/>
          </p:cNvSpPr>
          <p:nvPr/>
        </p:nvSpPr>
        <p:spPr>
          <a:xfrm>
            <a:off x="307050" y="1317946"/>
            <a:ext cx="4460896" cy="51108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In addition to personal reflections, goal setting documents and mentor evaluations, evidence for relevant domains might include the following:</a:t>
            </a:r>
          </a:p>
          <a:p>
            <a:pPr marL="342900" lvl="1" indent="-241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</a:rPr>
              <a:t>Communication: 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Research paper from grade 12 </a:t>
            </a:r>
            <a:r>
              <a:rPr lang="en-US" sz="1400" b="1" dirty="0">
                <a:solidFill>
                  <a:srgbClr val="000000"/>
                </a:solidFill>
              </a:rPr>
              <a:t>English class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Podcast from grade 12</a:t>
            </a:r>
            <a:r>
              <a:rPr lang="en-US" sz="1400" b="1" dirty="0">
                <a:solidFill>
                  <a:srgbClr val="000000"/>
                </a:solidFill>
              </a:rPr>
              <a:t> Public Speaking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Activism project from grade 10 </a:t>
            </a:r>
            <a:r>
              <a:rPr lang="en-US" sz="1400" b="1" dirty="0">
                <a:solidFill>
                  <a:srgbClr val="000000"/>
                </a:solidFill>
              </a:rPr>
              <a:t>World Cultures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Lab report from grade 11</a:t>
            </a:r>
            <a:r>
              <a:rPr lang="en-US" sz="1400" b="1" dirty="0">
                <a:solidFill>
                  <a:srgbClr val="000000"/>
                </a:solidFill>
              </a:rPr>
              <a:t> Chemistry</a:t>
            </a:r>
          </a:p>
          <a:p>
            <a:pPr marL="342900" lvl="1" indent="-241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1500" dirty="0">
                <a:solidFill>
                  <a:srgbClr val="000000"/>
                </a:solidFill>
              </a:rPr>
              <a:t>Inquiry, analysis and evaluation: 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Community outreach project from grade 11 </a:t>
            </a:r>
            <a:r>
              <a:rPr lang="en-US" sz="1400" b="1" dirty="0">
                <a:solidFill>
                  <a:srgbClr val="000000"/>
                </a:solidFill>
              </a:rPr>
              <a:t>Civics</a:t>
            </a:r>
            <a:r>
              <a:rPr lang="en-US" sz="1400" dirty="0">
                <a:solidFill>
                  <a:srgbClr val="000000"/>
                </a:solidFill>
              </a:rPr>
              <a:t> class 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Personal wellness plan from grade 9 </a:t>
            </a:r>
            <a:r>
              <a:rPr lang="en-US" sz="1400" b="1" dirty="0">
                <a:solidFill>
                  <a:srgbClr val="000000"/>
                </a:solidFill>
              </a:rPr>
              <a:t>Advisory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Engineering design plan from grade 12 </a:t>
            </a:r>
            <a:r>
              <a:rPr lang="en-US" sz="1400" b="1" dirty="0">
                <a:solidFill>
                  <a:srgbClr val="000000"/>
                </a:solidFill>
              </a:rPr>
              <a:t>Robotics</a:t>
            </a:r>
          </a:p>
          <a:p>
            <a:pPr marL="914400" lvl="1" indent="-3175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■"/>
            </a:pPr>
            <a:r>
              <a:rPr lang="en-US" sz="1400" dirty="0">
                <a:solidFill>
                  <a:srgbClr val="000000"/>
                </a:solidFill>
              </a:rPr>
              <a:t>Research proposal from grade 12</a:t>
            </a:r>
            <a:r>
              <a:rPr lang="en-US" sz="1400" b="1" dirty="0">
                <a:solidFill>
                  <a:srgbClr val="000000"/>
                </a:solidFill>
              </a:rPr>
              <a:t> AP Biology</a:t>
            </a:r>
          </a:p>
        </p:txBody>
      </p:sp>
      <p:pic>
        <p:nvPicPr>
          <p:cNvPr id="3" name="Google Shape;170;p22">
            <a:extLst>
              <a:ext uri="{FF2B5EF4-FFF2-40B4-BE49-F238E27FC236}">
                <a16:creationId xmlns:a16="http://schemas.microsoft.com/office/drawing/2014/main" id="{EA49D75A-2BB5-4FFB-501A-F7297937ACD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3722" y="1288563"/>
            <a:ext cx="3172409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50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1056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Museo Slab 500</vt:lpstr>
      <vt:lpstr>Roboto</vt:lpstr>
      <vt:lpstr>Office Theme</vt:lpstr>
      <vt:lpstr>Designing with a Purpose Using Colorado Academic Standards to Inform Performance Assessment Design </vt:lpstr>
      <vt:lpstr>OPTION 1: Course Level Performance Assessment</vt:lpstr>
      <vt:lpstr>Example: Course Level Assessment</vt:lpstr>
      <vt:lpstr>Example: Course Level Assessment (cont.)</vt:lpstr>
      <vt:lpstr>Student 1: Performance Outcomes</vt:lpstr>
      <vt:lpstr>Student 2: Performance Outcomes</vt:lpstr>
      <vt:lpstr>Option 2: Graduation Level</vt:lpstr>
      <vt:lpstr>Example: Evidence for Graduation Readiness</vt:lpstr>
      <vt:lpstr>Example: Evidence for Graduation Readiness (cont.)</vt:lpstr>
      <vt:lpstr>PowerPoint Presentation</vt:lpstr>
      <vt:lpstr>Best Practice</vt:lpstr>
      <vt:lpstr>Common Pitfalls to Avoid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Landrum, Angela</cp:lastModifiedBy>
  <cp:revision>23</cp:revision>
  <dcterms:created xsi:type="dcterms:W3CDTF">2019-06-25T17:30:52Z</dcterms:created>
  <dcterms:modified xsi:type="dcterms:W3CDTF">2023-08-10T22:47:40Z</dcterms:modified>
</cp:coreProperties>
</file>