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Bebas Neue"/>
      <p:regular r:id="rId17"/>
    </p:embeddedFont>
    <p:embeddedFont>
      <p:font typeface="Phudu"/>
      <p:regular r:id="rId18"/>
      <p:bold r:id="rId19"/>
    </p:embeddedFont>
    <p:embeddedFont>
      <p:font typeface="Commissioner"/>
      <p:regular r:id="rId20"/>
      <p:bold r:id="rId21"/>
    </p:embeddedFont>
    <p:embeddedFont>
      <p:font typeface="Phudu Medium"/>
      <p:regular r:id="rId22"/>
      <p:bold r:id="rId23"/>
    </p:embeddedFont>
    <p:embeddedFont>
      <p:font typeface="PT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missioner-regular.fntdata"/><Relationship Id="rId22" Type="http://schemas.openxmlformats.org/officeDocument/2006/relationships/font" Target="fonts/PhuduMedium-regular.fntdata"/><Relationship Id="rId21" Type="http://schemas.openxmlformats.org/officeDocument/2006/relationships/font" Target="fonts/Commissioner-bold.fntdata"/><Relationship Id="rId24" Type="http://schemas.openxmlformats.org/officeDocument/2006/relationships/font" Target="fonts/PTSans-regular.fntdata"/><Relationship Id="rId23" Type="http://schemas.openxmlformats.org/officeDocument/2006/relationships/font" Target="fonts/Phudu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TSans-italic.fntdata"/><Relationship Id="rId25" Type="http://schemas.openxmlformats.org/officeDocument/2006/relationships/font" Target="fonts/PTSans-bold.fntdata"/><Relationship Id="rId27" Type="http://schemas.openxmlformats.org/officeDocument/2006/relationships/font" Target="fonts/PT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aleway-regular.fntdata"/><Relationship Id="rId12" Type="http://schemas.openxmlformats.org/officeDocument/2006/relationships/slide" Target="slides/slide8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BebasNeue-regular.fntdata"/><Relationship Id="rId16" Type="http://schemas.openxmlformats.org/officeDocument/2006/relationships/font" Target="fonts/Raleway-boldItalic.fntdata"/><Relationship Id="rId19" Type="http://schemas.openxmlformats.org/officeDocument/2006/relationships/font" Target="fonts/Phudu-bold.fntdata"/><Relationship Id="rId18" Type="http://schemas.openxmlformats.org/officeDocument/2006/relationships/font" Target="fonts/Phudu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e30d05bb1d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1e30d05bb1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Welcome! In this section of the course, you will learn about the </a:t>
            </a:r>
            <a:r>
              <a:rPr lang="en"/>
              <a:t>Prioritization</a:t>
            </a:r>
            <a:r>
              <a:rPr lang="en"/>
              <a:t> Protocol.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d431007ba2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d431007ba2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42530"/>
                </a:solidFill>
                <a:latin typeface="Commissioner"/>
                <a:ea typeface="Commissioner"/>
                <a:cs typeface="Commissioner"/>
                <a:sym typeface="Commissioner"/>
              </a:rPr>
              <a:t>The CSSI visit prioritization protocol is designed for the following outcomes:</a:t>
            </a:r>
            <a:endParaRPr sz="1600">
              <a:solidFill>
                <a:srgbClr val="042530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042530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2530"/>
              </a:buClr>
              <a:buSzPts val="1600"/>
              <a:buFont typeface="Nunito Light"/>
              <a:buChar char="●"/>
            </a:pPr>
            <a:r>
              <a:rPr lang="en" sz="1600">
                <a:solidFill>
                  <a:srgbClr val="042530"/>
                </a:solidFill>
                <a:latin typeface="Commissioner"/>
                <a:ea typeface="Commissioner"/>
                <a:cs typeface="Commissioner"/>
                <a:sym typeface="Commissioner"/>
              </a:rPr>
              <a:t> The CSSI team will come to preliminary findings on review criteria </a:t>
            </a:r>
            <a:endParaRPr sz="1600">
              <a:solidFill>
                <a:srgbClr val="042530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042530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2530"/>
              </a:buClr>
              <a:buSzPts val="1600"/>
              <a:buFont typeface="Nunito Light"/>
              <a:buChar char="●"/>
            </a:pPr>
            <a:r>
              <a:rPr lang="en" sz="1600">
                <a:solidFill>
                  <a:srgbClr val="042530"/>
                </a:solidFill>
                <a:latin typeface="Commissioner"/>
                <a:ea typeface="Commissioner"/>
                <a:cs typeface="Commissioner"/>
                <a:sym typeface="Commissioner"/>
              </a:rPr>
              <a:t>The CSSI team will identify the right key levers and recommendations for targeted school improvement</a:t>
            </a:r>
            <a:endParaRPr sz="1600">
              <a:solidFill>
                <a:srgbClr val="042530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042530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2530"/>
              </a:buClr>
              <a:buSzPts val="1600"/>
              <a:buFont typeface="Nunito Light"/>
              <a:buChar char="●"/>
            </a:pPr>
            <a:r>
              <a:rPr lang="en" sz="1600">
                <a:solidFill>
                  <a:srgbClr val="042530"/>
                </a:solidFill>
                <a:latin typeface="Commissioner"/>
                <a:ea typeface="Commissioner"/>
                <a:cs typeface="Commissioner"/>
                <a:sym typeface="Commissioner"/>
              </a:rPr>
              <a:t>The  CSSI team will prepare to communicate preliminary findings to the school leader.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58a792b97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58a792b97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42530"/>
                </a:solidFill>
                <a:latin typeface="Commissioner"/>
                <a:ea typeface="Commissioner"/>
                <a:cs typeface="Commissioner"/>
                <a:sym typeface="Commissioner"/>
              </a:rPr>
              <a:t>T</a:t>
            </a:r>
            <a:r>
              <a:rPr lang="en" sz="1600">
                <a:solidFill>
                  <a:srgbClr val="042530"/>
                </a:solidFill>
                <a:latin typeface="Commissioner"/>
                <a:ea typeface="Commissioner"/>
                <a:cs typeface="Commissioner"/>
                <a:sym typeface="Commissioner"/>
              </a:rPr>
              <a:t>he CSSI team spends approximately three hours on day 3 completing pre-work and coming to preliminary findings and prioritizing targeted areas for school improvement. </a:t>
            </a:r>
            <a:endParaRPr sz="1600">
              <a:solidFill>
                <a:srgbClr val="042530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042530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42530"/>
                </a:solidFill>
                <a:latin typeface="Commissioner"/>
                <a:ea typeface="Commissioner"/>
                <a:cs typeface="Commissioner"/>
                <a:sym typeface="Commissioner"/>
              </a:rPr>
              <a:t>This is a tight timeline, team members must synthesize their data quickly and efficiently and work together urgently. </a:t>
            </a:r>
            <a:r>
              <a:rPr lang="en" sz="16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Each team member will be assigned to complete pre-work on a specific section of the rubric. </a:t>
            </a:r>
            <a:endParaRPr sz="16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Each team member should score rubric and color code the Landscape Report in the prioritization document shared by team lead. </a:t>
            </a:r>
            <a:endParaRPr sz="16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2319372c1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2319372c1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Each team member should score rubric and color code the Landscape Report in the prioritization document shared by team lead.  </a:t>
            </a:r>
            <a:endParaRPr sz="16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In their assigned area, they should: </a:t>
            </a:r>
            <a:endParaRPr sz="16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Char char="●"/>
            </a:pPr>
            <a:r>
              <a:rPr lang="en" sz="15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Identify 2 strengths within each reviewed standard to leverage in the school improvement process. </a:t>
            </a:r>
            <a:endParaRPr sz="15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Char char="●"/>
            </a:pPr>
            <a:r>
              <a:rPr lang="en" sz="15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Write a findings statement for each standard descriptor and identify three pieces of evidence to support it. The findings statements should read as: the school is (scored 3 or 4), is beginning to (scored 2), or is not yet (scored 1). </a:t>
            </a:r>
            <a:endParaRPr sz="15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mmissioner"/>
              <a:buChar char="●"/>
            </a:pPr>
            <a:r>
              <a:rPr lang="en" sz="15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Focus on providing data points that “prove” the score given.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2f0b4f1b9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22f0b4f1b9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chart shows the color-coding guides for rubric pre-work. This document is included in the resources folder for this module.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2f0b4f1b9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22f0b4f1b9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After reading through the summary of findings, the CSSI team works through these questions: </a:t>
            </a:r>
            <a:endParaRPr sz="18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missioner"/>
              <a:buChar char="●"/>
            </a:pPr>
            <a:r>
              <a:rPr lang="en" sz="17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What are the most pressing priority performance challenges? How are these challenges connected to each other? </a:t>
            </a:r>
            <a:endParaRPr sz="17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missioner"/>
              <a:buChar char="●"/>
            </a:pPr>
            <a:r>
              <a:rPr lang="en" sz="17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What are the areas of root cause? </a:t>
            </a:r>
            <a:endParaRPr sz="17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missioner"/>
              <a:buChar char="●"/>
            </a:pPr>
            <a:r>
              <a:rPr lang="en" sz="17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 Which root cause areas should they address urgently and why?</a:t>
            </a:r>
            <a:endParaRPr sz="17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missioner"/>
              <a:buChar char="●"/>
            </a:pPr>
            <a:r>
              <a:rPr lang="en" sz="17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What 1-3 key levers/improvement strategies would best address these prioritized areas and why? What is most likely to result in dramatic change?</a:t>
            </a:r>
            <a:endParaRPr sz="17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316bceb77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2316bceb77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Next, the CSSI review team should prepare a verbal overview and notes for the presentation to school leaders. They should prepare a list of strengths, the landscape report, a summary of findings, key levers for improvement, and overall recommendations. </a:t>
            </a:r>
            <a:endParaRPr sz="17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58a792b97c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258a792b97c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concludes the </a:t>
            </a:r>
            <a:r>
              <a:rPr lang="en"/>
              <a:t>overview</a:t>
            </a:r>
            <a:r>
              <a:rPr lang="en"/>
              <a:t> of prioritization protocol. PLease continue on in the course and look at the landscape report.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967875" y="588300"/>
            <a:ext cx="6092700" cy="225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0" sz="5000"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967875" y="3042500"/>
            <a:ext cx="38469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 txBox="1"/>
          <p:nvPr>
            <p:ph hasCustomPrompt="1" type="title"/>
          </p:nvPr>
        </p:nvSpPr>
        <p:spPr>
          <a:xfrm>
            <a:off x="713225" y="1112200"/>
            <a:ext cx="5017800" cy="14826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2" name="Google Shape;142;p11"/>
          <p:cNvSpPr txBox="1"/>
          <p:nvPr>
            <p:ph idx="1" type="subTitle"/>
          </p:nvPr>
        </p:nvSpPr>
        <p:spPr>
          <a:xfrm>
            <a:off x="713225" y="2877400"/>
            <a:ext cx="47694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43" name="Google Shape;143;p11"/>
          <p:cNvGrpSpPr/>
          <p:nvPr/>
        </p:nvGrpSpPr>
        <p:grpSpPr>
          <a:xfrm>
            <a:off x="8384363" y="2090388"/>
            <a:ext cx="759625" cy="678075"/>
            <a:chOff x="8384363" y="2090388"/>
            <a:chExt cx="759625" cy="678075"/>
          </a:xfrm>
        </p:grpSpPr>
        <p:sp>
          <p:nvSpPr>
            <p:cNvPr id="144" name="Google Shape;144;p11"/>
            <p:cNvSpPr/>
            <p:nvPr/>
          </p:nvSpPr>
          <p:spPr>
            <a:xfrm rot="5400000">
              <a:off x="8425288" y="2049463"/>
              <a:ext cx="677775" cy="759625"/>
            </a:xfrm>
            <a:custGeom>
              <a:rect b="b" l="l" r="r" t="t"/>
              <a:pathLst>
                <a:path extrusionOk="0" h="30385" w="27111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 rot="5400000">
              <a:off x="8594650" y="2219125"/>
              <a:ext cx="339050" cy="759625"/>
            </a:xfrm>
            <a:custGeom>
              <a:rect b="b" l="l" r="r" t="t"/>
              <a:pathLst>
                <a:path extrusionOk="0" h="30385" w="13562">
                  <a:moveTo>
                    <a:pt x="13562" y="0"/>
                  </a:moveTo>
                  <a:lnTo>
                    <a:pt x="1" y="15192"/>
                  </a:lnTo>
                  <a:lnTo>
                    <a:pt x="13562" y="30385"/>
                  </a:lnTo>
                  <a:lnTo>
                    <a:pt x="135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" name="Google Shape;146;p11"/>
          <p:cNvGrpSpPr/>
          <p:nvPr/>
        </p:nvGrpSpPr>
        <p:grpSpPr>
          <a:xfrm>
            <a:off x="8383763" y="2768138"/>
            <a:ext cx="760225" cy="678100"/>
            <a:chOff x="8383763" y="2768138"/>
            <a:chExt cx="760225" cy="678100"/>
          </a:xfrm>
        </p:grpSpPr>
        <p:sp>
          <p:nvSpPr>
            <p:cNvPr id="147" name="Google Shape;147;p11"/>
            <p:cNvSpPr/>
            <p:nvPr/>
          </p:nvSpPr>
          <p:spPr>
            <a:xfrm rot="5400000">
              <a:off x="8424675" y="2727225"/>
              <a:ext cx="678100" cy="759925"/>
            </a:xfrm>
            <a:custGeom>
              <a:rect b="b" l="l" r="r" t="t"/>
              <a:pathLst>
                <a:path extrusionOk="0" h="30397" w="27124">
                  <a:moveTo>
                    <a:pt x="1" y="0"/>
                  </a:moveTo>
                  <a:lnTo>
                    <a:pt x="1" y="30397"/>
                  </a:lnTo>
                  <a:lnTo>
                    <a:pt x="27123" y="30397"/>
                  </a:lnTo>
                  <a:lnTo>
                    <a:pt x="271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 rot="5400000">
              <a:off x="8594800" y="2896750"/>
              <a:ext cx="338750" cy="759625"/>
            </a:xfrm>
            <a:custGeom>
              <a:rect b="b" l="l" r="r" t="t"/>
              <a:pathLst>
                <a:path extrusionOk="0" h="30385" w="13550">
                  <a:moveTo>
                    <a:pt x="13549" y="0"/>
                  </a:moveTo>
                  <a:lnTo>
                    <a:pt x="0" y="15192"/>
                  </a:lnTo>
                  <a:lnTo>
                    <a:pt x="13549" y="30385"/>
                  </a:lnTo>
                  <a:lnTo>
                    <a:pt x="13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" name="Google Shape;149;p11"/>
          <p:cNvGrpSpPr/>
          <p:nvPr/>
        </p:nvGrpSpPr>
        <p:grpSpPr>
          <a:xfrm>
            <a:off x="5335675" y="4313950"/>
            <a:ext cx="1055975" cy="829550"/>
            <a:chOff x="5335675" y="4313950"/>
            <a:chExt cx="1055975" cy="829550"/>
          </a:xfrm>
        </p:grpSpPr>
        <p:sp>
          <p:nvSpPr>
            <p:cNvPr id="150" name="Google Shape;150;p11"/>
            <p:cNvSpPr/>
            <p:nvPr/>
          </p:nvSpPr>
          <p:spPr>
            <a:xfrm>
              <a:off x="5335675" y="4313950"/>
              <a:ext cx="1055100" cy="829550"/>
            </a:xfrm>
            <a:custGeom>
              <a:rect b="b" l="l" r="r" t="t"/>
              <a:pathLst>
                <a:path extrusionOk="0" h="33182" w="42204">
                  <a:moveTo>
                    <a:pt x="0" y="0"/>
                  </a:moveTo>
                  <a:lnTo>
                    <a:pt x="0" y="33182"/>
                  </a:lnTo>
                  <a:lnTo>
                    <a:pt x="42204" y="33182"/>
                  </a:lnTo>
                  <a:lnTo>
                    <a:pt x="42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5335675" y="4313950"/>
              <a:ext cx="528000" cy="829550"/>
            </a:xfrm>
            <a:custGeom>
              <a:rect b="b" l="l" r="r" t="t"/>
              <a:pathLst>
                <a:path extrusionOk="0" h="33182" w="21120">
                  <a:moveTo>
                    <a:pt x="10568" y="0"/>
                  </a:moveTo>
                  <a:lnTo>
                    <a:pt x="0" y="33182"/>
                  </a:lnTo>
                  <a:lnTo>
                    <a:pt x="21119" y="33182"/>
                  </a:lnTo>
                  <a:lnTo>
                    <a:pt x="105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5863650" y="4313950"/>
              <a:ext cx="528000" cy="829550"/>
            </a:xfrm>
            <a:custGeom>
              <a:rect b="b" l="l" r="r" t="t"/>
              <a:pathLst>
                <a:path extrusionOk="0" h="33182" w="21120">
                  <a:moveTo>
                    <a:pt x="10534" y="0"/>
                  </a:moveTo>
                  <a:lnTo>
                    <a:pt x="0" y="33182"/>
                  </a:lnTo>
                  <a:lnTo>
                    <a:pt x="21119" y="33182"/>
                  </a:lnTo>
                  <a:lnTo>
                    <a:pt x="105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" name="Google Shape;153;p11"/>
          <p:cNvGrpSpPr/>
          <p:nvPr/>
        </p:nvGrpSpPr>
        <p:grpSpPr>
          <a:xfrm>
            <a:off x="6391625" y="4313950"/>
            <a:ext cx="1055100" cy="829550"/>
            <a:chOff x="6391625" y="4313950"/>
            <a:chExt cx="1055100" cy="829550"/>
          </a:xfrm>
        </p:grpSpPr>
        <p:sp>
          <p:nvSpPr>
            <p:cNvPr id="154" name="Google Shape;154;p11"/>
            <p:cNvSpPr/>
            <p:nvPr/>
          </p:nvSpPr>
          <p:spPr>
            <a:xfrm>
              <a:off x="6391625" y="4313950"/>
              <a:ext cx="1055100" cy="829550"/>
            </a:xfrm>
            <a:custGeom>
              <a:rect b="b" l="l" r="r" t="t"/>
              <a:pathLst>
                <a:path extrusionOk="0" h="33182" w="42204">
                  <a:moveTo>
                    <a:pt x="0" y="0"/>
                  </a:moveTo>
                  <a:lnTo>
                    <a:pt x="0" y="33182"/>
                  </a:lnTo>
                  <a:lnTo>
                    <a:pt x="42204" y="33182"/>
                  </a:lnTo>
                  <a:lnTo>
                    <a:pt x="422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6391625" y="4313950"/>
              <a:ext cx="527125" cy="829550"/>
            </a:xfrm>
            <a:custGeom>
              <a:rect b="b" l="l" r="r" t="t"/>
              <a:pathLst>
                <a:path extrusionOk="0" h="33182" w="21085">
                  <a:moveTo>
                    <a:pt x="10534" y="0"/>
                  </a:moveTo>
                  <a:lnTo>
                    <a:pt x="0" y="33182"/>
                  </a:lnTo>
                  <a:lnTo>
                    <a:pt x="21085" y="33182"/>
                  </a:lnTo>
                  <a:lnTo>
                    <a:pt x="105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6918725" y="4313950"/>
              <a:ext cx="528000" cy="829550"/>
            </a:xfrm>
            <a:custGeom>
              <a:rect b="b" l="l" r="r" t="t"/>
              <a:pathLst>
                <a:path extrusionOk="0" h="33182" w="21120">
                  <a:moveTo>
                    <a:pt x="10552" y="0"/>
                  </a:moveTo>
                  <a:lnTo>
                    <a:pt x="1" y="33182"/>
                  </a:lnTo>
                  <a:lnTo>
                    <a:pt x="21120" y="33182"/>
                  </a:lnTo>
                  <a:lnTo>
                    <a:pt x="105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5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0" name="Google Shape;160;p13"/>
          <p:cNvSpPr txBox="1"/>
          <p:nvPr>
            <p:ph hasCustomPrompt="1" idx="2" type="title"/>
          </p:nvPr>
        </p:nvSpPr>
        <p:spPr>
          <a:xfrm>
            <a:off x="720000" y="1687945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1" name="Google Shape;161;p13"/>
          <p:cNvSpPr txBox="1"/>
          <p:nvPr>
            <p:ph hasCustomPrompt="1" idx="3" type="title"/>
          </p:nvPr>
        </p:nvSpPr>
        <p:spPr>
          <a:xfrm>
            <a:off x="720000" y="2898341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/>
          <p:nvPr>
            <p:ph hasCustomPrompt="1" idx="4" type="title"/>
          </p:nvPr>
        </p:nvSpPr>
        <p:spPr>
          <a:xfrm>
            <a:off x="3114471" y="1687945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3" name="Google Shape;163;p13"/>
          <p:cNvSpPr txBox="1"/>
          <p:nvPr>
            <p:ph hasCustomPrompt="1" idx="5" type="title"/>
          </p:nvPr>
        </p:nvSpPr>
        <p:spPr>
          <a:xfrm>
            <a:off x="3114471" y="2898341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4" name="Google Shape;164;p13"/>
          <p:cNvSpPr txBox="1"/>
          <p:nvPr>
            <p:ph hasCustomPrompt="1" idx="6" type="title"/>
          </p:nvPr>
        </p:nvSpPr>
        <p:spPr>
          <a:xfrm>
            <a:off x="5508949" y="1687945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5" name="Google Shape;165;p13"/>
          <p:cNvSpPr txBox="1"/>
          <p:nvPr>
            <p:ph hasCustomPrompt="1" idx="7" type="title"/>
          </p:nvPr>
        </p:nvSpPr>
        <p:spPr>
          <a:xfrm>
            <a:off x="5508949" y="2898341"/>
            <a:ext cx="734700" cy="447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6" name="Google Shape;166;p13"/>
          <p:cNvSpPr txBox="1"/>
          <p:nvPr>
            <p:ph idx="1" type="subTitle"/>
          </p:nvPr>
        </p:nvSpPr>
        <p:spPr>
          <a:xfrm>
            <a:off x="720000" y="215703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7" name="Google Shape;167;p13"/>
          <p:cNvSpPr txBox="1"/>
          <p:nvPr>
            <p:ph idx="8" type="subTitle"/>
          </p:nvPr>
        </p:nvSpPr>
        <p:spPr>
          <a:xfrm>
            <a:off x="3114471" y="215703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8" name="Google Shape;168;p13"/>
          <p:cNvSpPr txBox="1"/>
          <p:nvPr>
            <p:ph idx="9" type="subTitle"/>
          </p:nvPr>
        </p:nvSpPr>
        <p:spPr>
          <a:xfrm>
            <a:off x="5508949" y="2157037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9" name="Google Shape;169;p13"/>
          <p:cNvSpPr txBox="1"/>
          <p:nvPr>
            <p:ph idx="13" type="subTitle"/>
          </p:nvPr>
        </p:nvSpPr>
        <p:spPr>
          <a:xfrm>
            <a:off x="720000" y="336750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0" name="Google Shape;170;p13"/>
          <p:cNvSpPr txBox="1"/>
          <p:nvPr>
            <p:ph idx="14" type="subTitle"/>
          </p:nvPr>
        </p:nvSpPr>
        <p:spPr>
          <a:xfrm>
            <a:off x="3114471" y="336750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1" name="Google Shape;171;p13"/>
          <p:cNvSpPr txBox="1"/>
          <p:nvPr>
            <p:ph idx="15" type="subTitle"/>
          </p:nvPr>
        </p:nvSpPr>
        <p:spPr>
          <a:xfrm>
            <a:off x="5508949" y="3367500"/>
            <a:ext cx="23055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cxnSp>
        <p:nvCxnSpPr>
          <p:cNvPr id="172" name="Google Shape;172;p13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175" name="Google Shape;175;p14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76" name="Google Shape;176;p14"/>
          <p:cNvGrpSpPr/>
          <p:nvPr/>
        </p:nvGrpSpPr>
        <p:grpSpPr>
          <a:xfrm>
            <a:off x="8314425" y="3684125"/>
            <a:ext cx="829575" cy="1459375"/>
            <a:chOff x="8314425" y="3196950"/>
            <a:chExt cx="829575" cy="1459375"/>
          </a:xfrm>
        </p:grpSpPr>
        <p:sp>
          <p:nvSpPr>
            <p:cNvPr id="177" name="Google Shape;177;p14"/>
            <p:cNvSpPr/>
            <p:nvPr/>
          </p:nvSpPr>
          <p:spPr>
            <a:xfrm rot="5400000">
              <a:off x="7999525" y="3511850"/>
              <a:ext cx="1459375" cy="829575"/>
            </a:xfrm>
            <a:custGeom>
              <a:rect b="b" l="l" r="r" t="t"/>
              <a:pathLst>
                <a:path extrusionOk="0" h="33183" w="58375">
                  <a:moveTo>
                    <a:pt x="1" y="1"/>
                  </a:moveTo>
                  <a:lnTo>
                    <a:pt x="1" y="33183"/>
                  </a:lnTo>
                  <a:lnTo>
                    <a:pt x="58374" y="33183"/>
                  </a:lnTo>
                  <a:lnTo>
                    <a:pt x="583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 rot="5400000">
              <a:off x="8364463" y="3876788"/>
              <a:ext cx="729500" cy="829575"/>
            </a:xfrm>
            <a:custGeom>
              <a:rect b="b" l="l" r="r" t="t"/>
              <a:pathLst>
                <a:path extrusionOk="0" h="33183" w="29180">
                  <a:moveTo>
                    <a:pt x="1" y="1"/>
                  </a:moveTo>
                  <a:lnTo>
                    <a:pt x="1" y="33183"/>
                  </a:lnTo>
                  <a:lnTo>
                    <a:pt x="29179" y="33183"/>
                  </a:lnTo>
                  <a:lnTo>
                    <a:pt x="29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 rot="5400000">
              <a:off x="8394550" y="3220375"/>
              <a:ext cx="596725" cy="692525"/>
            </a:xfrm>
            <a:custGeom>
              <a:rect b="b" l="l" r="r" t="t"/>
              <a:pathLst>
                <a:path extrusionOk="0" h="27701" w="23869">
                  <a:moveTo>
                    <a:pt x="2990" y="1"/>
                  </a:moveTo>
                  <a:cubicBezTo>
                    <a:pt x="1340" y="1"/>
                    <a:pt x="0" y="1324"/>
                    <a:pt x="0" y="2973"/>
                  </a:cubicBezTo>
                  <a:lnTo>
                    <a:pt x="0" y="6823"/>
                  </a:lnTo>
                  <a:cubicBezTo>
                    <a:pt x="0" y="18353"/>
                    <a:pt x="9365" y="27701"/>
                    <a:pt x="20879" y="27701"/>
                  </a:cubicBezTo>
                  <a:cubicBezTo>
                    <a:pt x="22528" y="27701"/>
                    <a:pt x="23869" y="26378"/>
                    <a:pt x="23869" y="24728"/>
                  </a:cubicBezTo>
                  <a:lnTo>
                    <a:pt x="23869" y="20879"/>
                  </a:lnTo>
                  <a:cubicBezTo>
                    <a:pt x="23869" y="9349"/>
                    <a:pt x="14503" y="1"/>
                    <a:pt x="2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 rot="5400000">
              <a:off x="8395613" y="3907513"/>
              <a:ext cx="596725" cy="692950"/>
            </a:xfrm>
            <a:custGeom>
              <a:rect b="b" l="l" r="r" t="t"/>
              <a:pathLst>
                <a:path extrusionOk="0" h="27718" w="23869">
                  <a:moveTo>
                    <a:pt x="20879" y="0"/>
                  </a:moveTo>
                  <a:cubicBezTo>
                    <a:pt x="9348" y="0"/>
                    <a:pt x="0" y="9365"/>
                    <a:pt x="0" y="20878"/>
                  </a:cubicBezTo>
                  <a:lnTo>
                    <a:pt x="0" y="24728"/>
                  </a:lnTo>
                  <a:cubicBezTo>
                    <a:pt x="0" y="26377"/>
                    <a:pt x="1323" y="27718"/>
                    <a:pt x="2990" y="27718"/>
                  </a:cubicBezTo>
                  <a:cubicBezTo>
                    <a:pt x="14521" y="27718"/>
                    <a:pt x="23869" y="18352"/>
                    <a:pt x="23869" y="6839"/>
                  </a:cubicBezTo>
                  <a:lnTo>
                    <a:pt x="23869" y="2990"/>
                  </a:lnTo>
                  <a:cubicBezTo>
                    <a:pt x="23869" y="1340"/>
                    <a:pt x="22528" y="0"/>
                    <a:pt x="20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" name="Google Shape;181;p14"/>
          <p:cNvGrpSpPr/>
          <p:nvPr/>
        </p:nvGrpSpPr>
        <p:grpSpPr>
          <a:xfrm>
            <a:off x="5885438" y="4656325"/>
            <a:ext cx="2428975" cy="487175"/>
            <a:chOff x="6715013" y="4656325"/>
            <a:chExt cx="2428975" cy="487175"/>
          </a:xfrm>
        </p:grpSpPr>
        <p:sp>
          <p:nvSpPr>
            <p:cNvPr id="182" name="Google Shape;182;p14"/>
            <p:cNvSpPr/>
            <p:nvPr/>
          </p:nvSpPr>
          <p:spPr>
            <a:xfrm rot="-5400000">
              <a:off x="8769350" y="4768863"/>
              <a:ext cx="481600" cy="267675"/>
            </a:xfrm>
            <a:custGeom>
              <a:rect b="b" l="l" r="r" t="t"/>
              <a:pathLst>
                <a:path extrusionOk="0" h="10707" w="19264">
                  <a:moveTo>
                    <a:pt x="0" y="1"/>
                  </a:moveTo>
                  <a:lnTo>
                    <a:pt x="0" y="10706"/>
                  </a:lnTo>
                  <a:lnTo>
                    <a:pt x="19263" y="107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 rot="-5400000">
              <a:off x="8362738" y="4629900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1"/>
                  </a:moveTo>
                  <a:lnTo>
                    <a:pt x="0" y="21601"/>
                  </a:lnTo>
                  <a:lnTo>
                    <a:pt x="19487" y="108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 rot="-5400000">
              <a:off x="7822313" y="4629475"/>
              <a:ext cx="487175" cy="540875"/>
            </a:xfrm>
            <a:custGeom>
              <a:rect b="b" l="l" r="r" t="t"/>
              <a:pathLst>
                <a:path extrusionOk="0" h="21635" w="19487">
                  <a:moveTo>
                    <a:pt x="0" y="0"/>
                  </a:moveTo>
                  <a:lnTo>
                    <a:pt x="0" y="21635"/>
                  </a:lnTo>
                  <a:lnTo>
                    <a:pt x="19487" y="10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 rot="-5400000">
              <a:off x="7281888" y="4629900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0"/>
                  </a:moveTo>
                  <a:lnTo>
                    <a:pt x="0" y="21600"/>
                  </a:lnTo>
                  <a:lnTo>
                    <a:pt x="19487" y="1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 rot="-5400000">
              <a:off x="8631675" y="4631188"/>
              <a:ext cx="487175" cy="537450"/>
            </a:xfrm>
            <a:custGeom>
              <a:rect b="b" l="l" r="r" t="t"/>
              <a:pathLst>
                <a:path extrusionOk="0" h="21498" w="19487">
                  <a:moveTo>
                    <a:pt x="19487" y="0"/>
                  </a:moveTo>
                  <a:lnTo>
                    <a:pt x="0" y="10792"/>
                  </a:lnTo>
                  <a:lnTo>
                    <a:pt x="19263" y="21497"/>
                  </a:lnTo>
                  <a:lnTo>
                    <a:pt x="19487" y="21497"/>
                  </a:lnTo>
                  <a:lnTo>
                    <a:pt x="194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 rot="-5400000">
              <a:off x="8092738" y="4629675"/>
              <a:ext cx="487175" cy="540475"/>
            </a:xfrm>
            <a:custGeom>
              <a:rect b="b" l="l" r="r" t="t"/>
              <a:pathLst>
                <a:path extrusionOk="0" h="21619" w="19487">
                  <a:moveTo>
                    <a:pt x="19487" y="1"/>
                  </a:moveTo>
                  <a:lnTo>
                    <a:pt x="0" y="10810"/>
                  </a:lnTo>
                  <a:lnTo>
                    <a:pt x="19487" y="21618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 rot="-5400000">
              <a:off x="7552088" y="4629475"/>
              <a:ext cx="487175" cy="540875"/>
            </a:xfrm>
            <a:custGeom>
              <a:rect b="b" l="l" r="r" t="t"/>
              <a:pathLst>
                <a:path extrusionOk="0" h="21635" w="19487">
                  <a:moveTo>
                    <a:pt x="19487" y="1"/>
                  </a:moveTo>
                  <a:lnTo>
                    <a:pt x="0" y="10809"/>
                  </a:lnTo>
                  <a:lnTo>
                    <a:pt x="19487" y="21635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 rot="-5400000">
              <a:off x="7011663" y="4629900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19487" y="1"/>
                  </a:moveTo>
                  <a:lnTo>
                    <a:pt x="0" y="10809"/>
                  </a:lnTo>
                  <a:lnTo>
                    <a:pt x="19487" y="21601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 rot="-5400000">
              <a:off x="6741438" y="4629900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0"/>
                  </a:moveTo>
                  <a:lnTo>
                    <a:pt x="0" y="21600"/>
                  </a:lnTo>
                  <a:lnTo>
                    <a:pt x="19487" y="1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193" name="Google Shape;193;p15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" name="Google Shape;194;p15"/>
          <p:cNvSpPr/>
          <p:nvPr/>
        </p:nvSpPr>
        <p:spPr>
          <a:xfrm>
            <a:off x="8405500" y="4404975"/>
            <a:ext cx="738500" cy="738525"/>
          </a:xfrm>
          <a:custGeom>
            <a:rect b="b" l="l" r="r" t="t"/>
            <a:pathLst>
              <a:path extrusionOk="0" h="29541" w="29540">
                <a:moveTo>
                  <a:pt x="14776" y="1"/>
                </a:moveTo>
                <a:cubicBezTo>
                  <a:pt x="6585" y="1"/>
                  <a:pt x="1" y="6585"/>
                  <a:pt x="1" y="14777"/>
                </a:cubicBezTo>
                <a:cubicBezTo>
                  <a:pt x="1" y="22956"/>
                  <a:pt x="6585" y="29540"/>
                  <a:pt x="14776" y="29540"/>
                </a:cubicBezTo>
                <a:cubicBezTo>
                  <a:pt x="22956" y="29540"/>
                  <a:pt x="29540" y="22956"/>
                  <a:pt x="29540" y="14777"/>
                </a:cubicBezTo>
                <a:cubicBezTo>
                  <a:pt x="29540" y="6585"/>
                  <a:pt x="22956" y="1"/>
                  <a:pt x="147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5" name="Google Shape;195;p15"/>
          <p:cNvGrpSpPr/>
          <p:nvPr/>
        </p:nvGrpSpPr>
        <p:grpSpPr>
          <a:xfrm>
            <a:off x="6985238" y="-12"/>
            <a:ext cx="2158750" cy="487175"/>
            <a:chOff x="6985238" y="-12"/>
            <a:chExt cx="2158750" cy="487175"/>
          </a:xfrm>
        </p:grpSpPr>
        <p:sp>
          <p:nvSpPr>
            <p:cNvPr id="196" name="Google Shape;196;p15"/>
            <p:cNvSpPr/>
            <p:nvPr/>
          </p:nvSpPr>
          <p:spPr>
            <a:xfrm rot="-5400000">
              <a:off x="8769350" y="112525"/>
              <a:ext cx="481600" cy="267675"/>
            </a:xfrm>
            <a:custGeom>
              <a:rect b="b" l="l" r="r" t="t"/>
              <a:pathLst>
                <a:path extrusionOk="0" h="10707" w="19264">
                  <a:moveTo>
                    <a:pt x="0" y="1"/>
                  </a:moveTo>
                  <a:lnTo>
                    <a:pt x="0" y="10706"/>
                  </a:lnTo>
                  <a:lnTo>
                    <a:pt x="19263" y="107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 rot="-5400000">
              <a:off x="8362738" y="-26437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1"/>
                  </a:moveTo>
                  <a:lnTo>
                    <a:pt x="0" y="21601"/>
                  </a:lnTo>
                  <a:lnTo>
                    <a:pt x="19487" y="108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 rot="-5400000">
              <a:off x="7822313" y="-26862"/>
              <a:ext cx="487175" cy="540875"/>
            </a:xfrm>
            <a:custGeom>
              <a:rect b="b" l="l" r="r" t="t"/>
              <a:pathLst>
                <a:path extrusionOk="0" h="21635" w="19487">
                  <a:moveTo>
                    <a:pt x="0" y="0"/>
                  </a:moveTo>
                  <a:lnTo>
                    <a:pt x="0" y="21635"/>
                  </a:lnTo>
                  <a:lnTo>
                    <a:pt x="19487" y="10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 rot="-5400000">
              <a:off x="7281888" y="-26437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0"/>
                  </a:moveTo>
                  <a:lnTo>
                    <a:pt x="0" y="21600"/>
                  </a:lnTo>
                  <a:lnTo>
                    <a:pt x="19487" y="1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 rot="-5400000">
              <a:off x="8631675" y="-25150"/>
              <a:ext cx="487175" cy="537450"/>
            </a:xfrm>
            <a:custGeom>
              <a:rect b="b" l="l" r="r" t="t"/>
              <a:pathLst>
                <a:path extrusionOk="0" h="21498" w="19487">
                  <a:moveTo>
                    <a:pt x="19487" y="0"/>
                  </a:moveTo>
                  <a:lnTo>
                    <a:pt x="0" y="10792"/>
                  </a:lnTo>
                  <a:lnTo>
                    <a:pt x="19263" y="21497"/>
                  </a:lnTo>
                  <a:lnTo>
                    <a:pt x="19487" y="21497"/>
                  </a:lnTo>
                  <a:lnTo>
                    <a:pt x="194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 rot="-5400000">
              <a:off x="8092738" y="-26662"/>
              <a:ext cx="487175" cy="540475"/>
            </a:xfrm>
            <a:custGeom>
              <a:rect b="b" l="l" r="r" t="t"/>
              <a:pathLst>
                <a:path extrusionOk="0" h="21619" w="19487">
                  <a:moveTo>
                    <a:pt x="19487" y="1"/>
                  </a:moveTo>
                  <a:lnTo>
                    <a:pt x="0" y="10810"/>
                  </a:lnTo>
                  <a:lnTo>
                    <a:pt x="19487" y="21618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 rot="-5400000">
              <a:off x="7552088" y="-26862"/>
              <a:ext cx="487175" cy="540875"/>
            </a:xfrm>
            <a:custGeom>
              <a:rect b="b" l="l" r="r" t="t"/>
              <a:pathLst>
                <a:path extrusionOk="0" h="21635" w="19487">
                  <a:moveTo>
                    <a:pt x="19487" y="1"/>
                  </a:moveTo>
                  <a:lnTo>
                    <a:pt x="0" y="10809"/>
                  </a:lnTo>
                  <a:lnTo>
                    <a:pt x="19487" y="21635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 rot="-5400000">
              <a:off x="7011663" y="-26437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19487" y="1"/>
                  </a:moveTo>
                  <a:lnTo>
                    <a:pt x="0" y="10809"/>
                  </a:lnTo>
                  <a:lnTo>
                    <a:pt x="19487" y="21601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" name="Google Shape;204;p15"/>
          <p:cNvSpPr/>
          <p:nvPr/>
        </p:nvSpPr>
        <p:spPr>
          <a:xfrm>
            <a:off x="8606550" y="594925"/>
            <a:ext cx="398250" cy="461850"/>
          </a:xfrm>
          <a:custGeom>
            <a:rect b="b" l="l" r="r" t="t"/>
            <a:pathLst>
              <a:path extrusionOk="0" h="18474" w="15930">
                <a:moveTo>
                  <a:pt x="13919" y="1"/>
                </a:moveTo>
                <a:cubicBezTo>
                  <a:pt x="6238" y="1"/>
                  <a:pt x="0" y="6238"/>
                  <a:pt x="0" y="13920"/>
                </a:cubicBezTo>
                <a:lnTo>
                  <a:pt x="0" y="16480"/>
                </a:lnTo>
                <a:cubicBezTo>
                  <a:pt x="0" y="17597"/>
                  <a:pt x="911" y="18473"/>
                  <a:pt x="2011" y="18473"/>
                </a:cubicBezTo>
                <a:cubicBezTo>
                  <a:pt x="9692" y="18473"/>
                  <a:pt x="15930" y="12253"/>
                  <a:pt x="15930" y="4554"/>
                </a:cubicBezTo>
                <a:lnTo>
                  <a:pt x="15930" y="1994"/>
                </a:lnTo>
                <a:cubicBezTo>
                  <a:pt x="15930" y="877"/>
                  <a:pt x="15019" y="1"/>
                  <a:pt x="139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5"/>
          <p:cNvSpPr/>
          <p:nvPr/>
        </p:nvSpPr>
        <p:spPr>
          <a:xfrm>
            <a:off x="6639750" y="40150"/>
            <a:ext cx="398250" cy="461850"/>
          </a:xfrm>
          <a:custGeom>
            <a:rect b="b" l="l" r="r" t="t"/>
            <a:pathLst>
              <a:path extrusionOk="0" h="18474" w="15930">
                <a:moveTo>
                  <a:pt x="2011" y="1"/>
                </a:moveTo>
                <a:cubicBezTo>
                  <a:pt x="894" y="1"/>
                  <a:pt x="0" y="894"/>
                  <a:pt x="0" y="1994"/>
                </a:cubicBezTo>
                <a:lnTo>
                  <a:pt x="0" y="4554"/>
                </a:lnTo>
                <a:cubicBezTo>
                  <a:pt x="0" y="12235"/>
                  <a:pt x="6238" y="18473"/>
                  <a:pt x="13919" y="18473"/>
                </a:cubicBezTo>
                <a:cubicBezTo>
                  <a:pt x="15036" y="18473"/>
                  <a:pt x="15930" y="17562"/>
                  <a:pt x="15930" y="16480"/>
                </a:cubicBezTo>
                <a:lnTo>
                  <a:pt x="15930" y="13919"/>
                </a:lnTo>
                <a:cubicBezTo>
                  <a:pt x="15930" y="6221"/>
                  <a:pt x="9692" y="1"/>
                  <a:pt x="20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3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208" name="Google Shape;208;p16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09" name="Google Shape;209;p16"/>
          <p:cNvGrpSpPr/>
          <p:nvPr/>
        </p:nvGrpSpPr>
        <p:grpSpPr>
          <a:xfrm>
            <a:off x="8081000" y="193725"/>
            <a:ext cx="1320725" cy="143975"/>
            <a:chOff x="6495375" y="4889725"/>
            <a:chExt cx="1320725" cy="143975"/>
          </a:xfrm>
        </p:grpSpPr>
        <p:sp>
          <p:nvSpPr>
            <p:cNvPr id="210" name="Google Shape;210;p16"/>
            <p:cNvSpPr/>
            <p:nvPr/>
          </p:nvSpPr>
          <p:spPr>
            <a:xfrm>
              <a:off x="6495375" y="4889850"/>
              <a:ext cx="158375" cy="143850"/>
            </a:xfrm>
            <a:custGeom>
              <a:rect b="b" l="l" r="r" t="t"/>
              <a:pathLst>
                <a:path extrusionOk="0" h="5754" w="6335">
                  <a:moveTo>
                    <a:pt x="3157" y="0"/>
                  </a:moveTo>
                  <a:cubicBezTo>
                    <a:pt x="1869" y="0"/>
                    <a:pt x="695" y="877"/>
                    <a:pt x="382" y="2192"/>
                  </a:cubicBezTo>
                  <a:cubicBezTo>
                    <a:pt x="1" y="3728"/>
                    <a:pt x="941" y="5288"/>
                    <a:pt x="2477" y="5669"/>
                  </a:cubicBezTo>
                  <a:cubicBezTo>
                    <a:pt x="2708" y="5726"/>
                    <a:pt x="2939" y="5753"/>
                    <a:pt x="3166" y="5753"/>
                  </a:cubicBezTo>
                  <a:cubicBezTo>
                    <a:pt x="4461" y="5753"/>
                    <a:pt x="5630" y="4869"/>
                    <a:pt x="5954" y="3562"/>
                  </a:cubicBezTo>
                  <a:cubicBezTo>
                    <a:pt x="6335" y="2026"/>
                    <a:pt x="5394" y="466"/>
                    <a:pt x="3846" y="85"/>
                  </a:cubicBezTo>
                  <a:cubicBezTo>
                    <a:pt x="3616" y="28"/>
                    <a:pt x="3384" y="0"/>
                    <a:pt x="3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6786500" y="4890025"/>
              <a:ext cx="157775" cy="143500"/>
            </a:xfrm>
            <a:custGeom>
              <a:rect b="b" l="l" r="r" t="t"/>
              <a:pathLst>
                <a:path extrusionOk="0" h="5740" w="6311">
                  <a:moveTo>
                    <a:pt x="3154" y="1"/>
                  </a:moveTo>
                  <a:cubicBezTo>
                    <a:pt x="2420" y="1"/>
                    <a:pt x="1685" y="280"/>
                    <a:pt x="1119" y="840"/>
                  </a:cubicBezTo>
                  <a:cubicBezTo>
                    <a:pt x="0" y="1959"/>
                    <a:pt x="0" y="3781"/>
                    <a:pt x="1119" y="4900"/>
                  </a:cubicBezTo>
                  <a:cubicBezTo>
                    <a:pt x="1685" y="5460"/>
                    <a:pt x="2420" y="5739"/>
                    <a:pt x="3154" y="5739"/>
                  </a:cubicBezTo>
                  <a:cubicBezTo>
                    <a:pt x="3887" y="5739"/>
                    <a:pt x="4620" y="5460"/>
                    <a:pt x="5179" y="4900"/>
                  </a:cubicBezTo>
                  <a:cubicBezTo>
                    <a:pt x="6310" y="3781"/>
                    <a:pt x="6310" y="1959"/>
                    <a:pt x="5179" y="840"/>
                  </a:cubicBezTo>
                  <a:cubicBezTo>
                    <a:pt x="4620" y="280"/>
                    <a:pt x="3887" y="1"/>
                    <a:pt x="3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7076700" y="4889875"/>
              <a:ext cx="158375" cy="143825"/>
            </a:xfrm>
            <a:custGeom>
              <a:rect b="b" l="l" r="r" t="t"/>
              <a:pathLst>
                <a:path extrusionOk="0" h="5753" w="6335">
                  <a:moveTo>
                    <a:pt x="3170" y="0"/>
                  </a:moveTo>
                  <a:cubicBezTo>
                    <a:pt x="1875" y="0"/>
                    <a:pt x="706" y="885"/>
                    <a:pt x="382" y="2191"/>
                  </a:cubicBezTo>
                  <a:cubicBezTo>
                    <a:pt x="1" y="3727"/>
                    <a:pt x="941" y="5287"/>
                    <a:pt x="2489" y="5668"/>
                  </a:cubicBezTo>
                  <a:cubicBezTo>
                    <a:pt x="2718" y="5725"/>
                    <a:pt x="2948" y="5752"/>
                    <a:pt x="3174" y="5752"/>
                  </a:cubicBezTo>
                  <a:cubicBezTo>
                    <a:pt x="4464" y="5752"/>
                    <a:pt x="5640" y="4868"/>
                    <a:pt x="5954" y="3561"/>
                  </a:cubicBezTo>
                  <a:cubicBezTo>
                    <a:pt x="6335" y="2025"/>
                    <a:pt x="5394" y="465"/>
                    <a:pt x="3858" y="84"/>
                  </a:cubicBezTo>
                  <a:cubicBezTo>
                    <a:pt x="3627" y="27"/>
                    <a:pt x="3397" y="0"/>
                    <a:pt x="3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7367525" y="4889725"/>
              <a:ext cx="157775" cy="143800"/>
            </a:xfrm>
            <a:custGeom>
              <a:rect b="b" l="l" r="r" t="t"/>
              <a:pathLst>
                <a:path extrusionOk="0" h="5752" w="6311">
                  <a:moveTo>
                    <a:pt x="3149" y="1"/>
                  </a:moveTo>
                  <a:cubicBezTo>
                    <a:pt x="2414" y="1"/>
                    <a:pt x="1679" y="281"/>
                    <a:pt x="1119" y="840"/>
                  </a:cubicBezTo>
                  <a:cubicBezTo>
                    <a:pt x="0" y="1971"/>
                    <a:pt x="0" y="3781"/>
                    <a:pt x="1119" y="4912"/>
                  </a:cubicBezTo>
                  <a:cubicBezTo>
                    <a:pt x="1679" y="5472"/>
                    <a:pt x="2414" y="5751"/>
                    <a:pt x="3149" y="5751"/>
                  </a:cubicBezTo>
                  <a:cubicBezTo>
                    <a:pt x="3884" y="5751"/>
                    <a:pt x="4620" y="5472"/>
                    <a:pt x="5179" y="4912"/>
                  </a:cubicBezTo>
                  <a:cubicBezTo>
                    <a:pt x="6310" y="3781"/>
                    <a:pt x="6310" y="1971"/>
                    <a:pt x="5179" y="840"/>
                  </a:cubicBezTo>
                  <a:cubicBezTo>
                    <a:pt x="4620" y="281"/>
                    <a:pt x="3884" y="1"/>
                    <a:pt x="3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7657725" y="4889950"/>
              <a:ext cx="158375" cy="143750"/>
            </a:xfrm>
            <a:custGeom>
              <a:rect b="b" l="l" r="r" t="t"/>
              <a:pathLst>
                <a:path extrusionOk="0" h="5750" w="6335">
                  <a:moveTo>
                    <a:pt x="3180" y="1"/>
                  </a:moveTo>
                  <a:cubicBezTo>
                    <a:pt x="1881" y="1"/>
                    <a:pt x="707" y="878"/>
                    <a:pt x="382" y="2188"/>
                  </a:cubicBezTo>
                  <a:cubicBezTo>
                    <a:pt x="1" y="3736"/>
                    <a:pt x="941" y="5284"/>
                    <a:pt x="2489" y="5665"/>
                  </a:cubicBezTo>
                  <a:cubicBezTo>
                    <a:pt x="2720" y="5722"/>
                    <a:pt x="2951" y="5750"/>
                    <a:pt x="3179" y="5750"/>
                  </a:cubicBezTo>
                  <a:cubicBezTo>
                    <a:pt x="4467" y="5750"/>
                    <a:pt x="5640" y="4873"/>
                    <a:pt x="5954" y="3558"/>
                  </a:cubicBezTo>
                  <a:cubicBezTo>
                    <a:pt x="6335" y="2022"/>
                    <a:pt x="5394" y="462"/>
                    <a:pt x="3858" y="81"/>
                  </a:cubicBezTo>
                  <a:cubicBezTo>
                    <a:pt x="3631" y="27"/>
                    <a:pt x="3404" y="1"/>
                    <a:pt x="3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" name="Google Shape;215;p16"/>
          <p:cNvGrpSpPr/>
          <p:nvPr/>
        </p:nvGrpSpPr>
        <p:grpSpPr>
          <a:xfrm>
            <a:off x="8081000" y="437475"/>
            <a:ext cx="1320725" cy="143975"/>
            <a:chOff x="6495375" y="4889725"/>
            <a:chExt cx="1320725" cy="143975"/>
          </a:xfrm>
        </p:grpSpPr>
        <p:sp>
          <p:nvSpPr>
            <p:cNvPr id="216" name="Google Shape;216;p16"/>
            <p:cNvSpPr/>
            <p:nvPr/>
          </p:nvSpPr>
          <p:spPr>
            <a:xfrm>
              <a:off x="6495375" y="4889850"/>
              <a:ext cx="158375" cy="143850"/>
            </a:xfrm>
            <a:custGeom>
              <a:rect b="b" l="l" r="r" t="t"/>
              <a:pathLst>
                <a:path extrusionOk="0" h="5754" w="6335">
                  <a:moveTo>
                    <a:pt x="3157" y="0"/>
                  </a:moveTo>
                  <a:cubicBezTo>
                    <a:pt x="1869" y="0"/>
                    <a:pt x="695" y="877"/>
                    <a:pt x="382" y="2192"/>
                  </a:cubicBezTo>
                  <a:cubicBezTo>
                    <a:pt x="1" y="3728"/>
                    <a:pt x="941" y="5288"/>
                    <a:pt x="2477" y="5669"/>
                  </a:cubicBezTo>
                  <a:cubicBezTo>
                    <a:pt x="2708" y="5726"/>
                    <a:pt x="2939" y="5753"/>
                    <a:pt x="3166" y="5753"/>
                  </a:cubicBezTo>
                  <a:cubicBezTo>
                    <a:pt x="4461" y="5753"/>
                    <a:pt x="5630" y="4869"/>
                    <a:pt x="5954" y="3562"/>
                  </a:cubicBezTo>
                  <a:cubicBezTo>
                    <a:pt x="6335" y="2026"/>
                    <a:pt x="5394" y="466"/>
                    <a:pt x="3846" y="85"/>
                  </a:cubicBezTo>
                  <a:cubicBezTo>
                    <a:pt x="3616" y="28"/>
                    <a:pt x="3384" y="0"/>
                    <a:pt x="3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6786500" y="4890025"/>
              <a:ext cx="157775" cy="143500"/>
            </a:xfrm>
            <a:custGeom>
              <a:rect b="b" l="l" r="r" t="t"/>
              <a:pathLst>
                <a:path extrusionOk="0" h="5740" w="6311">
                  <a:moveTo>
                    <a:pt x="3154" y="1"/>
                  </a:moveTo>
                  <a:cubicBezTo>
                    <a:pt x="2420" y="1"/>
                    <a:pt x="1685" y="280"/>
                    <a:pt x="1119" y="840"/>
                  </a:cubicBezTo>
                  <a:cubicBezTo>
                    <a:pt x="0" y="1959"/>
                    <a:pt x="0" y="3781"/>
                    <a:pt x="1119" y="4900"/>
                  </a:cubicBezTo>
                  <a:cubicBezTo>
                    <a:pt x="1685" y="5460"/>
                    <a:pt x="2420" y="5739"/>
                    <a:pt x="3154" y="5739"/>
                  </a:cubicBezTo>
                  <a:cubicBezTo>
                    <a:pt x="3887" y="5739"/>
                    <a:pt x="4620" y="5460"/>
                    <a:pt x="5179" y="4900"/>
                  </a:cubicBezTo>
                  <a:cubicBezTo>
                    <a:pt x="6310" y="3781"/>
                    <a:pt x="6310" y="1959"/>
                    <a:pt x="5179" y="840"/>
                  </a:cubicBezTo>
                  <a:cubicBezTo>
                    <a:pt x="4620" y="280"/>
                    <a:pt x="3887" y="1"/>
                    <a:pt x="3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7076700" y="4889875"/>
              <a:ext cx="158375" cy="143825"/>
            </a:xfrm>
            <a:custGeom>
              <a:rect b="b" l="l" r="r" t="t"/>
              <a:pathLst>
                <a:path extrusionOk="0" h="5753" w="6335">
                  <a:moveTo>
                    <a:pt x="3170" y="0"/>
                  </a:moveTo>
                  <a:cubicBezTo>
                    <a:pt x="1875" y="0"/>
                    <a:pt x="706" y="885"/>
                    <a:pt x="382" y="2191"/>
                  </a:cubicBezTo>
                  <a:cubicBezTo>
                    <a:pt x="1" y="3727"/>
                    <a:pt x="941" y="5287"/>
                    <a:pt x="2489" y="5668"/>
                  </a:cubicBezTo>
                  <a:cubicBezTo>
                    <a:pt x="2718" y="5725"/>
                    <a:pt x="2948" y="5752"/>
                    <a:pt x="3174" y="5752"/>
                  </a:cubicBezTo>
                  <a:cubicBezTo>
                    <a:pt x="4464" y="5752"/>
                    <a:pt x="5640" y="4868"/>
                    <a:pt x="5954" y="3561"/>
                  </a:cubicBezTo>
                  <a:cubicBezTo>
                    <a:pt x="6335" y="2025"/>
                    <a:pt x="5394" y="465"/>
                    <a:pt x="3858" y="84"/>
                  </a:cubicBezTo>
                  <a:cubicBezTo>
                    <a:pt x="3627" y="27"/>
                    <a:pt x="3397" y="0"/>
                    <a:pt x="3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7367525" y="4889725"/>
              <a:ext cx="157775" cy="143800"/>
            </a:xfrm>
            <a:custGeom>
              <a:rect b="b" l="l" r="r" t="t"/>
              <a:pathLst>
                <a:path extrusionOk="0" h="5752" w="6311">
                  <a:moveTo>
                    <a:pt x="3149" y="1"/>
                  </a:moveTo>
                  <a:cubicBezTo>
                    <a:pt x="2414" y="1"/>
                    <a:pt x="1679" y="281"/>
                    <a:pt x="1119" y="840"/>
                  </a:cubicBezTo>
                  <a:cubicBezTo>
                    <a:pt x="0" y="1971"/>
                    <a:pt x="0" y="3781"/>
                    <a:pt x="1119" y="4912"/>
                  </a:cubicBezTo>
                  <a:cubicBezTo>
                    <a:pt x="1679" y="5472"/>
                    <a:pt x="2414" y="5751"/>
                    <a:pt x="3149" y="5751"/>
                  </a:cubicBezTo>
                  <a:cubicBezTo>
                    <a:pt x="3884" y="5751"/>
                    <a:pt x="4620" y="5472"/>
                    <a:pt x="5179" y="4912"/>
                  </a:cubicBezTo>
                  <a:cubicBezTo>
                    <a:pt x="6310" y="3781"/>
                    <a:pt x="6310" y="1971"/>
                    <a:pt x="5179" y="840"/>
                  </a:cubicBezTo>
                  <a:cubicBezTo>
                    <a:pt x="4620" y="281"/>
                    <a:pt x="3884" y="1"/>
                    <a:pt x="3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7657725" y="4889950"/>
              <a:ext cx="158375" cy="143750"/>
            </a:xfrm>
            <a:custGeom>
              <a:rect b="b" l="l" r="r" t="t"/>
              <a:pathLst>
                <a:path extrusionOk="0" h="5750" w="6335">
                  <a:moveTo>
                    <a:pt x="3180" y="1"/>
                  </a:moveTo>
                  <a:cubicBezTo>
                    <a:pt x="1881" y="1"/>
                    <a:pt x="707" y="878"/>
                    <a:pt x="382" y="2188"/>
                  </a:cubicBezTo>
                  <a:cubicBezTo>
                    <a:pt x="1" y="3736"/>
                    <a:pt x="941" y="5284"/>
                    <a:pt x="2489" y="5665"/>
                  </a:cubicBezTo>
                  <a:cubicBezTo>
                    <a:pt x="2720" y="5722"/>
                    <a:pt x="2951" y="5750"/>
                    <a:pt x="3179" y="5750"/>
                  </a:cubicBezTo>
                  <a:cubicBezTo>
                    <a:pt x="4467" y="5750"/>
                    <a:pt x="5640" y="4873"/>
                    <a:pt x="5954" y="3558"/>
                  </a:cubicBezTo>
                  <a:cubicBezTo>
                    <a:pt x="6335" y="2022"/>
                    <a:pt x="5394" y="462"/>
                    <a:pt x="3858" y="81"/>
                  </a:cubicBezTo>
                  <a:cubicBezTo>
                    <a:pt x="3631" y="27"/>
                    <a:pt x="3404" y="1"/>
                    <a:pt x="3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1" name="Google Shape;221;p16"/>
          <p:cNvSpPr/>
          <p:nvPr/>
        </p:nvSpPr>
        <p:spPr>
          <a:xfrm rot="5400000">
            <a:off x="8519160" y="458865"/>
            <a:ext cx="346280" cy="402050"/>
          </a:xfrm>
          <a:custGeom>
            <a:rect b="b" l="l" r="r" t="t"/>
            <a:pathLst>
              <a:path extrusionOk="0" h="27718" w="23869">
                <a:moveTo>
                  <a:pt x="20879" y="0"/>
                </a:moveTo>
                <a:cubicBezTo>
                  <a:pt x="9348" y="0"/>
                  <a:pt x="0" y="9365"/>
                  <a:pt x="0" y="20878"/>
                </a:cubicBezTo>
                <a:lnTo>
                  <a:pt x="0" y="24728"/>
                </a:lnTo>
                <a:cubicBezTo>
                  <a:pt x="0" y="26377"/>
                  <a:pt x="1323" y="27718"/>
                  <a:pt x="2990" y="27718"/>
                </a:cubicBezTo>
                <a:cubicBezTo>
                  <a:pt x="14521" y="27718"/>
                  <a:pt x="23869" y="18352"/>
                  <a:pt x="23869" y="6839"/>
                </a:cubicBezTo>
                <a:lnTo>
                  <a:pt x="23869" y="2990"/>
                </a:lnTo>
                <a:cubicBezTo>
                  <a:pt x="23869" y="1340"/>
                  <a:pt x="22528" y="0"/>
                  <a:pt x="2087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"/>
          <p:cNvSpPr txBox="1"/>
          <p:nvPr>
            <p:ph type="title"/>
          </p:nvPr>
        </p:nvSpPr>
        <p:spPr>
          <a:xfrm>
            <a:off x="967875" y="3100300"/>
            <a:ext cx="64746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24" name="Google Shape;224;p17"/>
          <p:cNvSpPr txBox="1"/>
          <p:nvPr>
            <p:ph idx="1" type="subTitle"/>
          </p:nvPr>
        </p:nvSpPr>
        <p:spPr>
          <a:xfrm>
            <a:off x="967875" y="1126425"/>
            <a:ext cx="6474600" cy="186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225" name="Google Shape;225;p17"/>
          <p:cNvGrpSpPr/>
          <p:nvPr/>
        </p:nvGrpSpPr>
        <p:grpSpPr>
          <a:xfrm>
            <a:off x="6656425" y="4383275"/>
            <a:ext cx="678075" cy="759625"/>
            <a:chOff x="6656425" y="4383275"/>
            <a:chExt cx="678075" cy="759625"/>
          </a:xfrm>
        </p:grpSpPr>
        <p:sp>
          <p:nvSpPr>
            <p:cNvPr id="226" name="Google Shape;226;p17"/>
            <p:cNvSpPr/>
            <p:nvPr/>
          </p:nvSpPr>
          <p:spPr>
            <a:xfrm>
              <a:off x="6656425" y="4383275"/>
              <a:ext cx="677775" cy="759625"/>
            </a:xfrm>
            <a:custGeom>
              <a:rect b="b" l="l" r="r" t="t"/>
              <a:pathLst>
                <a:path extrusionOk="0" h="30385" w="27111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6995450" y="4383275"/>
              <a:ext cx="339050" cy="759625"/>
            </a:xfrm>
            <a:custGeom>
              <a:rect b="b" l="l" r="r" t="t"/>
              <a:pathLst>
                <a:path extrusionOk="0" h="30385" w="13562">
                  <a:moveTo>
                    <a:pt x="13562" y="0"/>
                  </a:moveTo>
                  <a:lnTo>
                    <a:pt x="1" y="15192"/>
                  </a:lnTo>
                  <a:lnTo>
                    <a:pt x="13562" y="30385"/>
                  </a:lnTo>
                  <a:lnTo>
                    <a:pt x="135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" name="Google Shape;228;p17"/>
          <p:cNvGrpSpPr/>
          <p:nvPr/>
        </p:nvGrpSpPr>
        <p:grpSpPr>
          <a:xfrm>
            <a:off x="7334175" y="4383275"/>
            <a:ext cx="678100" cy="760225"/>
            <a:chOff x="7334175" y="4383275"/>
            <a:chExt cx="678100" cy="760225"/>
          </a:xfrm>
        </p:grpSpPr>
        <p:sp>
          <p:nvSpPr>
            <p:cNvPr id="229" name="Google Shape;229;p17"/>
            <p:cNvSpPr/>
            <p:nvPr/>
          </p:nvSpPr>
          <p:spPr>
            <a:xfrm>
              <a:off x="7334175" y="4383575"/>
              <a:ext cx="678100" cy="759925"/>
            </a:xfrm>
            <a:custGeom>
              <a:rect b="b" l="l" r="r" t="t"/>
              <a:pathLst>
                <a:path extrusionOk="0" h="30397" w="27124">
                  <a:moveTo>
                    <a:pt x="1" y="0"/>
                  </a:moveTo>
                  <a:lnTo>
                    <a:pt x="1" y="30397"/>
                  </a:lnTo>
                  <a:lnTo>
                    <a:pt x="27123" y="30397"/>
                  </a:lnTo>
                  <a:lnTo>
                    <a:pt x="271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7673225" y="4383275"/>
              <a:ext cx="338750" cy="759625"/>
            </a:xfrm>
            <a:custGeom>
              <a:rect b="b" l="l" r="r" t="t"/>
              <a:pathLst>
                <a:path extrusionOk="0" h="30385" w="13550">
                  <a:moveTo>
                    <a:pt x="13549" y="0"/>
                  </a:moveTo>
                  <a:lnTo>
                    <a:pt x="0" y="15192"/>
                  </a:lnTo>
                  <a:lnTo>
                    <a:pt x="13549" y="30385"/>
                  </a:lnTo>
                  <a:lnTo>
                    <a:pt x="135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" name="Google Shape;231;p17"/>
          <p:cNvSpPr/>
          <p:nvPr/>
        </p:nvSpPr>
        <p:spPr>
          <a:xfrm>
            <a:off x="8509375" y="2151479"/>
            <a:ext cx="565890" cy="1131501"/>
          </a:xfrm>
          <a:custGeom>
            <a:rect b="b" l="l" r="r" t="t"/>
            <a:pathLst>
              <a:path extrusionOk="0" h="73118" w="36568">
                <a:moveTo>
                  <a:pt x="36567" y="1"/>
                </a:moveTo>
                <a:cubicBezTo>
                  <a:pt x="16393" y="1"/>
                  <a:pt x="0" y="16394"/>
                  <a:pt x="0" y="36568"/>
                </a:cubicBezTo>
                <a:lnTo>
                  <a:pt x="0" y="73118"/>
                </a:lnTo>
                <a:cubicBezTo>
                  <a:pt x="20174" y="73118"/>
                  <a:pt x="36567" y="56725"/>
                  <a:pt x="36567" y="36568"/>
                </a:cubicBezTo>
                <a:lnTo>
                  <a:pt x="3656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"/>
          <p:cNvSpPr txBox="1"/>
          <p:nvPr>
            <p:ph type="title"/>
          </p:nvPr>
        </p:nvSpPr>
        <p:spPr>
          <a:xfrm>
            <a:off x="967875" y="1093600"/>
            <a:ext cx="3519600" cy="16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4" name="Google Shape;234;p18"/>
          <p:cNvSpPr txBox="1"/>
          <p:nvPr>
            <p:ph idx="1" type="subTitle"/>
          </p:nvPr>
        </p:nvSpPr>
        <p:spPr>
          <a:xfrm>
            <a:off x="967875" y="3047550"/>
            <a:ext cx="3519600" cy="8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35" name="Google Shape;235;p18"/>
          <p:cNvSpPr/>
          <p:nvPr>
            <p:ph idx="2" type="pic"/>
          </p:nvPr>
        </p:nvSpPr>
        <p:spPr>
          <a:xfrm>
            <a:off x="4816627" y="1045600"/>
            <a:ext cx="2536200" cy="30522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36" name="Google Shape;236;p18"/>
          <p:cNvGrpSpPr/>
          <p:nvPr/>
        </p:nvGrpSpPr>
        <p:grpSpPr>
          <a:xfrm>
            <a:off x="8163725" y="4163850"/>
            <a:ext cx="980278" cy="979654"/>
            <a:chOff x="8163725" y="4163850"/>
            <a:chExt cx="980278" cy="979654"/>
          </a:xfrm>
        </p:grpSpPr>
        <p:sp>
          <p:nvSpPr>
            <p:cNvPr id="237" name="Google Shape;237;p18"/>
            <p:cNvSpPr/>
            <p:nvPr/>
          </p:nvSpPr>
          <p:spPr>
            <a:xfrm>
              <a:off x="8164037" y="4163850"/>
              <a:ext cx="979654" cy="979654"/>
            </a:xfrm>
            <a:custGeom>
              <a:rect b="b" l="l" r="r" t="t"/>
              <a:pathLst>
                <a:path extrusionOk="0" h="53271" w="53271">
                  <a:moveTo>
                    <a:pt x="0" y="0"/>
                  </a:moveTo>
                  <a:lnTo>
                    <a:pt x="0" y="53270"/>
                  </a:lnTo>
                  <a:lnTo>
                    <a:pt x="53270" y="53270"/>
                  </a:lnTo>
                  <a:lnTo>
                    <a:pt x="532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8491102" y="4163850"/>
              <a:ext cx="652900" cy="652900"/>
            </a:xfrm>
            <a:custGeom>
              <a:rect b="b" l="l" r="r" t="t"/>
              <a:pathLst>
                <a:path extrusionOk="0" h="35503" w="35503">
                  <a:moveTo>
                    <a:pt x="1" y="0"/>
                  </a:moveTo>
                  <a:lnTo>
                    <a:pt x="10911" y="10911"/>
                  </a:lnTo>
                  <a:lnTo>
                    <a:pt x="10911" y="10911"/>
                  </a:lnTo>
                  <a:lnTo>
                    <a:pt x="35502" y="35502"/>
                  </a:lnTo>
                  <a:lnTo>
                    <a:pt x="355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8163725" y="4299090"/>
              <a:ext cx="844083" cy="844414"/>
            </a:xfrm>
            <a:custGeom>
              <a:rect b="b" l="l" r="r" t="t"/>
              <a:pathLst>
                <a:path extrusionOk="0" h="45917" w="45899">
                  <a:moveTo>
                    <a:pt x="0" y="1"/>
                  </a:moveTo>
                  <a:lnTo>
                    <a:pt x="17" y="35"/>
                  </a:lnTo>
                  <a:lnTo>
                    <a:pt x="17" y="45916"/>
                  </a:lnTo>
                  <a:lnTo>
                    <a:pt x="45898" y="45916"/>
                  </a:lnTo>
                  <a:lnTo>
                    <a:pt x="22099" y="22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8164025" y="4472580"/>
              <a:ext cx="320777" cy="651962"/>
            </a:xfrm>
            <a:custGeom>
              <a:rect b="b" l="l" r="r" t="t"/>
              <a:pathLst>
                <a:path extrusionOk="0" h="35452" w="17443">
                  <a:moveTo>
                    <a:pt x="0" y="1"/>
                  </a:moveTo>
                  <a:lnTo>
                    <a:pt x="0" y="35"/>
                  </a:lnTo>
                  <a:lnTo>
                    <a:pt x="0" y="35451"/>
                  </a:lnTo>
                  <a:cubicBezTo>
                    <a:pt x="9675" y="35296"/>
                    <a:pt x="17442" y="27443"/>
                    <a:pt x="17442" y="17735"/>
                  </a:cubicBezTo>
                  <a:cubicBezTo>
                    <a:pt x="17442" y="8043"/>
                    <a:pt x="9675" y="15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" name="Google Shape;241;p18"/>
          <p:cNvGrpSpPr/>
          <p:nvPr/>
        </p:nvGrpSpPr>
        <p:grpSpPr>
          <a:xfrm>
            <a:off x="6757984" y="4609649"/>
            <a:ext cx="1406039" cy="533836"/>
            <a:chOff x="6757984" y="4609649"/>
            <a:chExt cx="1406039" cy="533836"/>
          </a:xfrm>
        </p:grpSpPr>
        <p:sp>
          <p:nvSpPr>
            <p:cNvPr id="242" name="Google Shape;242;p18"/>
            <p:cNvSpPr/>
            <p:nvPr/>
          </p:nvSpPr>
          <p:spPr>
            <a:xfrm rot="5400000">
              <a:off x="7194086" y="4173547"/>
              <a:ext cx="533836" cy="1406039"/>
            </a:xfrm>
            <a:custGeom>
              <a:rect b="b" l="l" r="r" t="t"/>
              <a:pathLst>
                <a:path extrusionOk="0" h="61192" w="23233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 rot="5400000">
              <a:off x="7308377" y="4457239"/>
              <a:ext cx="304452" cy="609271"/>
            </a:xfrm>
            <a:custGeom>
              <a:rect b="b" l="l" r="r" t="t"/>
              <a:pathLst>
                <a:path extrusionOk="0" h="26516" w="1325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" name="Google Shape;244;p18"/>
          <p:cNvGrpSpPr/>
          <p:nvPr/>
        </p:nvGrpSpPr>
        <p:grpSpPr>
          <a:xfrm>
            <a:off x="8430775" y="2108750"/>
            <a:ext cx="1072775" cy="1072775"/>
            <a:chOff x="6124575" y="1181225"/>
            <a:chExt cx="1072775" cy="1072775"/>
          </a:xfrm>
        </p:grpSpPr>
        <p:sp>
          <p:nvSpPr>
            <p:cNvPr id="245" name="Google Shape;245;p18"/>
            <p:cNvSpPr/>
            <p:nvPr/>
          </p:nvSpPr>
          <p:spPr>
            <a:xfrm>
              <a:off x="6124575" y="1181225"/>
              <a:ext cx="212250" cy="211650"/>
            </a:xfrm>
            <a:custGeom>
              <a:rect b="b" l="l" r="r" t="t"/>
              <a:pathLst>
                <a:path extrusionOk="0" h="8466" w="8490">
                  <a:moveTo>
                    <a:pt x="4072" y="1"/>
                  </a:moveTo>
                  <a:lnTo>
                    <a:pt x="0" y="4061"/>
                  </a:lnTo>
                  <a:lnTo>
                    <a:pt x="0" y="8466"/>
                  </a:lnTo>
                  <a:lnTo>
                    <a:pt x="84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6124575" y="1181225"/>
              <a:ext cx="457500" cy="456925"/>
            </a:xfrm>
            <a:custGeom>
              <a:rect b="b" l="l" r="r" t="t"/>
              <a:pathLst>
                <a:path extrusionOk="0" h="18277" w="18300">
                  <a:moveTo>
                    <a:pt x="13895" y="1"/>
                  </a:moveTo>
                  <a:lnTo>
                    <a:pt x="0" y="13871"/>
                  </a:lnTo>
                  <a:lnTo>
                    <a:pt x="0" y="18277"/>
                  </a:lnTo>
                  <a:lnTo>
                    <a:pt x="183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6124575" y="1181225"/>
              <a:ext cx="702475" cy="702500"/>
            </a:xfrm>
            <a:custGeom>
              <a:rect b="b" l="l" r="r" t="t"/>
              <a:pathLst>
                <a:path extrusionOk="0" h="28100" w="28099">
                  <a:moveTo>
                    <a:pt x="23693" y="1"/>
                  </a:moveTo>
                  <a:lnTo>
                    <a:pt x="0" y="23694"/>
                  </a:lnTo>
                  <a:lnTo>
                    <a:pt x="0" y="28099"/>
                  </a:lnTo>
                  <a:lnTo>
                    <a:pt x="28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6124575" y="1181225"/>
              <a:ext cx="947750" cy="947775"/>
            </a:xfrm>
            <a:custGeom>
              <a:rect b="b" l="l" r="r" t="t"/>
              <a:pathLst>
                <a:path extrusionOk="0" h="37911" w="37910">
                  <a:moveTo>
                    <a:pt x="33504" y="1"/>
                  </a:moveTo>
                  <a:lnTo>
                    <a:pt x="0" y="33505"/>
                  </a:lnTo>
                  <a:lnTo>
                    <a:pt x="0" y="37910"/>
                  </a:lnTo>
                  <a:lnTo>
                    <a:pt x="379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6134675" y="1191350"/>
              <a:ext cx="1062675" cy="1062650"/>
            </a:xfrm>
            <a:custGeom>
              <a:rect b="b" l="l" r="r" t="t"/>
              <a:pathLst>
                <a:path extrusionOk="0" h="42506" w="42507">
                  <a:moveTo>
                    <a:pt x="42506" y="0"/>
                  </a:moveTo>
                  <a:lnTo>
                    <a:pt x="1" y="42506"/>
                  </a:lnTo>
                  <a:lnTo>
                    <a:pt x="4418" y="42506"/>
                  </a:lnTo>
                  <a:lnTo>
                    <a:pt x="42506" y="4406"/>
                  </a:lnTo>
                  <a:lnTo>
                    <a:pt x="42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6380250" y="1436325"/>
              <a:ext cx="817100" cy="817675"/>
            </a:xfrm>
            <a:custGeom>
              <a:rect b="b" l="l" r="r" t="t"/>
              <a:pathLst>
                <a:path extrusionOk="0" h="32707" w="32684">
                  <a:moveTo>
                    <a:pt x="32683" y="0"/>
                  </a:moveTo>
                  <a:lnTo>
                    <a:pt x="0" y="32707"/>
                  </a:lnTo>
                  <a:lnTo>
                    <a:pt x="4406" y="32707"/>
                  </a:lnTo>
                  <a:lnTo>
                    <a:pt x="32683" y="4429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6625525" y="1681875"/>
              <a:ext cx="571825" cy="572125"/>
            </a:xfrm>
            <a:custGeom>
              <a:rect b="b" l="l" r="r" t="t"/>
              <a:pathLst>
                <a:path extrusionOk="0" h="22885" w="22873">
                  <a:moveTo>
                    <a:pt x="22872" y="1"/>
                  </a:moveTo>
                  <a:lnTo>
                    <a:pt x="0" y="22885"/>
                  </a:lnTo>
                  <a:lnTo>
                    <a:pt x="4406" y="22885"/>
                  </a:lnTo>
                  <a:lnTo>
                    <a:pt x="22872" y="4406"/>
                  </a:lnTo>
                  <a:lnTo>
                    <a:pt x="22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6870775" y="1927150"/>
              <a:ext cx="326575" cy="326850"/>
            </a:xfrm>
            <a:custGeom>
              <a:rect b="b" l="l" r="r" t="t"/>
              <a:pathLst>
                <a:path extrusionOk="0" h="13074" w="13063">
                  <a:moveTo>
                    <a:pt x="13062" y="1"/>
                  </a:moveTo>
                  <a:lnTo>
                    <a:pt x="1" y="13074"/>
                  </a:lnTo>
                  <a:lnTo>
                    <a:pt x="4418" y="13074"/>
                  </a:lnTo>
                  <a:lnTo>
                    <a:pt x="13062" y="4406"/>
                  </a:lnTo>
                  <a:lnTo>
                    <a:pt x="130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3" name="Google Shape;253;p18"/>
          <p:cNvSpPr/>
          <p:nvPr/>
        </p:nvSpPr>
        <p:spPr>
          <a:xfrm>
            <a:off x="8579750" y="2946675"/>
            <a:ext cx="398250" cy="461850"/>
          </a:xfrm>
          <a:custGeom>
            <a:rect b="b" l="l" r="r" t="t"/>
            <a:pathLst>
              <a:path extrusionOk="0" h="18474" w="15930">
                <a:moveTo>
                  <a:pt x="13919" y="1"/>
                </a:moveTo>
                <a:cubicBezTo>
                  <a:pt x="6238" y="1"/>
                  <a:pt x="0" y="6238"/>
                  <a:pt x="0" y="13920"/>
                </a:cubicBezTo>
                <a:lnTo>
                  <a:pt x="0" y="16480"/>
                </a:lnTo>
                <a:cubicBezTo>
                  <a:pt x="0" y="17597"/>
                  <a:pt x="911" y="18473"/>
                  <a:pt x="2011" y="18473"/>
                </a:cubicBezTo>
                <a:cubicBezTo>
                  <a:pt x="9692" y="18473"/>
                  <a:pt x="15930" y="12253"/>
                  <a:pt x="15930" y="4554"/>
                </a:cubicBezTo>
                <a:lnTo>
                  <a:pt x="15930" y="1994"/>
                </a:lnTo>
                <a:cubicBezTo>
                  <a:pt x="15930" y="877"/>
                  <a:pt x="15019" y="1"/>
                  <a:pt x="1391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"/>
          <p:cNvSpPr txBox="1"/>
          <p:nvPr>
            <p:ph type="title"/>
          </p:nvPr>
        </p:nvSpPr>
        <p:spPr>
          <a:xfrm>
            <a:off x="967875" y="1637550"/>
            <a:ext cx="320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6" name="Google Shape;256;p19"/>
          <p:cNvSpPr txBox="1"/>
          <p:nvPr>
            <p:ph idx="1" type="subTitle"/>
          </p:nvPr>
        </p:nvSpPr>
        <p:spPr>
          <a:xfrm>
            <a:off x="967875" y="2700750"/>
            <a:ext cx="32007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257" name="Google Shape;257;p19"/>
          <p:cNvGrpSpPr/>
          <p:nvPr/>
        </p:nvGrpSpPr>
        <p:grpSpPr>
          <a:xfrm>
            <a:off x="8656850" y="1862400"/>
            <a:ext cx="487175" cy="2158750"/>
            <a:chOff x="8656850" y="1862400"/>
            <a:chExt cx="487175" cy="2158750"/>
          </a:xfrm>
        </p:grpSpPr>
        <p:sp>
          <p:nvSpPr>
            <p:cNvPr id="258" name="Google Shape;258;p19"/>
            <p:cNvSpPr/>
            <p:nvPr/>
          </p:nvSpPr>
          <p:spPr>
            <a:xfrm>
              <a:off x="8656850" y="3753475"/>
              <a:ext cx="481600" cy="267675"/>
            </a:xfrm>
            <a:custGeom>
              <a:rect b="b" l="l" r="r" t="t"/>
              <a:pathLst>
                <a:path extrusionOk="0" h="10707" w="19264">
                  <a:moveTo>
                    <a:pt x="0" y="1"/>
                  </a:moveTo>
                  <a:lnTo>
                    <a:pt x="0" y="10706"/>
                  </a:lnTo>
                  <a:lnTo>
                    <a:pt x="19263" y="107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8656850" y="3213475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1"/>
                  </a:moveTo>
                  <a:lnTo>
                    <a:pt x="0" y="21601"/>
                  </a:lnTo>
                  <a:lnTo>
                    <a:pt x="19487" y="108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8656850" y="2672625"/>
              <a:ext cx="487175" cy="540875"/>
            </a:xfrm>
            <a:custGeom>
              <a:rect b="b" l="l" r="r" t="t"/>
              <a:pathLst>
                <a:path extrusionOk="0" h="21635" w="19487">
                  <a:moveTo>
                    <a:pt x="0" y="0"/>
                  </a:moveTo>
                  <a:lnTo>
                    <a:pt x="0" y="21635"/>
                  </a:lnTo>
                  <a:lnTo>
                    <a:pt x="19487" y="10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9"/>
            <p:cNvSpPr/>
            <p:nvPr/>
          </p:nvSpPr>
          <p:spPr>
            <a:xfrm>
              <a:off x="8656850" y="2132625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0"/>
                  </a:moveTo>
                  <a:lnTo>
                    <a:pt x="0" y="21600"/>
                  </a:lnTo>
                  <a:lnTo>
                    <a:pt x="19487" y="1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8656850" y="3483700"/>
              <a:ext cx="487175" cy="537450"/>
            </a:xfrm>
            <a:custGeom>
              <a:rect b="b" l="l" r="r" t="t"/>
              <a:pathLst>
                <a:path extrusionOk="0" h="21498" w="19487">
                  <a:moveTo>
                    <a:pt x="19487" y="0"/>
                  </a:moveTo>
                  <a:lnTo>
                    <a:pt x="0" y="10792"/>
                  </a:lnTo>
                  <a:lnTo>
                    <a:pt x="19263" y="21497"/>
                  </a:lnTo>
                  <a:lnTo>
                    <a:pt x="19487" y="21497"/>
                  </a:lnTo>
                  <a:lnTo>
                    <a:pt x="194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8656850" y="2943250"/>
              <a:ext cx="487175" cy="540475"/>
            </a:xfrm>
            <a:custGeom>
              <a:rect b="b" l="l" r="r" t="t"/>
              <a:pathLst>
                <a:path extrusionOk="0" h="21619" w="19487">
                  <a:moveTo>
                    <a:pt x="19487" y="1"/>
                  </a:moveTo>
                  <a:lnTo>
                    <a:pt x="0" y="10810"/>
                  </a:lnTo>
                  <a:lnTo>
                    <a:pt x="19487" y="21618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8656850" y="2402400"/>
              <a:ext cx="487175" cy="540875"/>
            </a:xfrm>
            <a:custGeom>
              <a:rect b="b" l="l" r="r" t="t"/>
              <a:pathLst>
                <a:path extrusionOk="0" h="21635" w="19487">
                  <a:moveTo>
                    <a:pt x="19487" y="1"/>
                  </a:moveTo>
                  <a:lnTo>
                    <a:pt x="0" y="10809"/>
                  </a:lnTo>
                  <a:lnTo>
                    <a:pt x="19487" y="21635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8656850" y="1862400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19487" y="1"/>
                  </a:moveTo>
                  <a:lnTo>
                    <a:pt x="0" y="10809"/>
                  </a:lnTo>
                  <a:lnTo>
                    <a:pt x="19487" y="21601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" name="Google Shape;266;p19"/>
          <p:cNvGrpSpPr/>
          <p:nvPr/>
        </p:nvGrpSpPr>
        <p:grpSpPr>
          <a:xfrm>
            <a:off x="7343550" y="4383925"/>
            <a:ext cx="678075" cy="759625"/>
            <a:chOff x="7343550" y="4383925"/>
            <a:chExt cx="678075" cy="759625"/>
          </a:xfrm>
        </p:grpSpPr>
        <p:sp>
          <p:nvSpPr>
            <p:cNvPr id="267" name="Google Shape;267;p19"/>
            <p:cNvSpPr/>
            <p:nvPr/>
          </p:nvSpPr>
          <p:spPr>
            <a:xfrm>
              <a:off x="7343550" y="4383925"/>
              <a:ext cx="677775" cy="759625"/>
            </a:xfrm>
            <a:custGeom>
              <a:rect b="b" l="l" r="r" t="t"/>
              <a:pathLst>
                <a:path extrusionOk="0" h="30385" w="27111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7682575" y="4383925"/>
              <a:ext cx="339050" cy="759625"/>
            </a:xfrm>
            <a:custGeom>
              <a:rect b="b" l="l" r="r" t="t"/>
              <a:pathLst>
                <a:path extrusionOk="0" h="30385" w="13562">
                  <a:moveTo>
                    <a:pt x="13562" y="0"/>
                  </a:moveTo>
                  <a:lnTo>
                    <a:pt x="1" y="15192"/>
                  </a:lnTo>
                  <a:lnTo>
                    <a:pt x="13562" y="30385"/>
                  </a:lnTo>
                  <a:lnTo>
                    <a:pt x="135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9" name="Google Shape;269;p19"/>
          <p:cNvSpPr/>
          <p:nvPr/>
        </p:nvSpPr>
        <p:spPr>
          <a:xfrm>
            <a:off x="5883875" y="4875875"/>
            <a:ext cx="1459375" cy="267678"/>
          </a:xfrm>
          <a:custGeom>
            <a:rect b="b" l="l" r="r" t="t"/>
            <a:pathLst>
              <a:path extrusionOk="0" h="39833" w="58375">
                <a:moveTo>
                  <a:pt x="1" y="0"/>
                </a:moveTo>
                <a:lnTo>
                  <a:pt x="1" y="39832"/>
                </a:lnTo>
                <a:lnTo>
                  <a:pt x="58374" y="39832"/>
                </a:lnTo>
                <a:lnTo>
                  <a:pt x="583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"/>
          <p:cNvSpPr txBox="1"/>
          <p:nvPr>
            <p:ph type="title"/>
          </p:nvPr>
        </p:nvSpPr>
        <p:spPr>
          <a:xfrm>
            <a:off x="4975575" y="1501200"/>
            <a:ext cx="3200400" cy="106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2" name="Google Shape;272;p20"/>
          <p:cNvSpPr txBox="1"/>
          <p:nvPr>
            <p:ph idx="1" type="subTitle"/>
          </p:nvPr>
        </p:nvSpPr>
        <p:spPr>
          <a:xfrm>
            <a:off x="4975727" y="2562000"/>
            <a:ext cx="32004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cxnSp>
        <p:nvCxnSpPr>
          <p:cNvPr id="273" name="Google Shape;273;p20"/>
          <p:cNvCxnSpPr/>
          <p:nvPr/>
        </p:nvCxnSpPr>
        <p:spPr>
          <a:xfrm>
            <a:off x="8430775" y="1713050"/>
            <a:ext cx="0" cy="1684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74" name="Google Shape;274;p20"/>
          <p:cNvGrpSpPr/>
          <p:nvPr/>
        </p:nvGrpSpPr>
        <p:grpSpPr>
          <a:xfrm>
            <a:off x="7968775" y="4011400"/>
            <a:ext cx="1242125" cy="1132100"/>
            <a:chOff x="7968775" y="4011400"/>
            <a:chExt cx="1242125" cy="1132100"/>
          </a:xfrm>
        </p:grpSpPr>
        <p:sp>
          <p:nvSpPr>
            <p:cNvPr id="275" name="Google Shape;275;p20"/>
            <p:cNvSpPr/>
            <p:nvPr/>
          </p:nvSpPr>
          <p:spPr>
            <a:xfrm>
              <a:off x="8545375" y="4577250"/>
              <a:ext cx="565875" cy="566175"/>
            </a:xfrm>
            <a:custGeom>
              <a:rect b="b" l="l" r="r" t="t"/>
              <a:pathLst>
                <a:path extrusionOk="0" h="22647" w="22635">
                  <a:moveTo>
                    <a:pt x="0" y="0"/>
                  </a:moveTo>
                  <a:lnTo>
                    <a:pt x="0" y="22646"/>
                  </a:lnTo>
                  <a:lnTo>
                    <a:pt x="22634" y="22646"/>
                  </a:lnTo>
                  <a:lnTo>
                    <a:pt x="22634" y="0"/>
                  </a:lnTo>
                  <a:close/>
                </a:path>
              </a:pathLst>
            </a:custGeom>
            <a:solidFill>
              <a:srgbClr val="1A6D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8589975" y="4011400"/>
              <a:ext cx="565875" cy="566175"/>
            </a:xfrm>
            <a:custGeom>
              <a:rect b="b" l="l" r="r" t="t"/>
              <a:pathLst>
                <a:path extrusionOk="0" h="22647" w="22635">
                  <a:moveTo>
                    <a:pt x="0" y="1"/>
                  </a:moveTo>
                  <a:lnTo>
                    <a:pt x="0" y="22646"/>
                  </a:lnTo>
                  <a:lnTo>
                    <a:pt x="22634" y="22646"/>
                  </a:lnTo>
                  <a:lnTo>
                    <a:pt x="226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7968775" y="4011550"/>
              <a:ext cx="1242125" cy="1131950"/>
            </a:xfrm>
            <a:custGeom>
              <a:rect b="b" l="l" r="r" t="t"/>
              <a:pathLst>
                <a:path extrusionOk="0" h="45278" w="49685">
                  <a:moveTo>
                    <a:pt x="24838" y="1"/>
                  </a:moveTo>
                  <a:cubicBezTo>
                    <a:pt x="19044" y="1"/>
                    <a:pt x="13252" y="2209"/>
                    <a:pt x="8835" y="6626"/>
                  </a:cubicBezTo>
                  <a:cubicBezTo>
                    <a:pt x="0" y="15473"/>
                    <a:pt x="0" y="29808"/>
                    <a:pt x="8835" y="38642"/>
                  </a:cubicBezTo>
                  <a:cubicBezTo>
                    <a:pt x="13252" y="43065"/>
                    <a:pt x="19044" y="45277"/>
                    <a:pt x="24838" y="45277"/>
                  </a:cubicBezTo>
                  <a:cubicBezTo>
                    <a:pt x="30632" y="45277"/>
                    <a:pt x="36427" y="43065"/>
                    <a:pt x="40850" y="38642"/>
                  </a:cubicBezTo>
                  <a:cubicBezTo>
                    <a:pt x="49685" y="29808"/>
                    <a:pt x="49685" y="15473"/>
                    <a:pt x="40850" y="6626"/>
                  </a:cubicBezTo>
                  <a:cubicBezTo>
                    <a:pt x="36427" y="2209"/>
                    <a:pt x="30632" y="1"/>
                    <a:pt x="24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8589975" y="4577550"/>
              <a:ext cx="565875" cy="565875"/>
            </a:xfrm>
            <a:custGeom>
              <a:rect b="b" l="l" r="r" t="t"/>
              <a:pathLst>
                <a:path extrusionOk="0" h="22635" w="22635">
                  <a:moveTo>
                    <a:pt x="22634" y="0"/>
                  </a:moveTo>
                  <a:cubicBezTo>
                    <a:pt x="10133" y="0"/>
                    <a:pt x="0" y="10133"/>
                    <a:pt x="0" y="22634"/>
                  </a:cubicBezTo>
                  <a:lnTo>
                    <a:pt x="22634" y="22634"/>
                  </a:lnTo>
                  <a:lnTo>
                    <a:pt x="226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" name="Google Shape;279;p20"/>
          <p:cNvGrpSpPr/>
          <p:nvPr/>
        </p:nvGrpSpPr>
        <p:grpSpPr>
          <a:xfrm>
            <a:off x="6577125" y="4707650"/>
            <a:ext cx="1320725" cy="348350"/>
            <a:chOff x="6577125" y="4707650"/>
            <a:chExt cx="1320725" cy="348350"/>
          </a:xfrm>
        </p:grpSpPr>
        <p:grpSp>
          <p:nvGrpSpPr>
            <p:cNvPr id="280" name="Google Shape;280;p20"/>
            <p:cNvGrpSpPr/>
            <p:nvPr/>
          </p:nvGrpSpPr>
          <p:grpSpPr>
            <a:xfrm>
              <a:off x="6577125" y="4912025"/>
              <a:ext cx="1320725" cy="143975"/>
              <a:chOff x="6495375" y="4889725"/>
              <a:chExt cx="1320725" cy="143975"/>
            </a:xfrm>
          </p:grpSpPr>
          <p:sp>
            <p:nvSpPr>
              <p:cNvPr id="281" name="Google Shape;281;p20"/>
              <p:cNvSpPr/>
              <p:nvPr/>
            </p:nvSpPr>
            <p:spPr>
              <a:xfrm>
                <a:off x="6495375" y="4889850"/>
                <a:ext cx="158375" cy="143850"/>
              </a:xfrm>
              <a:custGeom>
                <a:rect b="b" l="l" r="r" t="t"/>
                <a:pathLst>
                  <a:path extrusionOk="0" h="5754" w="6335">
                    <a:moveTo>
                      <a:pt x="3157" y="0"/>
                    </a:moveTo>
                    <a:cubicBezTo>
                      <a:pt x="1869" y="0"/>
                      <a:pt x="695" y="877"/>
                      <a:pt x="382" y="2192"/>
                    </a:cubicBezTo>
                    <a:cubicBezTo>
                      <a:pt x="1" y="3728"/>
                      <a:pt x="941" y="5288"/>
                      <a:pt x="2477" y="5669"/>
                    </a:cubicBezTo>
                    <a:cubicBezTo>
                      <a:pt x="2708" y="5726"/>
                      <a:pt x="2939" y="5753"/>
                      <a:pt x="3166" y="5753"/>
                    </a:cubicBezTo>
                    <a:cubicBezTo>
                      <a:pt x="4461" y="5753"/>
                      <a:pt x="5630" y="4869"/>
                      <a:pt x="5954" y="3562"/>
                    </a:cubicBezTo>
                    <a:cubicBezTo>
                      <a:pt x="6335" y="2026"/>
                      <a:pt x="5394" y="466"/>
                      <a:pt x="3846" y="85"/>
                    </a:cubicBezTo>
                    <a:cubicBezTo>
                      <a:pt x="3616" y="28"/>
                      <a:pt x="3384" y="0"/>
                      <a:pt x="3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20"/>
              <p:cNvSpPr/>
              <p:nvPr/>
            </p:nvSpPr>
            <p:spPr>
              <a:xfrm>
                <a:off x="6786500" y="4890025"/>
                <a:ext cx="157775" cy="143500"/>
              </a:xfrm>
              <a:custGeom>
                <a:rect b="b" l="l" r="r" t="t"/>
                <a:pathLst>
                  <a:path extrusionOk="0" h="5740" w="6311">
                    <a:moveTo>
                      <a:pt x="3154" y="1"/>
                    </a:moveTo>
                    <a:cubicBezTo>
                      <a:pt x="2420" y="1"/>
                      <a:pt x="1685" y="280"/>
                      <a:pt x="1119" y="840"/>
                    </a:cubicBezTo>
                    <a:cubicBezTo>
                      <a:pt x="0" y="1959"/>
                      <a:pt x="0" y="3781"/>
                      <a:pt x="1119" y="4900"/>
                    </a:cubicBezTo>
                    <a:cubicBezTo>
                      <a:pt x="1685" y="5460"/>
                      <a:pt x="2420" y="5739"/>
                      <a:pt x="3154" y="5739"/>
                    </a:cubicBezTo>
                    <a:cubicBezTo>
                      <a:pt x="3887" y="5739"/>
                      <a:pt x="4620" y="5460"/>
                      <a:pt x="5179" y="4900"/>
                    </a:cubicBezTo>
                    <a:cubicBezTo>
                      <a:pt x="6310" y="3781"/>
                      <a:pt x="6310" y="1959"/>
                      <a:pt x="5179" y="840"/>
                    </a:cubicBezTo>
                    <a:cubicBezTo>
                      <a:pt x="4620" y="280"/>
                      <a:pt x="3887" y="1"/>
                      <a:pt x="31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20"/>
              <p:cNvSpPr/>
              <p:nvPr/>
            </p:nvSpPr>
            <p:spPr>
              <a:xfrm>
                <a:off x="7076700" y="4889875"/>
                <a:ext cx="158375" cy="143825"/>
              </a:xfrm>
              <a:custGeom>
                <a:rect b="b" l="l" r="r" t="t"/>
                <a:pathLst>
                  <a:path extrusionOk="0" h="5753" w="6335">
                    <a:moveTo>
                      <a:pt x="3170" y="0"/>
                    </a:moveTo>
                    <a:cubicBezTo>
                      <a:pt x="1875" y="0"/>
                      <a:pt x="706" y="885"/>
                      <a:pt x="382" y="2191"/>
                    </a:cubicBezTo>
                    <a:cubicBezTo>
                      <a:pt x="1" y="3727"/>
                      <a:pt x="941" y="5287"/>
                      <a:pt x="2489" y="5668"/>
                    </a:cubicBezTo>
                    <a:cubicBezTo>
                      <a:pt x="2718" y="5725"/>
                      <a:pt x="2948" y="5752"/>
                      <a:pt x="3174" y="5752"/>
                    </a:cubicBezTo>
                    <a:cubicBezTo>
                      <a:pt x="4464" y="5752"/>
                      <a:pt x="5640" y="4868"/>
                      <a:pt x="5954" y="3561"/>
                    </a:cubicBezTo>
                    <a:cubicBezTo>
                      <a:pt x="6335" y="2025"/>
                      <a:pt x="5394" y="465"/>
                      <a:pt x="3858" y="84"/>
                    </a:cubicBezTo>
                    <a:cubicBezTo>
                      <a:pt x="3627" y="27"/>
                      <a:pt x="3397" y="0"/>
                      <a:pt x="31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20"/>
              <p:cNvSpPr/>
              <p:nvPr/>
            </p:nvSpPr>
            <p:spPr>
              <a:xfrm>
                <a:off x="7367525" y="4889725"/>
                <a:ext cx="157775" cy="143800"/>
              </a:xfrm>
              <a:custGeom>
                <a:rect b="b" l="l" r="r" t="t"/>
                <a:pathLst>
                  <a:path extrusionOk="0" h="5752" w="6311">
                    <a:moveTo>
                      <a:pt x="3149" y="1"/>
                    </a:moveTo>
                    <a:cubicBezTo>
                      <a:pt x="2414" y="1"/>
                      <a:pt x="1679" y="281"/>
                      <a:pt x="1119" y="840"/>
                    </a:cubicBezTo>
                    <a:cubicBezTo>
                      <a:pt x="0" y="1971"/>
                      <a:pt x="0" y="3781"/>
                      <a:pt x="1119" y="4912"/>
                    </a:cubicBezTo>
                    <a:cubicBezTo>
                      <a:pt x="1679" y="5472"/>
                      <a:pt x="2414" y="5751"/>
                      <a:pt x="3149" y="5751"/>
                    </a:cubicBezTo>
                    <a:cubicBezTo>
                      <a:pt x="3884" y="5751"/>
                      <a:pt x="4620" y="5472"/>
                      <a:pt x="5179" y="4912"/>
                    </a:cubicBezTo>
                    <a:cubicBezTo>
                      <a:pt x="6310" y="3781"/>
                      <a:pt x="6310" y="1971"/>
                      <a:pt x="5179" y="840"/>
                    </a:cubicBezTo>
                    <a:cubicBezTo>
                      <a:pt x="4620" y="281"/>
                      <a:pt x="3884" y="1"/>
                      <a:pt x="31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20"/>
              <p:cNvSpPr/>
              <p:nvPr/>
            </p:nvSpPr>
            <p:spPr>
              <a:xfrm>
                <a:off x="7657725" y="4889950"/>
                <a:ext cx="158375" cy="143750"/>
              </a:xfrm>
              <a:custGeom>
                <a:rect b="b" l="l" r="r" t="t"/>
                <a:pathLst>
                  <a:path extrusionOk="0" h="5750" w="6335">
                    <a:moveTo>
                      <a:pt x="3180" y="1"/>
                    </a:moveTo>
                    <a:cubicBezTo>
                      <a:pt x="1881" y="1"/>
                      <a:pt x="707" y="878"/>
                      <a:pt x="382" y="2188"/>
                    </a:cubicBezTo>
                    <a:cubicBezTo>
                      <a:pt x="1" y="3736"/>
                      <a:pt x="941" y="5284"/>
                      <a:pt x="2489" y="5665"/>
                    </a:cubicBezTo>
                    <a:cubicBezTo>
                      <a:pt x="2720" y="5722"/>
                      <a:pt x="2951" y="5750"/>
                      <a:pt x="3179" y="5750"/>
                    </a:cubicBezTo>
                    <a:cubicBezTo>
                      <a:pt x="4467" y="5750"/>
                      <a:pt x="5640" y="4873"/>
                      <a:pt x="5954" y="3558"/>
                    </a:cubicBezTo>
                    <a:cubicBezTo>
                      <a:pt x="6335" y="2022"/>
                      <a:pt x="5394" y="462"/>
                      <a:pt x="3858" y="81"/>
                    </a:cubicBezTo>
                    <a:cubicBezTo>
                      <a:pt x="3631" y="27"/>
                      <a:pt x="3404" y="1"/>
                      <a:pt x="31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6" name="Google Shape;286;p20"/>
            <p:cNvGrpSpPr/>
            <p:nvPr/>
          </p:nvGrpSpPr>
          <p:grpSpPr>
            <a:xfrm>
              <a:off x="6577125" y="4707650"/>
              <a:ext cx="1320725" cy="143975"/>
              <a:chOff x="6495375" y="4889725"/>
              <a:chExt cx="1320725" cy="143975"/>
            </a:xfrm>
          </p:grpSpPr>
          <p:sp>
            <p:nvSpPr>
              <p:cNvPr id="287" name="Google Shape;287;p20"/>
              <p:cNvSpPr/>
              <p:nvPr/>
            </p:nvSpPr>
            <p:spPr>
              <a:xfrm>
                <a:off x="6495375" y="4889850"/>
                <a:ext cx="158375" cy="143850"/>
              </a:xfrm>
              <a:custGeom>
                <a:rect b="b" l="l" r="r" t="t"/>
                <a:pathLst>
                  <a:path extrusionOk="0" h="5754" w="6335">
                    <a:moveTo>
                      <a:pt x="3157" y="0"/>
                    </a:moveTo>
                    <a:cubicBezTo>
                      <a:pt x="1869" y="0"/>
                      <a:pt x="695" y="877"/>
                      <a:pt x="382" y="2192"/>
                    </a:cubicBezTo>
                    <a:cubicBezTo>
                      <a:pt x="1" y="3728"/>
                      <a:pt x="941" y="5288"/>
                      <a:pt x="2477" y="5669"/>
                    </a:cubicBezTo>
                    <a:cubicBezTo>
                      <a:pt x="2708" y="5726"/>
                      <a:pt x="2939" y="5753"/>
                      <a:pt x="3166" y="5753"/>
                    </a:cubicBezTo>
                    <a:cubicBezTo>
                      <a:pt x="4461" y="5753"/>
                      <a:pt x="5630" y="4869"/>
                      <a:pt x="5954" y="3562"/>
                    </a:cubicBezTo>
                    <a:cubicBezTo>
                      <a:pt x="6335" y="2026"/>
                      <a:pt x="5394" y="466"/>
                      <a:pt x="3846" y="85"/>
                    </a:cubicBezTo>
                    <a:cubicBezTo>
                      <a:pt x="3616" y="28"/>
                      <a:pt x="3384" y="0"/>
                      <a:pt x="31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20"/>
              <p:cNvSpPr/>
              <p:nvPr/>
            </p:nvSpPr>
            <p:spPr>
              <a:xfrm>
                <a:off x="6786500" y="4890025"/>
                <a:ext cx="157775" cy="143500"/>
              </a:xfrm>
              <a:custGeom>
                <a:rect b="b" l="l" r="r" t="t"/>
                <a:pathLst>
                  <a:path extrusionOk="0" h="5740" w="6311">
                    <a:moveTo>
                      <a:pt x="3154" y="1"/>
                    </a:moveTo>
                    <a:cubicBezTo>
                      <a:pt x="2420" y="1"/>
                      <a:pt x="1685" y="280"/>
                      <a:pt x="1119" y="840"/>
                    </a:cubicBezTo>
                    <a:cubicBezTo>
                      <a:pt x="0" y="1959"/>
                      <a:pt x="0" y="3781"/>
                      <a:pt x="1119" y="4900"/>
                    </a:cubicBezTo>
                    <a:cubicBezTo>
                      <a:pt x="1685" y="5460"/>
                      <a:pt x="2420" y="5739"/>
                      <a:pt x="3154" y="5739"/>
                    </a:cubicBezTo>
                    <a:cubicBezTo>
                      <a:pt x="3887" y="5739"/>
                      <a:pt x="4620" y="5460"/>
                      <a:pt x="5179" y="4900"/>
                    </a:cubicBezTo>
                    <a:cubicBezTo>
                      <a:pt x="6310" y="3781"/>
                      <a:pt x="6310" y="1959"/>
                      <a:pt x="5179" y="840"/>
                    </a:cubicBezTo>
                    <a:cubicBezTo>
                      <a:pt x="4620" y="280"/>
                      <a:pt x="3887" y="1"/>
                      <a:pt x="31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20"/>
              <p:cNvSpPr/>
              <p:nvPr/>
            </p:nvSpPr>
            <p:spPr>
              <a:xfrm>
                <a:off x="7076700" y="4889875"/>
                <a:ext cx="158375" cy="143825"/>
              </a:xfrm>
              <a:custGeom>
                <a:rect b="b" l="l" r="r" t="t"/>
                <a:pathLst>
                  <a:path extrusionOk="0" h="5753" w="6335">
                    <a:moveTo>
                      <a:pt x="3170" y="0"/>
                    </a:moveTo>
                    <a:cubicBezTo>
                      <a:pt x="1875" y="0"/>
                      <a:pt x="706" y="885"/>
                      <a:pt x="382" y="2191"/>
                    </a:cubicBezTo>
                    <a:cubicBezTo>
                      <a:pt x="1" y="3727"/>
                      <a:pt x="941" y="5287"/>
                      <a:pt x="2489" y="5668"/>
                    </a:cubicBezTo>
                    <a:cubicBezTo>
                      <a:pt x="2718" y="5725"/>
                      <a:pt x="2948" y="5752"/>
                      <a:pt x="3174" y="5752"/>
                    </a:cubicBezTo>
                    <a:cubicBezTo>
                      <a:pt x="4464" y="5752"/>
                      <a:pt x="5640" y="4868"/>
                      <a:pt x="5954" y="3561"/>
                    </a:cubicBezTo>
                    <a:cubicBezTo>
                      <a:pt x="6335" y="2025"/>
                      <a:pt x="5394" y="465"/>
                      <a:pt x="3858" y="84"/>
                    </a:cubicBezTo>
                    <a:cubicBezTo>
                      <a:pt x="3627" y="27"/>
                      <a:pt x="3397" y="0"/>
                      <a:pt x="31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20"/>
              <p:cNvSpPr/>
              <p:nvPr/>
            </p:nvSpPr>
            <p:spPr>
              <a:xfrm>
                <a:off x="7367525" y="4889725"/>
                <a:ext cx="157775" cy="143800"/>
              </a:xfrm>
              <a:custGeom>
                <a:rect b="b" l="l" r="r" t="t"/>
                <a:pathLst>
                  <a:path extrusionOk="0" h="5752" w="6311">
                    <a:moveTo>
                      <a:pt x="3149" y="1"/>
                    </a:moveTo>
                    <a:cubicBezTo>
                      <a:pt x="2414" y="1"/>
                      <a:pt x="1679" y="281"/>
                      <a:pt x="1119" y="840"/>
                    </a:cubicBezTo>
                    <a:cubicBezTo>
                      <a:pt x="0" y="1971"/>
                      <a:pt x="0" y="3781"/>
                      <a:pt x="1119" y="4912"/>
                    </a:cubicBezTo>
                    <a:cubicBezTo>
                      <a:pt x="1679" y="5472"/>
                      <a:pt x="2414" y="5751"/>
                      <a:pt x="3149" y="5751"/>
                    </a:cubicBezTo>
                    <a:cubicBezTo>
                      <a:pt x="3884" y="5751"/>
                      <a:pt x="4620" y="5472"/>
                      <a:pt x="5179" y="4912"/>
                    </a:cubicBezTo>
                    <a:cubicBezTo>
                      <a:pt x="6310" y="3781"/>
                      <a:pt x="6310" y="1971"/>
                      <a:pt x="5179" y="840"/>
                    </a:cubicBezTo>
                    <a:cubicBezTo>
                      <a:pt x="4620" y="281"/>
                      <a:pt x="3884" y="1"/>
                      <a:pt x="31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20"/>
              <p:cNvSpPr/>
              <p:nvPr/>
            </p:nvSpPr>
            <p:spPr>
              <a:xfrm>
                <a:off x="7657725" y="4889950"/>
                <a:ext cx="158375" cy="143750"/>
              </a:xfrm>
              <a:custGeom>
                <a:rect b="b" l="l" r="r" t="t"/>
                <a:pathLst>
                  <a:path extrusionOk="0" h="5750" w="6335">
                    <a:moveTo>
                      <a:pt x="3180" y="1"/>
                    </a:moveTo>
                    <a:cubicBezTo>
                      <a:pt x="1881" y="1"/>
                      <a:pt x="707" y="878"/>
                      <a:pt x="382" y="2188"/>
                    </a:cubicBezTo>
                    <a:cubicBezTo>
                      <a:pt x="1" y="3736"/>
                      <a:pt x="941" y="5284"/>
                      <a:pt x="2489" y="5665"/>
                    </a:cubicBezTo>
                    <a:cubicBezTo>
                      <a:pt x="2720" y="5722"/>
                      <a:pt x="2951" y="5750"/>
                      <a:pt x="3179" y="5750"/>
                    </a:cubicBezTo>
                    <a:cubicBezTo>
                      <a:pt x="4467" y="5750"/>
                      <a:pt x="5640" y="4873"/>
                      <a:pt x="5954" y="3558"/>
                    </a:cubicBezTo>
                    <a:cubicBezTo>
                      <a:pt x="6335" y="2022"/>
                      <a:pt x="5394" y="462"/>
                      <a:pt x="3858" y="81"/>
                    </a:cubicBezTo>
                    <a:cubicBezTo>
                      <a:pt x="3631" y="27"/>
                      <a:pt x="3404" y="1"/>
                      <a:pt x="31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967875" y="996200"/>
            <a:ext cx="5067600" cy="15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hasCustomPrompt="1" idx="2" type="title"/>
          </p:nvPr>
        </p:nvSpPr>
        <p:spPr>
          <a:xfrm>
            <a:off x="5235900" y="2732050"/>
            <a:ext cx="1899000" cy="876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4" name="Google Shape;14;p3"/>
          <p:cNvGrpSpPr/>
          <p:nvPr/>
        </p:nvGrpSpPr>
        <p:grpSpPr>
          <a:xfrm rot="5400000">
            <a:off x="8062155" y="-205556"/>
            <a:ext cx="876289" cy="1287403"/>
            <a:chOff x="1287400" y="0"/>
            <a:chExt cx="876289" cy="1287403"/>
          </a:xfrm>
        </p:grpSpPr>
        <p:sp>
          <p:nvSpPr>
            <p:cNvPr id="15" name="Google Shape;15;p3"/>
            <p:cNvSpPr/>
            <p:nvPr/>
          </p:nvSpPr>
          <p:spPr>
            <a:xfrm>
              <a:off x="1287400" y="0"/>
              <a:ext cx="876289" cy="1287403"/>
            </a:xfrm>
            <a:custGeom>
              <a:rect b="b" l="l" r="r" t="t"/>
              <a:pathLst>
                <a:path extrusionOk="0" h="53270" w="36259">
                  <a:moveTo>
                    <a:pt x="1" y="0"/>
                  </a:moveTo>
                  <a:lnTo>
                    <a:pt x="1" y="53270"/>
                  </a:lnTo>
                  <a:lnTo>
                    <a:pt x="36259" y="53270"/>
                  </a:lnTo>
                  <a:lnTo>
                    <a:pt x="36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1541574" y="90098"/>
              <a:ext cx="404105" cy="404105"/>
            </a:xfrm>
            <a:custGeom>
              <a:rect b="b" l="l" r="r" t="t"/>
              <a:pathLst>
                <a:path extrusionOk="0" h="16721" w="16721">
                  <a:moveTo>
                    <a:pt x="8369" y="1"/>
                  </a:moveTo>
                  <a:cubicBezTo>
                    <a:pt x="3746" y="1"/>
                    <a:pt x="0" y="3747"/>
                    <a:pt x="0" y="8369"/>
                  </a:cubicBezTo>
                  <a:cubicBezTo>
                    <a:pt x="0" y="12975"/>
                    <a:pt x="3746" y="16721"/>
                    <a:pt x="8369" y="16721"/>
                  </a:cubicBezTo>
                  <a:cubicBezTo>
                    <a:pt x="12974" y="16721"/>
                    <a:pt x="16720" y="12975"/>
                    <a:pt x="16720" y="8369"/>
                  </a:cubicBezTo>
                  <a:cubicBezTo>
                    <a:pt x="16720" y="3747"/>
                    <a:pt x="12974" y="1"/>
                    <a:pt x="83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1541574" y="324333"/>
              <a:ext cx="404105" cy="404105"/>
            </a:xfrm>
            <a:custGeom>
              <a:rect b="b" l="l" r="r" t="t"/>
              <a:pathLst>
                <a:path extrusionOk="0" h="16721" w="16721">
                  <a:moveTo>
                    <a:pt x="8369" y="1"/>
                  </a:moveTo>
                  <a:cubicBezTo>
                    <a:pt x="3746" y="1"/>
                    <a:pt x="0" y="3747"/>
                    <a:pt x="0" y="8369"/>
                  </a:cubicBezTo>
                  <a:cubicBezTo>
                    <a:pt x="0" y="12974"/>
                    <a:pt x="3746" y="16720"/>
                    <a:pt x="8369" y="16720"/>
                  </a:cubicBezTo>
                  <a:cubicBezTo>
                    <a:pt x="12974" y="16720"/>
                    <a:pt x="16720" y="12974"/>
                    <a:pt x="16720" y="8369"/>
                  </a:cubicBezTo>
                  <a:cubicBezTo>
                    <a:pt x="16720" y="3747"/>
                    <a:pt x="12974" y="1"/>
                    <a:pt x="8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1541574" y="558980"/>
              <a:ext cx="404105" cy="404105"/>
            </a:xfrm>
            <a:custGeom>
              <a:rect b="b" l="l" r="r" t="t"/>
              <a:pathLst>
                <a:path extrusionOk="0" h="16721" w="16721">
                  <a:moveTo>
                    <a:pt x="8369" y="0"/>
                  </a:moveTo>
                  <a:cubicBezTo>
                    <a:pt x="3746" y="0"/>
                    <a:pt x="0" y="3746"/>
                    <a:pt x="0" y="8369"/>
                  </a:cubicBezTo>
                  <a:cubicBezTo>
                    <a:pt x="0" y="12974"/>
                    <a:pt x="3746" y="16720"/>
                    <a:pt x="8369" y="16720"/>
                  </a:cubicBezTo>
                  <a:cubicBezTo>
                    <a:pt x="12974" y="16720"/>
                    <a:pt x="16720" y="12974"/>
                    <a:pt x="16720" y="8369"/>
                  </a:cubicBezTo>
                  <a:cubicBezTo>
                    <a:pt x="16720" y="3746"/>
                    <a:pt x="12974" y="0"/>
                    <a:pt x="8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1541574" y="793215"/>
              <a:ext cx="404105" cy="403670"/>
            </a:xfrm>
            <a:custGeom>
              <a:rect b="b" l="l" r="r" t="t"/>
              <a:pathLst>
                <a:path extrusionOk="0" h="16703" w="16721">
                  <a:moveTo>
                    <a:pt x="8369" y="0"/>
                  </a:moveTo>
                  <a:cubicBezTo>
                    <a:pt x="3746" y="0"/>
                    <a:pt x="0" y="3746"/>
                    <a:pt x="0" y="8351"/>
                  </a:cubicBezTo>
                  <a:cubicBezTo>
                    <a:pt x="0" y="12974"/>
                    <a:pt x="3746" y="16703"/>
                    <a:pt x="8369" y="16703"/>
                  </a:cubicBezTo>
                  <a:cubicBezTo>
                    <a:pt x="12974" y="16703"/>
                    <a:pt x="16720" y="12974"/>
                    <a:pt x="16720" y="8351"/>
                  </a:cubicBezTo>
                  <a:cubicBezTo>
                    <a:pt x="16720" y="3746"/>
                    <a:pt x="12974" y="0"/>
                    <a:pt x="8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3"/>
          <p:cNvSpPr/>
          <p:nvPr/>
        </p:nvSpPr>
        <p:spPr>
          <a:xfrm>
            <a:off x="5995500" y="4499913"/>
            <a:ext cx="643550" cy="643575"/>
          </a:xfrm>
          <a:custGeom>
            <a:rect b="b" l="l" r="r" t="t"/>
            <a:pathLst>
              <a:path extrusionOk="0" h="25743" w="25742">
                <a:moveTo>
                  <a:pt x="25742" y="1"/>
                </a:moveTo>
                <a:lnTo>
                  <a:pt x="12390" y="13335"/>
                </a:lnTo>
                <a:lnTo>
                  <a:pt x="0" y="25742"/>
                </a:lnTo>
                <a:lnTo>
                  <a:pt x="25742" y="25742"/>
                </a:lnTo>
                <a:lnTo>
                  <a:pt x="257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8118750" y="1657788"/>
            <a:ext cx="914200" cy="1827950"/>
          </a:xfrm>
          <a:custGeom>
            <a:rect b="b" l="l" r="r" t="t"/>
            <a:pathLst>
              <a:path extrusionOk="0" h="73118" w="36568">
                <a:moveTo>
                  <a:pt x="36567" y="1"/>
                </a:moveTo>
                <a:cubicBezTo>
                  <a:pt x="16393" y="1"/>
                  <a:pt x="0" y="16394"/>
                  <a:pt x="0" y="36568"/>
                </a:cubicBezTo>
                <a:lnTo>
                  <a:pt x="0" y="73118"/>
                </a:lnTo>
                <a:cubicBezTo>
                  <a:pt x="20174" y="73118"/>
                  <a:pt x="36567" y="56725"/>
                  <a:pt x="36567" y="36568"/>
                </a:cubicBezTo>
                <a:lnTo>
                  <a:pt x="365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TITLE_AND_BODY_2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4" name="Google Shape;294;p21"/>
          <p:cNvSpPr txBox="1"/>
          <p:nvPr>
            <p:ph idx="1" type="body"/>
          </p:nvPr>
        </p:nvSpPr>
        <p:spPr>
          <a:xfrm>
            <a:off x="720000" y="1149688"/>
            <a:ext cx="7704000" cy="30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cxnSp>
        <p:nvCxnSpPr>
          <p:cNvPr id="295" name="Google Shape;295;p21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96" name="Google Shape;296;p21"/>
          <p:cNvGrpSpPr/>
          <p:nvPr/>
        </p:nvGrpSpPr>
        <p:grpSpPr>
          <a:xfrm>
            <a:off x="8384375" y="3884900"/>
            <a:ext cx="759625" cy="677775"/>
            <a:chOff x="8384375" y="3884900"/>
            <a:chExt cx="759625" cy="677775"/>
          </a:xfrm>
        </p:grpSpPr>
        <p:sp>
          <p:nvSpPr>
            <p:cNvPr id="297" name="Google Shape;297;p21"/>
            <p:cNvSpPr/>
            <p:nvPr/>
          </p:nvSpPr>
          <p:spPr>
            <a:xfrm rot="-5400000">
              <a:off x="8425300" y="3843975"/>
              <a:ext cx="677775" cy="759625"/>
            </a:xfrm>
            <a:custGeom>
              <a:rect b="b" l="l" r="r" t="t"/>
              <a:pathLst>
                <a:path extrusionOk="0" h="30385" w="27111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1"/>
            <p:cNvSpPr/>
            <p:nvPr/>
          </p:nvSpPr>
          <p:spPr>
            <a:xfrm rot="-5400000">
              <a:off x="8594813" y="3674763"/>
              <a:ext cx="338750" cy="759625"/>
            </a:xfrm>
            <a:custGeom>
              <a:rect b="b" l="l" r="r" t="t"/>
              <a:pathLst>
                <a:path extrusionOk="0" h="30385" w="13550">
                  <a:moveTo>
                    <a:pt x="13550" y="0"/>
                  </a:moveTo>
                  <a:lnTo>
                    <a:pt x="1" y="15192"/>
                  </a:lnTo>
                  <a:lnTo>
                    <a:pt x="13550" y="30385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" name="Google Shape;299;p21"/>
          <p:cNvGrpSpPr/>
          <p:nvPr/>
        </p:nvGrpSpPr>
        <p:grpSpPr>
          <a:xfrm>
            <a:off x="7620288" y="4562663"/>
            <a:ext cx="1529800" cy="580825"/>
            <a:chOff x="7620288" y="4562663"/>
            <a:chExt cx="1529800" cy="580825"/>
          </a:xfrm>
        </p:grpSpPr>
        <p:sp>
          <p:nvSpPr>
            <p:cNvPr id="300" name="Google Shape;300;p21"/>
            <p:cNvSpPr/>
            <p:nvPr/>
          </p:nvSpPr>
          <p:spPr>
            <a:xfrm rot="5400000">
              <a:off x="8094775" y="4088175"/>
              <a:ext cx="580825" cy="1529800"/>
            </a:xfrm>
            <a:custGeom>
              <a:rect b="b" l="l" r="r" t="t"/>
              <a:pathLst>
                <a:path extrusionOk="0" h="61192" w="23233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1"/>
            <p:cNvSpPr/>
            <p:nvPr/>
          </p:nvSpPr>
          <p:spPr>
            <a:xfrm rot="5400000">
              <a:off x="8219138" y="4396838"/>
              <a:ext cx="331250" cy="662900"/>
            </a:xfrm>
            <a:custGeom>
              <a:rect b="b" l="l" r="r" t="t"/>
              <a:pathLst>
                <a:path extrusionOk="0" h="26516" w="1325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TITLE_AND_BODY_2_1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2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4" name="Google Shape;304;p22"/>
          <p:cNvSpPr txBox="1"/>
          <p:nvPr>
            <p:ph idx="1" type="body"/>
          </p:nvPr>
        </p:nvSpPr>
        <p:spPr>
          <a:xfrm>
            <a:off x="720000" y="1149693"/>
            <a:ext cx="7704000" cy="1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cxnSp>
        <p:nvCxnSpPr>
          <p:cNvPr id="305" name="Google Shape;305;p22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06" name="Google Shape;306;p22"/>
          <p:cNvGrpSpPr/>
          <p:nvPr/>
        </p:nvGrpSpPr>
        <p:grpSpPr>
          <a:xfrm>
            <a:off x="8430775" y="875950"/>
            <a:ext cx="1072775" cy="1072775"/>
            <a:chOff x="6124575" y="1181225"/>
            <a:chExt cx="1072775" cy="1072775"/>
          </a:xfrm>
        </p:grpSpPr>
        <p:sp>
          <p:nvSpPr>
            <p:cNvPr id="307" name="Google Shape;307;p22"/>
            <p:cNvSpPr/>
            <p:nvPr/>
          </p:nvSpPr>
          <p:spPr>
            <a:xfrm>
              <a:off x="6124575" y="1181225"/>
              <a:ext cx="212250" cy="211650"/>
            </a:xfrm>
            <a:custGeom>
              <a:rect b="b" l="l" r="r" t="t"/>
              <a:pathLst>
                <a:path extrusionOk="0" h="8466" w="8490">
                  <a:moveTo>
                    <a:pt x="4072" y="1"/>
                  </a:moveTo>
                  <a:lnTo>
                    <a:pt x="0" y="4061"/>
                  </a:lnTo>
                  <a:lnTo>
                    <a:pt x="0" y="8466"/>
                  </a:lnTo>
                  <a:lnTo>
                    <a:pt x="8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6124575" y="1181225"/>
              <a:ext cx="457500" cy="456925"/>
            </a:xfrm>
            <a:custGeom>
              <a:rect b="b" l="l" r="r" t="t"/>
              <a:pathLst>
                <a:path extrusionOk="0" h="18277" w="18300">
                  <a:moveTo>
                    <a:pt x="13895" y="1"/>
                  </a:moveTo>
                  <a:lnTo>
                    <a:pt x="0" y="13871"/>
                  </a:lnTo>
                  <a:lnTo>
                    <a:pt x="0" y="18277"/>
                  </a:lnTo>
                  <a:lnTo>
                    <a:pt x="183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2"/>
            <p:cNvSpPr/>
            <p:nvPr/>
          </p:nvSpPr>
          <p:spPr>
            <a:xfrm>
              <a:off x="6124575" y="1181225"/>
              <a:ext cx="702475" cy="702500"/>
            </a:xfrm>
            <a:custGeom>
              <a:rect b="b" l="l" r="r" t="t"/>
              <a:pathLst>
                <a:path extrusionOk="0" h="28100" w="28099">
                  <a:moveTo>
                    <a:pt x="23693" y="1"/>
                  </a:moveTo>
                  <a:lnTo>
                    <a:pt x="0" y="23694"/>
                  </a:lnTo>
                  <a:lnTo>
                    <a:pt x="0" y="28099"/>
                  </a:lnTo>
                  <a:lnTo>
                    <a:pt x="280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6124575" y="1181225"/>
              <a:ext cx="947750" cy="947775"/>
            </a:xfrm>
            <a:custGeom>
              <a:rect b="b" l="l" r="r" t="t"/>
              <a:pathLst>
                <a:path extrusionOk="0" h="37911" w="37910">
                  <a:moveTo>
                    <a:pt x="33504" y="1"/>
                  </a:moveTo>
                  <a:lnTo>
                    <a:pt x="0" y="33505"/>
                  </a:lnTo>
                  <a:lnTo>
                    <a:pt x="0" y="37910"/>
                  </a:lnTo>
                  <a:lnTo>
                    <a:pt x="379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6134675" y="1191350"/>
              <a:ext cx="1062675" cy="1062650"/>
            </a:xfrm>
            <a:custGeom>
              <a:rect b="b" l="l" r="r" t="t"/>
              <a:pathLst>
                <a:path extrusionOk="0" h="42506" w="42507">
                  <a:moveTo>
                    <a:pt x="42506" y="0"/>
                  </a:moveTo>
                  <a:lnTo>
                    <a:pt x="1" y="42506"/>
                  </a:lnTo>
                  <a:lnTo>
                    <a:pt x="4418" y="42506"/>
                  </a:lnTo>
                  <a:lnTo>
                    <a:pt x="42506" y="4406"/>
                  </a:lnTo>
                  <a:lnTo>
                    <a:pt x="425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6380250" y="1436325"/>
              <a:ext cx="817100" cy="817675"/>
            </a:xfrm>
            <a:custGeom>
              <a:rect b="b" l="l" r="r" t="t"/>
              <a:pathLst>
                <a:path extrusionOk="0" h="32707" w="32684">
                  <a:moveTo>
                    <a:pt x="32683" y="0"/>
                  </a:moveTo>
                  <a:lnTo>
                    <a:pt x="0" y="32707"/>
                  </a:lnTo>
                  <a:lnTo>
                    <a:pt x="4406" y="32707"/>
                  </a:lnTo>
                  <a:lnTo>
                    <a:pt x="32683" y="4429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6625525" y="1681875"/>
              <a:ext cx="571825" cy="572125"/>
            </a:xfrm>
            <a:custGeom>
              <a:rect b="b" l="l" r="r" t="t"/>
              <a:pathLst>
                <a:path extrusionOk="0" h="22885" w="22873">
                  <a:moveTo>
                    <a:pt x="22872" y="1"/>
                  </a:moveTo>
                  <a:lnTo>
                    <a:pt x="0" y="22885"/>
                  </a:lnTo>
                  <a:lnTo>
                    <a:pt x="4406" y="22885"/>
                  </a:lnTo>
                  <a:lnTo>
                    <a:pt x="22872" y="4406"/>
                  </a:lnTo>
                  <a:lnTo>
                    <a:pt x="228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2"/>
            <p:cNvSpPr/>
            <p:nvPr/>
          </p:nvSpPr>
          <p:spPr>
            <a:xfrm>
              <a:off x="6870775" y="1927150"/>
              <a:ext cx="326575" cy="326850"/>
            </a:xfrm>
            <a:custGeom>
              <a:rect b="b" l="l" r="r" t="t"/>
              <a:pathLst>
                <a:path extrusionOk="0" h="13074" w="13063">
                  <a:moveTo>
                    <a:pt x="13062" y="1"/>
                  </a:moveTo>
                  <a:lnTo>
                    <a:pt x="1" y="13074"/>
                  </a:lnTo>
                  <a:lnTo>
                    <a:pt x="4418" y="13074"/>
                  </a:lnTo>
                  <a:lnTo>
                    <a:pt x="13062" y="4406"/>
                  </a:lnTo>
                  <a:lnTo>
                    <a:pt x="130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5" name="Google Shape;315;p22"/>
          <p:cNvSpPr/>
          <p:nvPr/>
        </p:nvSpPr>
        <p:spPr>
          <a:xfrm>
            <a:off x="8258901" y="1214807"/>
            <a:ext cx="488370" cy="488387"/>
          </a:xfrm>
          <a:custGeom>
            <a:rect b="b" l="l" r="r" t="t"/>
            <a:pathLst>
              <a:path extrusionOk="0" h="29541" w="29540">
                <a:moveTo>
                  <a:pt x="14776" y="1"/>
                </a:moveTo>
                <a:cubicBezTo>
                  <a:pt x="6585" y="1"/>
                  <a:pt x="1" y="6585"/>
                  <a:pt x="1" y="14777"/>
                </a:cubicBezTo>
                <a:cubicBezTo>
                  <a:pt x="1" y="22956"/>
                  <a:pt x="6585" y="29540"/>
                  <a:pt x="14776" y="29540"/>
                </a:cubicBezTo>
                <a:cubicBezTo>
                  <a:pt x="22956" y="29540"/>
                  <a:pt x="29540" y="22956"/>
                  <a:pt x="29540" y="14777"/>
                </a:cubicBezTo>
                <a:cubicBezTo>
                  <a:pt x="29540" y="6585"/>
                  <a:pt x="22956" y="1"/>
                  <a:pt x="14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4_2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"/>
          <p:cNvSpPr txBox="1"/>
          <p:nvPr>
            <p:ph type="title"/>
          </p:nvPr>
        </p:nvSpPr>
        <p:spPr>
          <a:xfrm>
            <a:off x="967875" y="1637550"/>
            <a:ext cx="3200700" cy="106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8" name="Google Shape;318;p23"/>
          <p:cNvSpPr txBox="1"/>
          <p:nvPr>
            <p:ph idx="1" type="subTitle"/>
          </p:nvPr>
        </p:nvSpPr>
        <p:spPr>
          <a:xfrm>
            <a:off x="967875" y="2700750"/>
            <a:ext cx="3200700" cy="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19" name="Google Shape;319;p23"/>
          <p:cNvSpPr/>
          <p:nvPr/>
        </p:nvSpPr>
        <p:spPr>
          <a:xfrm>
            <a:off x="8229800" y="2032625"/>
            <a:ext cx="823968" cy="1647531"/>
          </a:xfrm>
          <a:custGeom>
            <a:rect b="b" l="l" r="r" t="t"/>
            <a:pathLst>
              <a:path extrusionOk="0" h="73118" w="36568">
                <a:moveTo>
                  <a:pt x="36567" y="1"/>
                </a:moveTo>
                <a:cubicBezTo>
                  <a:pt x="16393" y="1"/>
                  <a:pt x="0" y="16394"/>
                  <a:pt x="0" y="36568"/>
                </a:cubicBezTo>
                <a:lnTo>
                  <a:pt x="0" y="73118"/>
                </a:lnTo>
                <a:cubicBezTo>
                  <a:pt x="20174" y="73118"/>
                  <a:pt x="36567" y="56725"/>
                  <a:pt x="36567" y="36568"/>
                </a:cubicBezTo>
                <a:lnTo>
                  <a:pt x="3656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0" name="Google Shape;320;p23"/>
          <p:cNvGrpSpPr/>
          <p:nvPr/>
        </p:nvGrpSpPr>
        <p:grpSpPr>
          <a:xfrm>
            <a:off x="6282413" y="4562663"/>
            <a:ext cx="1529800" cy="580825"/>
            <a:chOff x="6282413" y="4562663"/>
            <a:chExt cx="1529800" cy="580825"/>
          </a:xfrm>
        </p:grpSpPr>
        <p:sp>
          <p:nvSpPr>
            <p:cNvPr id="321" name="Google Shape;321;p23"/>
            <p:cNvSpPr/>
            <p:nvPr/>
          </p:nvSpPr>
          <p:spPr>
            <a:xfrm rot="-5400000">
              <a:off x="6756900" y="4088175"/>
              <a:ext cx="580825" cy="1529800"/>
            </a:xfrm>
            <a:custGeom>
              <a:rect b="b" l="l" r="r" t="t"/>
              <a:pathLst>
                <a:path extrusionOk="0" h="61192" w="23233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3"/>
            <p:cNvSpPr/>
            <p:nvPr/>
          </p:nvSpPr>
          <p:spPr>
            <a:xfrm rot="-5400000">
              <a:off x="6882113" y="4646413"/>
              <a:ext cx="331250" cy="662900"/>
            </a:xfrm>
            <a:custGeom>
              <a:rect b="b" l="l" r="r" t="t"/>
              <a:pathLst>
                <a:path extrusionOk="0" h="26516" w="1325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5" name="Google Shape;325;p24"/>
          <p:cNvSpPr txBox="1"/>
          <p:nvPr>
            <p:ph idx="1" type="subTitle"/>
          </p:nvPr>
        </p:nvSpPr>
        <p:spPr>
          <a:xfrm>
            <a:off x="5053200" y="2367525"/>
            <a:ext cx="24609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26" name="Google Shape;326;p24"/>
          <p:cNvSpPr txBox="1"/>
          <p:nvPr>
            <p:ph idx="2" type="subTitle"/>
          </p:nvPr>
        </p:nvSpPr>
        <p:spPr>
          <a:xfrm>
            <a:off x="1478225" y="2367525"/>
            <a:ext cx="24609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27" name="Google Shape;327;p24"/>
          <p:cNvSpPr txBox="1"/>
          <p:nvPr>
            <p:ph idx="3" type="subTitle"/>
          </p:nvPr>
        </p:nvSpPr>
        <p:spPr>
          <a:xfrm>
            <a:off x="1478226" y="1808625"/>
            <a:ext cx="24609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8" name="Google Shape;328;p24"/>
          <p:cNvSpPr txBox="1"/>
          <p:nvPr>
            <p:ph idx="4" type="subTitle"/>
          </p:nvPr>
        </p:nvSpPr>
        <p:spPr>
          <a:xfrm>
            <a:off x="5053224" y="1808625"/>
            <a:ext cx="24609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cxnSp>
        <p:nvCxnSpPr>
          <p:cNvPr id="329" name="Google Shape;329;p24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30" name="Google Shape;330;p24"/>
          <p:cNvGrpSpPr/>
          <p:nvPr/>
        </p:nvGrpSpPr>
        <p:grpSpPr>
          <a:xfrm>
            <a:off x="8430775" y="533800"/>
            <a:ext cx="1072775" cy="1072775"/>
            <a:chOff x="6124575" y="1181225"/>
            <a:chExt cx="1072775" cy="1072775"/>
          </a:xfrm>
        </p:grpSpPr>
        <p:sp>
          <p:nvSpPr>
            <p:cNvPr id="331" name="Google Shape;331;p24"/>
            <p:cNvSpPr/>
            <p:nvPr/>
          </p:nvSpPr>
          <p:spPr>
            <a:xfrm>
              <a:off x="6124575" y="1181225"/>
              <a:ext cx="212250" cy="211650"/>
            </a:xfrm>
            <a:custGeom>
              <a:rect b="b" l="l" r="r" t="t"/>
              <a:pathLst>
                <a:path extrusionOk="0" h="8466" w="8490">
                  <a:moveTo>
                    <a:pt x="4072" y="1"/>
                  </a:moveTo>
                  <a:lnTo>
                    <a:pt x="0" y="4061"/>
                  </a:lnTo>
                  <a:lnTo>
                    <a:pt x="0" y="8466"/>
                  </a:lnTo>
                  <a:lnTo>
                    <a:pt x="8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6124575" y="1181225"/>
              <a:ext cx="457500" cy="456925"/>
            </a:xfrm>
            <a:custGeom>
              <a:rect b="b" l="l" r="r" t="t"/>
              <a:pathLst>
                <a:path extrusionOk="0" h="18277" w="18300">
                  <a:moveTo>
                    <a:pt x="13895" y="1"/>
                  </a:moveTo>
                  <a:lnTo>
                    <a:pt x="0" y="13871"/>
                  </a:lnTo>
                  <a:lnTo>
                    <a:pt x="0" y="18277"/>
                  </a:lnTo>
                  <a:lnTo>
                    <a:pt x="183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6124575" y="1181225"/>
              <a:ext cx="702475" cy="702500"/>
            </a:xfrm>
            <a:custGeom>
              <a:rect b="b" l="l" r="r" t="t"/>
              <a:pathLst>
                <a:path extrusionOk="0" h="28100" w="28099">
                  <a:moveTo>
                    <a:pt x="23693" y="1"/>
                  </a:moveTo>
                  <a:lnTo>
                    <a:pt x="0" y="23694"/>
                  </a:lnTo>
                  <a:lnTo>
                    <a:pt x="0" y="28099"/>
                  </a:lnTo>
                  <a:lnTo>
                    <a:pt x="280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6124575" y="1181225"/>
              <a:ext cx="947750" cy="947775"/>
            </a:xfrm>
            <a:custGeom>
              <a:rect b="b" l="l" r="r" t="t"/>
              <a:pathLst>
                <a:path extrusionOk="0" h="37911" w="37910">
                  <a:moveTo>
                    <a:pt x="33504" y="1"/>
                  </a:moveTo>
                  <a:lnTo>
                    <a:pt x="0" y="33505"/>
                  </a:lnTo>
                  <a:lnTo>
                    <a:pt x="0" y="37910"/>
                  </a:lnTo>
                  <a:lnTo>
                    <a:pt x="379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6134675" y="1191350"/>
              <a:ext cx="1062675" cy="1062650"/>
            </a:xfrm>
            <a:custGeom>
              <a:rect b="b" l="l" r="r" t="t"/>
              <a:pathLst>
                <a:path extrusionOk="0" h="42506" w="42507">
                  <a:moveTo>
                    <a:pt x="42506" y="0"/>
                  </a:moveTo>
                  <a:lnTo>
                    <a:pt x="1" y="42506"/>
                  </a:lnTo>
                  <a:lnTo>
                    <a:pt x="4418" y="42506"/>
                  </a:lnTo>
                  <a:lnTo>
                    <a:pt x="42506" y="4406"/>
                  </a:lnTo>
                  <a:lnTo>
                    <a:pt x="425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4"/>
            <p:cNvSpPr/>
            <p:nvPr/>
          </p:nvSpPr>
          <p:spPr>
            <a:xfrm>
              <a:off x="6380250" y="1436325"/>
              <a:ext cx="817100" cy="817675"/>
            </a:xfrm>
            <a:custGeom>
              <a:rect b="b" l="l" r="r" t="t"/>
              <a:pathLst>
                <a:path extrusionOk="0" h="32707" w="32684">
                  <a:moveTo>
                    <a:pt x="32683" y="0"/>
                  </a:moveTo>
                  <a:lnTo>
                    <a:pt x="0" y="32707"/>
                  </a:lnTo>
                  <a:lnTo>
                    <a:pt x="4406" y="32707"/>
                  </a:lnTo>
                  <a:lnTo>
                    <a:pt x="32683" y="4429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4"/>
            <p:cNvSpPr/>
            <p:nvPr/>
          </p:nvSpPr>
          <p:spPr>
            <a:xfrm>
              <a:off x="6625525" y="1681875"/>
              <a:ext cx="571825" cy="572125"/>
            </a:xfrm>
            <a:custGeom>
              <a:rect b="b" l="l" r="r" t="t"/>
              <a:pathLst>
                <a:path extrusionOk="0" h="22885" w="22873">
                  <a:moveTo>
                    <a:pt x="22872" y="1"/>
                  </a:moveTo>
                  <a:lnTo>
                    <a:pt x="0" y="22885"/>
                  </a:lnTo>
                  <a:lnTo>
                    <a:pt x="4406" y="22885"/>
                  </a:lnTo>
                  <a:lnTo>
                    <a:pt x="22872" y="4406"/>
                  </a:lnTo>
                  <a:lnTo>
                    <a:pt x="228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6870775" y="1927150"/>
              <a:ext cx="326575" cy="326850"/>
            </a:xfrm>
            <a:custGeom>
              <a:rect b="b" l="l" r="r" t="t"/>
              <a:pathLst>
                <a:path extrusionOk="0" h="13074" w="13063">
                  <a:moveTo>
                    <a:pt x="13062" y="1"/>
                  </a:moveTo>
                  <a:lnTo>
                    <a:pt x="1" y="13074"/>
                  </a:lnTo>
                  <a:lnTo>
                    <a:pt x="4418" y="13074"/>
                  </a:lnTo>
                  <a:lnTo>
                    <a:pt x="13062" y="4406"/>
                  </a:lnTo>
                  <a:lnTo>
                    <a:pt x="130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9" name="Google Shape;339;p24"/>
          <p:cNvSpPr/>
          <p:nvPr/>
        </p:nvSpPr>
        <p:spPr>
          <a:xfrm rot="1426576">
            <a:off x="8247677" y="590493"/>
            <a:ext cx="479814" cy="959391"/>
          </a:xfrm>
          <a:custGeom>
            <a:rect b="b" l="l" r="r" t="t"/>
            <a:pathLst>
              <a:path extrusionOk="0" h="73118" w="36568">
                <a:moveTo>
                  <a:pt x="36567" y="1"/>
                </a:moveTo>
                <a:cubicBezTo>
                  <a:pt x="16393" y="1"/>
                  <a:pt x="0" y="16394"/>
                  <a:pt x="0" y="36568"/>
                </a:cubicBezTo>
                <a:lnTo>
                  <a:pt x="0" y="73118"/>
                </a:lnTo>
                <a:cubicBezTo>
                  <a:pt x="20174" y="73118"/>
                  <a:pt x="36567" y="56725"/>
                  <a:pt x="36567" y="36568"/>
                </a:cubicBezTo>
                <a:lnTo>
                  <a:pt x="365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4"/>
          <p:cNvSpPr/>
          <p:nvPr/>
        </p:nvSpPr>
        <p:spPr>
          <a:xfrm>
            <a:off x="8430775" y="4344144"/>
            <a:ext cx="713223" cy="799353"/>
          </a:xfrm>
          <a:custGeom>
            <a:rect b="b" l="l" r="r" t="t"/>
            <a:pathLst>
              <a:path extrusionOk="0" h="30385" w="27111">
                <a:moveTo>
                  <a:pt x="0" y="0"/>
                </a:moveTo>
                <a:lnTo>
                  <a:pt x="0" y="30385"/>
                </a:lnTo>
                <a:lnTo>
                  <a:pt x="27111" y="30385"/>
                </a:lnTo>
                <a:lnTo>
                  <a:pt x="2711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4"/>
          <p:cNvSpPr/>
          <p:nvPr/>
        </p:nvSpPr>
        <p:spPr>
          <a:xfrm>
            <a:off x="8787217" y="4344144"/>
            <a:ext cx="356467" cy="799353"/>
          </a:xfrm>
          <a:custGeom>
            <a:rect b="b" l="l" r="r" t="t"/>
            <a:pathLst>
              <a:path extrusionOk="0" h="30385" w="13550">
                <a:moveTo>
                  <a:pt x="13550" y="0"/>
                </a:moveTo>
                <a:lnTo>
                  <a:pt x="1" y="15192"/>
                </a:lnTo>
                <a:lnTo>
                  <a:pt x="13550" y="30385"/>
                </a:lnTo>
                <a:lnTo>
                  <a:pt x="135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4"/>
          <p:cNvSpPr/>
          <p:nvPr/>
        </p:nvSpPr>
        <p:spPr>
          <a:xfrm>
            <a:off x="7099025" y="4945000"/>
            <a:ext cx="1331750" cy="198500"/>
          </a:xfrm>
          <a:custGeom>
            <a:rect b="b" l="l" r="r" t="t"/>
            <a:pathLst>
              <a:path extrusionOk="0" h="7940" w="53270">
                <a:moveTo>
                  <a:pt x="0" y="1"/>
                </a:moveTo>
                <a:lnTo>
                  <a:pt x="0" y="7940"/>
                </a:lnTo>
                <a:lnTo>
                  <a:pt x="53270" y="7940"/>
                </a:lnTo>
                <a:lnTo>
                  <a:pt x="5327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4"/>
          <p:cNvSpPr/>
          <p:nvPr/>
        </p:nvSpPr>
        <p:spPr>
          <a:xfrm>
            <a:off x="7099025" y="4301425"/>
            <a:ext cx="643550" cy="643575"/>
          </a:xfrm>
          <a:custGeom>
            <a:rect b="b" l="l" r="r" t="t"/>
            <a:pathLst>
              <a:path extrusionOk="0" h="25743" w="25742">
                <a:moveTo>
                  <a:pt x="25742" y="1"/>
                </a:moveTo>
                <a:lnTo>
                  <a:pt x="12390" y="13335"/>
                </a:lnTo>
                <a:lnTo>
                  <a:pt x="0" y="25742"/>
                </a:lnTo>
                <a:lnTo>
                  <a:pt x="25742" y="25742"/>
                </a:lnTo>
                <a:lnTo>
                  <a:pt x="257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4"/>
          <p:cNvSpPr/>
          <p:nvPr/>
        </p:nvSpPr>
        <p:spPr>
          <a:xfrm>
            <a:off x="7729674" y="4286322"/>
            <a:ext cx="713234" cy="666467"/>
          </a:xfrm>
          <a:custGeom>
            <a:rect b="b" l="l" r="r" t="t"/>
            <a:pathLst>
              <a:path extrusionOk="0" h="16716" w="17889">
                <a:moveTo>
                  <a:pt x="8948" y="0"/>
                </a:moveTo>
                <a:cubicBezTo>
                  <a:pt x="4878" y="0"/>
                  <a:pt x="1297" y="2976"/>
                  <a:pt x="688" y="7118"/>
                </a:cubicBezTo>
                <a:cubicBezTo>
                  <a:pt x="0" y="11689"/>
                  <a:pt x="3145" y="15934"/>
                  <a:pt x="7716" y="16621"/>
                </a:cubicBezTo>
                <a:cubicBezTo>
                  <a:pt x="8137" y="16684"/>
                  <a:pt x="8555" y="16715"/>
                  <a:pt x="8968" y="16715"/>
                </a:cubicBezTo>
                <a:cubicBezTo>
                  <a:pt x="13026" y="16715"/>
                  <a:pt x="16593" y="13741"/>
                  <a:pt x="17201" y="9593"/>
                </a:cubicBezTo>
                <a:cubicBezTo>
                  <a:pt x="17889" y="5022"/>
                  <a:pt x="14744" y="777"/>
                  <a:pt x="10173" y="90"/>
                </a:cubicBezTo>
                <a:cubicBezTo>
                  <a:pt x="9762" y="30"/>
                  <a:pt x="9352" y="0"/>
                  <a:pt x="89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5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47" name="Google Shape;347;p25"/>
          <p:cNvSpPr txBox="1"/>
          <p:nvPr>
            <p:ph idx="1" type="subTitle"/>
          </p:nvPr>
        </p:nvSpPr>
        <p:spPr>
          <a:xfrm>
            <a:off x="4587150" y="1667625"/>
            <a:ext cx="3069900" cy="19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48" name="Google Shape;348;p25"/>
          <p:cNvSpPr txBox="1"/>
          <p:nvPr>
            <p:ph idx="2" type="subTitle"/>
          </p:nvPr>
        </p:nvSpPr>
        <p:spPr>
          <a:xfrm>
            <a:off x="967875" y="1667625"/>
            <a:ext cx="3069900" cy="19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cxnSp>
        <p:nvCxnSpPr>
          <p:cNvPr id="349" name="Google Shape;349;p25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50" name="Google Shape;350;p25"/>
          <p:cNvGrpSpPr/>
          <p:nvPr/>
        </p:nvGrpSpPr>
        <p:grpSpPr>
          <a:xfrm>
            <a:off x="8314425" y="3196950"/>
            <a:ext cx="829575" cy="1459375"/>
            <a:chOff x="8314425" y="3196950"/>
            <a:chExt cx="829575" cy="1459375"/>
          </a:xfrm>
        </p:grpSpPr>
        <p:sp>
          <p:nvSpPr>
            <p:cNvPr id="351" name="Google Shape;351;p25"/>
            <p:cNvSpPr/>
            <p:nvPr/>
          </p:nvSpPr>
          <p:spPr>
            <a:xfrm rot="5400000">
              <a:off x="7999525" y="3511850"/>
              <a:ext cx="1459375" cy="829575"/>
            </a:xfrm>
            <a:custGeom>
              <a:rect b="b" l="l" r="r" t="t"/>
              <a:pathLst>
                <a:path extrusionOk="0" h="33183" w="58375">
                  <a:moveTo>
                    <a:pt x="1" y="1"/>
                  </a:moveTo>
                  <a:lnTo>
                    <a:pt x="1" y="33183"/>
                  </a:lnTo>
                  <a:lnTo>
                    <a:pt x="58374" y="33183"/>
                  </a:lnTo>
                  <a:lnTo>
                    <a:pt x="583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5"/>
            <p:cNvSpPr/>
            <p:nvPr/>
          </p:nvSpPr>
          <p:spPr>
            <a:xfrm rot="5400000">
              <a:off x="8364463" y="3876788"/>
              <a:ext cx="729500" cy="829575"/>
            </a:xfrm>
            <a:custGeom>
              <a:rect b="b" l="l" r="r" t="t"/>
              <a:pathLst>
                <a:path extrusionOk="0" h="33183" w="29180">
                  <a:moveTo>
                    <a:pt x="1" y="1"/>
                  </a:moveTo>
                  <a:lnTo>
                    <a:pt x="1" y="33183"/>
                  </a:lnTo>
                  <a:lnTo>
                    <a:pt x="29179" y="33183"/>
                  </a:lnTo>
                  <a:lnTo>
                    <a:pt x="29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5"/>
            <p:cNvSpPr/>
            <p:nvPr/>
          </p:nvSpPr>
          <p:spPr>
            <a:xfrm rot="5400000">
              <a:off x="8394550" y="3220375"/>
              <a:ext cx="596725" cy="692525"/>
            </a:xfrm>
            <a:custGeom>
              <a:rect b="b" l="l" r="r" t="t"/>
              <a:pathLst>
                <a:path extrusionOk="0" h="27701" w="23869">
                  <a:moveTo>
                    <a:pt x="2990" y="1"/>
                  </a:moveTo>
                  <a:cubicBezTo>
                    <a:pt x="1340" y="1"/>
                    <a:pt x="0" y="1324"/>
                    <a:pt x="0" y="2973"/>
                  </a:cubicBezTo>
                  <a:lnTo>
                    <a:pt x="0" y="6823"/>
                  </a:lnTo>
                  <a:cubicBezTo>
                    <a:pt x="0" y="18353"/>
                    <a:pt x="9365" y="27701"/>
                    <a:pt x="20879" y="27701"/>
                  </a:cubicBezTo>
                  <a:cubicBezTo>
                    <a:pt x="22528" y="27701"/>
                    <a:pt x="23869" y="26378"/>
                    <a:pt x="23869" y="24728"/>
                  </a:cubicBezTo>
                  <a:lnTo>
                    <a:pt x="23869" y="20879"/>
                  </a:lnTo>
                  <a:cubicBezTo>
                    <a:pt x="23869" y="9349"/>
                    <a:pt x="14503" y="1"/>
                    <a:pt x="2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 rot="5400000">
              <a:off x="8395613" y="3907513"/>
              <a:ext cx="596725" cy="692950"/>
            </a:xfrm>
            <a:custGeom>
              <a:rect b="b" l="l" r="r" t="t"/>
              <a:pathLst>
                <a:path extrusionOk="0" h="27718" w="23869">
                  <a:moveTo>
                    <a:pt x="20879" y="0"/>
                  </a:moveTo>
                  <a:cubicBezTo>
                    <a:pt x="9348" y="0"/>
                    <a:pt x="0" y="9365"/>
                    <a:pt x="0" y="20878"/>
                  </a:cubicBezTo>
                  <a:lnTo>
                    <a:pt x="0" y="24728"/>
                  </a:lnTo>
                  <a:cubicBezTo>
                    <a:pt x="0" y="26377"/>
                    <a:pt x="1323" y="27718"/>
                    <a:pt x="2990" y="27718"/>
                  </a:cubicBezTo>
                  <a:cubicBezTo>
                    <a:pt x="14521" y="27718"/>
                    <a:pt x="23869" y="18352"/>
                    <a:pt x="23869" y="6839"/>
                  </a:cubicBezTo>
                  <a:lnTo>
                    <a:pt x="23869" y="2990"/>
                  </a:lnTo>
                  <a:cubicBezTo>
                    <a:pt x="23869" y="1340"/>
                    <a:pt x="22528" y="0"/>
                    <a:pt x="20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5" name="Google Shape;355;p25"/>
          <p:cNvGrpSpPr/>
          <p:nvPr/>
        </p:nvGrpSpPr>
        <p:grpSpPr>
          <a:xfrm>
            <a:off x="6715013" y="4656325"/>
            <a:ext cx="2428975" cy="487175"/>
            <a:chOff x="6715013" y="4656325"/>
            <a:chExt cx="2428975" cy="487175"/>
          </a:xfrm>
        </p:grpSpPr>
        <p:sp>
          <p:nvSpPr>
            <p:cNvPr id="356" name="Google Shape;356;p25"/>
            <p:cNvSpPr/>
            <p:nvPr/>
          </p:nvSpPr>
          <p:spPr>
            <a:xfrm rot="-5400000">
              <a:off x="8769350" y="4768863"/>
              <a:ext cx="481600" cy="267675"/>
            </a:xfrm>
            <a:custGeom>
              <a:rect b="b" l="l" r="r" t="t"/>
              <a:pathLst>
                <a:path extrusionOk="0" h="10707" w="19264">
                  <a:moveTo>
                    <a:pt x="0" y="1"/>
                  </a:moveTo>
                  <a:lnTo>
                    <a:pt x="0" y="10706"/>
                  </a:lnTo>
                  <a:lnTo>
                    <a:pt x="19263" y="107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5"/>
            <p:cNvSpPr/>
            <p:nvPr/>
          </p:nvSpPr>
          <p:spPr>
            <a:xfrm rot="-5400000">
              <a:off x="8362738" y="4629900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1"/>
                  </a:moveTo>
                  <a:lnTo>
                    <a:pt x="0" y="21601"/>
                  </a:lnTo>
                  <a:lnTo>
                    <a:pt x="19487" y="108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 rot="-5400000">
              <a:off x="7822313" y="4629475"/>
              <a:ext cx="487175" cy="540875"/>
            </a:xfrm>
            <a:custGeom>
              <a:rect b="b" l="l" r="r" t="t"/>
              <a:pathLst>
                <a:path extrusionOk="0" h="21635" w="19487">
                  <a:moveTo>
                    <a:pt x="0" y="0"/>
                  </a:moveTo>
                  <a:lnTo>
                    <a:pt x="0" y="21635"/>
                  </a:lnTo>
                  <a:lnTo>
                    <a:pt x="19487" y="10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5"/>
            <p:cNvSpPr/>
            <p:nvPr/>
          </p:nvSpPr>
          <p:spPr>
            <a:xfrm rot="-5400000">
              <a:off x="7281888" y="4629900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0"/>
                  </a:moveTo>
                  <a:lnTo>
                    <a:pt x="0" y="21600"/>
                  </a:lnTo>
                  <a:lnTo>
                    <a:pt x="19487" y="1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5"/>
            <p:cNvSpPr/>
            <p:nvPr/>
          </p:nvSpPr>
          <p:spPr>
            <a:xfrm rot="-5400000">
              <a:off x="8631675" y="4631188"/>
              <a:ext cx="487175" cy="537450"/>
            </a:xfrm>
            <a:custGeom>
              <a:rect b="b" l="l" r="r" t="t"/>
              <a:pathLst>
                <a:path extrusionOk="0" h="21498" w="19487">
                  <a:moveTo>
                    <a:pt x="19487" y="0"/>
                  </a:moveTo>
                  <a:lnTo>
                    <a:pt x="0" y="10792"/>
                  </a:lnTo>
                  <a:lnTo>
                    <a:pt x="19263" y="21497"/>
                  </a:lnTo>
                  <a:lnTo>
                    <a:pt x="19487" y="21497"/>
                  </a:lnTo>
                  <a:lnTo>
                    <a:pt x="194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5"/>
            <p:cNvSpPr/>
            <p:nvPr/>
          </p:nvSpPr>
          <p:spPr>
            <a:xfrm rot="-5400000">
              <a:off x="8092738" y="4629675"/>
              <a:ext cx="487175" cy="540475"/>
            </a:xfrm>
            <a:custGeom>
              <a:rect b="b" l="l" r="r" t="t"/>
              <a:pathLst>
                <a:path extrusionOk="0" h="21619" w="19487">
                  <a:moveTo>
                    <a:pt x="19487" y="1"/>
                  </a:moveTo>
                  <a:lnTo>
                    <a:pt x="0" y="10810"/>
                  </a:lnTo>
                  <a:lnTo>
                    <a:pt x="19487" y="21618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5"/>
            <p:cNvSpPr/>
            <p:nvPr/>
          </p:nvSpPr>
          <p:spPr>
            <a:xfrm rot="-5400000">
              <a:off x="7552088" y="4629475"/>
              <a:ext cx="487175" cy="540875"/>
            </a:xfrm>
            <a:custGeom>
              <a:rect b="b" l="l" r="r" t="t"/>
              <a:pathLst>
                <a:path extrusionOk="0" h="21635" w="19487">
                  <a:moveTo>
                    <a:pt x="19487" y="1"/>
                  </a:moveTo>
                  <a:lnTo>
                    <a:pt x="0" y="10809"/>
                  </a:lnTo>
                  <a:lnTo>
                    <a:pt x="19487" y="21635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5"/>
            <p:cNvSpPr/>
            <p:nvPr/>
          </p:nvSpPr>
          <p:spPr>
            <a:xfrm rot="-5400000">
              <a:off x="7011663" y="4629900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19487" y="1"/>
                  </a:moveTo>
                  <a:lnTo>
                    <a:pt x="0" y="10809"/>
                  </a:lnTo>
                  <a:lnTo>
                    <a:pt x="19487" y="21601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5"/>
            <p:cNvSpPr/>
            <p:nvPr/>
          </p:nvSpPr>
          <p:spPr>
            <a:xfrm rot="-5400000">
              <a:off x="6741438" y="4629900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0"/>
                  </a:moveTo>
                  <a:lnTo>
                    <a:pt x="0" y="21600"/>
                  </a:lnTo>
                  <a:lnTo>
                    <a:pt x="19487" y="1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6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67" name="Google Shape;367;p26"/>
          <p:cNvSpPr txBox="1"/>
          <p:nvPr>
            <p:ph idx="1" type="subTitle"/>
          </p:nvPr>
        </p:nvSpPr>
        <p:spPr>
          <a:xfrm>
            <a:off x="1108138" y="2360150"/>
            <a:ext cx="2058900" cy="15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68" name="Google Shape;368;p26"/>
          <p:cNvSpPr txBox="1"/>
          <p:nvPr>
            <p:ph idx="2" type="subTitle"/>
          </p:nvPr>
        </p:nvSpPr>
        <p:spPr>
          <a:xfrm>
            <a:off x="3722663" y="2360150"/>
            <a:ext cx="2058900" cy="15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69" name="Google Shape;369;p26"/>
          <p:cNvSpPr txBox="1"/>
          <p:nvPr>
            <p:ph idx="3" type="subTitle"/>
          </p:nvPr>
        </p:nvSpPr>
        <p:spPr>
          <a:xfrm>
            <a:off x="6337238" y="2360150"/>
            <a:ext cx="2058900" cy="15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70" name="Google Shape;370;p26"/>
          <p:cNvSpPr txBox="1"/>
          <p:nvPr>
            <p:ph idx="4" type="subTitle"/>
          </p:nvPr>
        </p:nvSpPr>
        <p:spPr>
          <a:xfrm>
            <a:off x="1108138" y="1700150"/>
            <a:ext cx="2058900" cy="66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71" name="Google Shape;371;p26"/>
          <p:cNvSpPr txBox="1"/>
          <p:nvPr>
            <p:ph idx="5" type="subTitle"/>
          </p:nvPr>
        </p:nvSpPr>
        <p:spPr>
          <a:xfrm>
            <a:off x="3722688" y="1700150"/>
            <a:ext cx="2058900" cy="66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72" name="Google Shape;372;p26"/>
          <p:cNvSpPr txBox="1"/>
          <p:nvPr>
            <p:ph idx="6" type="subTitle"/>
          </p:nvPr>
        </p:nvSpPr>
        <p:spPr>
          <a:xfrm>
            <a:off x="6337238" y="1700150"/>
            <a:ext cx="2058900" cy="66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cxnSp>
        <p:nvCxnSpPr>
          <p:cNvPr id="373" name="Google Shape;373;p26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74" name="Google Shape;374;p26"/>
          <p:cNvGrpSpPr/>
          <p:nvPr/>
        </p:nvGrpSpPr>
        <p:grpSpPr>
          <a:xfrm>
            <a:off x="7812238" y="4237013"/>
            <a:ext cx="1331750" cy="906475"/>
            <a:chOff x="7812238" y="4237013"/>
            <a:chExt cx="1331750" cy="906475"/>
          </a:xfrm>
        </p:grpSpPr>
        <p:sp>
          <p:nvSpPr>
            <p:cNvPr id="375" name="Google Shape;375;p26"/>
            <p:cNvSpPr/>
            <p:nvPr/>
          </p:nvSpPr>
          <p:spPr>
            <a:xfrm rot="5400000">
              <a:off x="8024875" y="4024375"/>
              <a:ext cx="906475" cy="1331750"/>
            </a:xfrm>
            <a:custGeom>
              <a:rect b="b" l="l" r="r" t="t"/>
              <a:pathLst>
                <a:path extrusionOk="0" h="53270" w="36259">
                  <a:moveTo>
                    <a:pt x="1" y="0"/>
                  </a:moveTo>
                  <a:lnTo>
                    <a:pt x="1" y="53270"/>
                  </a:lnTo>
                  <a:lnTo>
                    <a:pt x="36259" y="53270"/>
                  </a:lnTo>
                  <a:lnTo>
                    <a:pt x="36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6"/>
            <p:cNvSpPr/>
            <p:nvPr/>
          </p:nvSpPr>
          <p:spPr>
            <a:xfrm rot="5400000">
              <a:off x="8632763" y="4499938"/>
              <a:ext cx="418025" cy="418025"/>
            </a:xfrm>
            <a:custGeom>
              <a:rect b="b" l="l" r="r" t="t"/>
              <a:pathLst>
                <a:path extrusionOk="0" h="16721" w="16721">
                  <a:moveTo>
                    <a:pt x="8369" y="1"/>
                  </a:moveTo>
                  <a:cubicBezTo>
                    <a:pt x="3746" y="1"/>
                    <a:pt x="0" y="3747"/>
                    <a:pt x="0" y="8369"/>
                  </a:cubicBezTo>
                  <a:cubicBezTo>
                    <a:pt x="0" y="12975"/>
                    <a:pt x="3746" y="16721"/>
                    <a:pt x="8369" y="16721"/>
                  </a:cubicBezTo>
                  <a:cubicBezTo>
                    <a:pt x="12974" y="16721"/>
                    <a:pt x="16720" y="12975"/>
                    <a:pt x="16720" y="8369"/>
                  </a:cubicBezTo>
                  <a:cubicBezTo>
                    <a:pt x="16720" y="3747"/>
                    <a:pt x="12974" y="1"/>
                    <a:pt x="8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6"/>
            <p:cNvSpPr/>
            <p:nvPr/>
          </p:nvSpPr>
          <p:spPr>
            <a:xfrm rot="5400000">
              <a:off x="8390463" y="4499938"/>
              <a:ext cx="418025" cy="418025"/>
            </a:xfrm>
            <a:custGeom>
              <a:rect b="b" l="l" r="r" t="t"/>
              <a:pathLst>
                <a:path extrusionOk="0" h="16721" w="16721">
                  <a:moveTo>
                    <a:pt x="8369" y="1"/>
                  </a:moveTo>
                  <a:cubicBezTo>
                    <a:pt x="3746" y="1"/>
                    <a:pt x="0" y="3747"/>
                    <a:pt x="0" y="8369"/>
                  </a:cubicBezTo>
                  <a:cubicBezTo>
                    <a:pt x="0" y="12974"/>
                    <a:pt x="3746" y="16720"/>
                    <a:pt x="8369" y="16720"/>
                  </a:cubicBezTo>
                  <a:cubicBezTo>
                    <a:pt x="12974" y="16720"/>
                    <a:pt x="16720" y="12974"/>
                    <a:pt x="16720" y="8369"/>
                  </a:cubicBezTo>
                  <a:cubicBezTo>
                    <a:pt x="16720" y="3747"/>
                    <a:pt x="12974" y="1"/>
                    <a:pt x="8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6"/>
            <p:cNvSpPr/>
            <p:nvPr/>
          </p:nvSpPr>
          <p:spPr>
            <a:xfrm rot="5400000">
              <a:off x="8147738" y="4499938"/>
              <a:ext cx="418025" cy="418025"/>
            </a:xfrm>
            <a:custGeom>
              <a:rect b="b" l="l" r="r" t="t"/>
              <a:pathLst>
                <a:path extrusionOk="0" h="16721" w="16721">
                  <a:moveTo>
                    <a:pt x="8369" y="0"/>
                  </a:moveTo>
                  <a:cubicBezTo>
                    <a:pt x="3746" y="0"/>
                    <a:pt x="0" y="3746"/>
                    <a:pt x="0" y="8369"/>
                  </a:cubicBezTo>
                  <a:cubicBezTo>
                    <a:pt x="0" y="12974"/>
                    <a:pt x="3746" y="16720"/>
                    <a:pt x="8369" y="16720"/>
                  </a:cubicBezTo>
                  <a:cubicBezTo>
                    <a:pt x="12974" y="16720"/>
                    <a:pt x="16720" y="12974"/>
                    <a:pt x="16720" y="8369"/>
                  </a:cubicBezTo>
                  <a:cubicBezTo>
                    <a:pt x="16720" y="3746"/>
                    <a:pt x="12974" y="0"/>
                    <a:pt x="8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6"/>
            <p:cNvSpPr/>
            <p:nvPr/>
          </p:nvSpPr>
          <p:spPr>
            <a:xfrm rot="5400000">
              <a:off x="7905663" y="4500163"/>
              <a:ext cx="418025" cy="417575"/>
            </a:xfrm>
            <a:custGeom>
              <a:rect b="b" l="l" r="r" t="t"/>
              <a:pathLst>
                <a:path extrusionOk="0" h="16703" w="16721">
                  <a:moveTo>
                    <a:pt x="8369" y="0"/>
                  </a:moveTo>
                  <a:cubicBezTo>
                    <a:pt x="3746" y="0"/>
                    <a:pt x="0" y="3746"/>
                    <a:pt x="0" y="8351"/>
                  </a:cubicBezTo>
                  <a:cubicBezTo>
                    <a:pt x="0" y="12974"/>
                    <a:pt x="3746" y="16703"/>
                    <a:pt x="8369" y="16703"/>
                  </a:cubicBezTo>
                  <a:cubicBezTo>
                    <a:pt x="12974" y="16703"/>
                    <a:pt x="16720" y="12974"/>
                    <a:pt x="16720" y="8351"/>
                  </a:cubicBezTo>
                  <a:cubicBezTo>
                    <a:pt x="16720" y="3746"/>
                    <a:pt x="12974" y="0"/>
                    <a:pt x="83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0" name="Google Shape;380;p26"/>
          <p:cNvGrpSpPr/>
          <p:nvPr/>
        </p:nvGrpSpPr>
        <p:grpSpPr>
          <a:xfrm>
            <a:off x="7134463" y="4383875"/>
            <a:ext cx="677775" cy="759625"/>
            <a:chOff x="7134463" y="4383875"/>
            <a:chExt cx="677775" cy="759625"/>
          </a:xfrm>
        </p:grpSpPr>
        <p:sp>
          <p:nvSpPr>
            <p:cNvPr id="381" name="Google Shape;381;p26"/>
            <p:cNvSpPr/>
            <p:nvPr/>
          </p:nvSpPr>
          <p:spPr>
            <a:xfrm rot="10800000">
              <a:off x="7134463" y="4383875"/>
              <a:ext cx="677775" cy="759625"/>
            </a:xfrm>
            <a:custGeom>
              <a:rect b="b" l="l" r="r" t="t"/>
              <a:pathLst>
                <a:path extrusionOk="0" h="30385" w="27111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6"/>
            <p:cNvSpPr/>
            <p:nvPr/>
          </p:nvSpPr>
          <p:spPr>
            <a:xfrm rot="10800000">
              <a:off x="7134763" y="4383875"/>
              <a:ext cx="338750" cy="759625"/>
            </a:xfrm>
            <a:custGeom>
              <a:rect b="b" l="l" r="r" t="t"/>
              <a:pathLst>
                <a:path extrusionOk="0" h="30385" w="13550">
                  <a:moveTo>
                    <a:pt x="13550" y="0"/>
                  </a:moveTo>
                  <a:lnTo>
                    <a:pt x="1" y="15192"/>
                  </a:lnTo>
                  <a:lnTo>
                    <a:pt x="13550" y="30385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" name="Google Shape;383;p26"/>
          <p:cNvSpPr/>
          <p:nvPr/>
        </p:nvSpPr>
        <p:spPr>
          <a:xfrm>
            <a:off x="8426909" y="0"/>
            <a:ext cx="717080" cy="716308"/>
          </a:xfrm>
          <a:custGeom>
            <a:rect b="b" l="l" r="r" t="t"/>
            <a:pathLst>
              <a:path extrusionOk="0" h="16703" w="16721">
                <a:moveTo>
                  <a:pt x="8369" y="0"/>
                </a:moveTo>
                <a:cubicBezTo>
                  <a:pt x="3746" y="0"/>
                  <a:pt x="0" y="3746"/>
                  <a:pt x="0" y="8351"/>
                </a:cubicBezTo>
                <a:cubicBezTo>
                  <a:pt x="0" y="12974"/>
                  <a:pt x="3746" y="16703"/>
                  <a:pt x="8369" y="16703"/>
                </a:cubicBezTo>
                <a:cubicBezTo>
                  <a:pt x="12974" y="16703"/>
                  <a:pt x="16720" y="12974"/>
                  <a:pt x="16720" y="8351"/>
                </a:cubicBezTo>
                <a:cubicBezTo>
                  <a:pt x="16720" y="3746"/>
                  <a:pt x="12974" y="0"/>
                  <a:pt x="8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7"/>
          <p:cNvSpPr txBox="1"/>
          <p:nvPr>
            <p:ph type="title"/>
          </p:nvPr>
        </p:nvSpPr>
        <p:spPr>
          <a:xfrm>
            <a:off x="720000" y="5467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86" name="Google Shape;386;p27"/>
          <p:cNvSpPr txBox="1"/>
          <p:nvPr>
            <p:ph idx="1" type="subTitle"/>
          </p:nvPr>
        </p:nvSpPr>
        <p:spPr>
          <a:xfrm>
            <a:off x="1253224" y="1825100"/>
            <a:ext cx="28110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87" name="Google Shape;387;p27"/>
          <p:cNvSpPr txBox="1"/>
          <p:nvPr>
            <p:ph idx="2" type="subTitle"/>
          </p:nvPr>
        </p:nvSpPr>
        <p:spPr>
          <a:xfrm>
            <a:off x="5079776" y="1825100"/>
            <a:ext cx="28110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88" name="Google Shape;388;p27"/>
          <p:cNvSpPr txBox="1"/>
          <p:nvPr>
            <p:ph idx="3" type="subTitle"/>
          </p:nvPr>
        </p:nvSpPr>
        <p:spPr>
          <a:xfrm>
            <a:off x="1253224" y="3485675"/>
            <a:ext cx="28110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89" name="Google Shape;389;p27"/>
          <p:cNvSpPr txBox="1"/>
          <p:nvPr>
            <p:ph idx="4" type="subTitle"/>
          </p:nvPr>
        </p:nvSpPr>
        <p:spPr>
          <a:xfrm>
            <a:off x="5079776" y="3485675"/>
            <a:ext cx="2811000" cy="9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90" name="Google Shape;390;p27"/>
          <p:cNvSpPr txBox="1"/>
          <p:nvPr>
            <p:ph idx="5" type="subTitle"/>
          </p:nvPr>
        </p:nvSpPr>
        <p:spPr>
          <a:xfrm>
            <a:off x="1253224" y="1455550"/>
            <a:ext cx="2811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91" name="Google Shape;391;p27"/>
          <p:cNvSpPr txBox="1"/>
          <p:nvPr>
            <p:ph idx="6" type="subTitle"/>
          </p:nvPr>
        </p:nvSpPr>
        <p:spPr>
          <a:xfrm>
            <a:off x="1253224" y="3116200"/>
            <a:ext cx="2811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92" name="Google Shape;392;p27"/>
          <p:cNvSpPr txBox="1"/>
          <p:nvPr>
            <p:ph idx="7" type="subTitle"/>
          </p:nvPr>
        </p:nvSpPr>
        <p:spPr>
          <a:xfrm>
            <a:off x="5079749" y="1455550"/>
            <a:ext cx="2811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93" name="Google Shape;393;p27"/>
          <p:cNvSpPr txBox="1"/>
          <p:nvPr>
            <p:ph idx="8" type="subTitle"/>
          </p:nvPr>
        </p:nvSpPr>
        <p:spPr>
          <a:xfrm>
            <a:off x="5079749" y="3116200"/>
            <a:ext cx="2811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cxnSp>
        <p:nvCxnSpPr>
          <p:cNvPr id="394" name="Google Shape;394;p27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95" name="Google Shape;395;p27"/>
          <p:cNvGrpSpPr/>
          <p:nvPr/>
        </p:nvGrpSpPr>
        <p:grpSpPr>
          <a:xfrm>
            <a:off x="8384375" y="3884900"/>
            <a:ext cx="759625" cy="677775"/>
            <a:chOff x="8384375" y="3884900"/>
            <a:chExt cx="759625" cy="677775"/>
          </a:xfrm>
        </p:grpSpPr>
        <p:sp>
          <p:nvSpPr>
            <p:cNvPr id="396" name="Google Shape;396;p27"/>
            <p:cNvSpPr/>
            <p:nvPr/>
          </p:nvSpPr>
          <p:spPr>
            <a:xfrm rot="-5400000">
              <a:off x="8425300" y="3843975"/>
              <a:ext cx="677775" cy="759625"/>
            </a:xfrm>
            <a:custGeom>
              <a:rect b="b" l="l" r="r" t="t"/>
              <a:pathLst>
                <a:path extrusionOk="0" h="30385" w="27111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7"/>
            <p:cNvSpPr/>
            <p:nvPr/>
          </p:nvSpPr>
          <p:spPr>
            <a:xfrm rot="-5400000">
              <a:off x="8594813" y="3674763"/>
              <a:ext cx="338750" cy="759625"/>
            </a:xfrm>
            <a:custGeom>
              <a:rect b="b" l="l" r="r" t="t"/>
              <a:pathLst>
                <a:path extrusionOk="0" h="30385" w="13550">
                  <a:moveTo>
                    <a:pt x="13550" y="0"/>
                  </a:moveTo>
                  <a:lnTo>
                    <a:pt x="1" y="15192"/>
                  </a:lnTo>
                  <a:lnTo>
                    <a:pt x="13550" y="30385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8" name="Google Shape;398;p27"/>
          <p:cNvGrpSpPr/>
          <p:nvPr/>
        </p:nvGrpSpPr>
        <p:grpSpPr>
          <a:xfrm>
            <a:off x="7620288" y="4562663"/>
            <a:ext cx="1529800" cy="580825"/>
            <a:chOff x="7620288" y="4562663"/>
            <a:chExt cx="1529800" cy="580825"/>
          </a:xfrm>
        </p:grpSpPr>
        <p:sp>
          <p:nvSpPr>
            <p:cNvPr id="399" name="Google Shape;399;p27"/>
            <p:cNvSpPr/>
            <p:nvPr/>
          </p:nvSpPr>
          <p:spPr>
            <a:xfrm rot="5400000">
              <a:off x="8094775" y="4088175"/>
              <a:ext cx="580825" cy="1529800"/>
            </a:xfrm>
            <a:custGeom>
              <a:rect b="b" l="l" r="r" t="t"/>
              <a:pathLst>
                <a:path extrusionOk="0" h="61192" w="23233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7"/>
            <p:cNvSpPr/>
            <p:nvPr/>
          </p:nvSpPr>
          <p:spPr>
            <a:xfrm rot="5400000">
              <a:off x="8219138" y="4396838"/>
              <a:ext cx="331250" cy="662900"/>
            </a:xfrm>
            <a:custGeom>
              <a:rect b="b" l="l" r="r" t="t"/>
              <a:pathLst>
                <a:path extrusionOk="0" h="26516" w="1325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8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3" name="Google Shape;403;p28"/>
          <p:cNvSpPr txBox="1"/>
          <p:nvPr>
            <p:ph idx="1" type="subTitle"/>
          </p:nvPr>
        </p:nvSpPr>
        <p:spPr>
          <a:xfrm>
            <a:off x="1080275" y="1710161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04" name="Google Shape;404;p28"/>
          <p:cNvSpPr txBox="1"/>
          <p:nvPr>
            <p:ph idx="2" type="subTitle"/>
          </p:nvPr>
        </p:nvSpPr>
        <p:spPr>
          <a:xfrm>
            <a:off x="3759138" y="1710161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05" name="Google Shape;405;p28"/>
          <p:cNvSpPr txBox="1"/>
          <p:nvPr>
            <p:ph idx="3" type="subTitle"/>
          </p:nvPr>
        </p:nvSpPr>
        <p:spPr>
          <a:xfrm>
            <a:off x="1080275" y="3440450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06" name="Google Shape;406;p28"/>
          <p:cNvSpPr txBox="1"/>
          <p:nvPr>
            <p:ph idx="4" type="subTitle"/>
          </p:nvPr>
        </p:nvSpPr>
        <p:spPr>
          <a:xfrm>
            <a:off x="3759138" y="3440450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07" name="Google Shape;407;p28"/>
          <p:cNvSpPr txBox="1"/>
          <p:nvPr>
            <p:ph idx="5" type="subTitle"/>
          </p:nvPr>
        </p:nvSpPr>
        <p:spPr>
          <a:xfrm>
            <a:off x="6437997" y="1710161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08" name="Google Shape;408;p28"/>
          <p:cNvSpPr txBox="1"/>
          <p:nvPr>
            <p:ph idx="6" type="subTitle"/>
          </p:nvPr>
        </p:nvSpPr>
        <p:spPr>
          <a:xfrm>
            <a:off x="6437997" y="3440450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09" name="Google Shape;409;p28"/>
          <p:cNvSpPr txBox="1"/>
          <p:nvPr>
            <p:ph idx="7" type="subTitle"/>
          </p:nvPr>
        </p:nvSpPr>
        <p:spPr>
          <a:xfrm>
            <a:off x="1084180" y="1336263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10" name="Google Shape;410;p28"/>
          <p:cNvSpPr txBox="1"/>
          <p:nvPr>
            <p:ph idx="8" type="subTitle"/>
          </p:nvPr>
        </p:nvSpPr>
        <p:spPr>
          <a:xfrm>
            <a:off x="3763039" y="1336263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11" name="Google Shape;411;p28"/>
          <p:cNvSpPr txBox="1"/>
          <p:nvPr>
            <p:ph idx="9" type="subTitle"/>
          </p:nvPr>
        </p:nvSpPr>
        <p:spPr>
          <a:xfrm>
            <a:off x="6441895" y="1336263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12" name="Google Shape;412;p28"/>
          <p:cNvSpPr txBox="1"/>
          <p:nvPr>
            <p:ph idx="13" type="subTitle"/>
          </p:nvPr>
        </p:nvSpPr>
        <p:spPr>
          <a:xfrm>
            <a:off x="1084180" y="306335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13" name="Google Shape;413;p28"/>
          <p:cNvSpPr txBox="1"/>
          <p:nvPr>
            <p:ph idx="14" type="subTitle"/>
          </p:nvPr>
        </p:nvSpPr>
        <p:spPr>
          <a:xfrm>
            <a:off x="3763039" y="306335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414" name="Google Shape;414;p28"/>
          <p:cNvSpPr txBox="1"/>
          <p:nvPr>
            <p:ph idx="15" type="subTitle"/>
          </p:nvPr>
        </p:nvSpPr>
        <p:spPr>
          <a:xfrm>
            <a:off x="6441895" y="3063350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b="1" sz="20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cxnSp>
        <p:nvCxnSpPr>
          <p:cNvPr id="415" name="Google Shape;415;p28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16" name="Google Shape;416;p28"/>
          <p:cNvGrpSpPr/>
          <p:nvPr/>
        </p:nvGrpSpPr>
        <p:grpSpPr>
          <a:xfrm>
            <a:off x="8571525" y="3613700"/>
            <a:ext cx="572505" cy="1529803"/>
            <a:chOff x="8571525" y="3613700"/>
            <a:chExt cx="572505" cy="1529803"/>
          </a:xfrm>
        </p:grpSpPr>
        <p:sp>
          <p:nvSpPr>
            <p:cNvPr id="417" name="Google Shape;417;p28"/>
            <p:cNvSpPr/>
            <p:nvPr/>
          </p:nvSpPr>
          <p:spPr>
            <a:xfrm>
              <a:off x="8571525" y="3613700"/>
              <a:ext cx="572171" cy="1529800"/>
            </a:xfrm>
            <a:custGeom>
              <a:rect b="b" l="l" r="r" t="t"/>
              <a:pathLst>
                <a:path extrusionOk="0" h="61192" w="23233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8571850" y="4571300"/>
              <a:ext cx="572180" cy="572203"/>
            </a:xfrm>
            <a:custGeom>
              <a:rect b="b" l="l" r="r" t="t"/>
              <a:pathLst>
                <a:path extrusionOk="0" h="25743" w="25742">
                  <a:moveTo>
                    <a:pt x="25742" y="1"/>
                  </a:moveTo>
                  <a:lnTo>
                    <a:pt x="12390" y="13335"/>
                  </a:lnTo>
                  <a:lnTo>
                    <a:pt x="0" y="25742"/>
                  </a:lnTo>
                  <a:lnTo>
                    <a:pt x="25742" y="25742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9" name="Google Shape;419;p28"/>
          <p:cNvGrpSpPr/>
          <p:nvPr/>
        </p:nvGrpSpPr>
        <p:grpSpPr>
          <a:xfrm>
            <a:off x="7769650" y="67370"/>
            <a:ext cx="1322225" cy="465200"/>
            <a:chOff x="7769650" y="67370"/>
            <a:chExt cx="1322225" cy="465200"/>
          </a:xfrm>
        </p:grpSpPr>
        <p:sp>
          <p:nvSpPr>
            <p:cNvPr id="420" name="Google Shape;420;p28"/>
            <p:cNvSpPr/>
            <p:nvPr/>
          </p:nvSpPr>
          <p:spPr>
            <a:xfrm rot="10800000">
              <a:off x="8933500" y="388595"/>
              <a:ext cx="158375" cy="143850"/>
            </a:xfrm>
            <a:custGeom>
              <a:rect b="b" l="l" r="r" t="t"/>
              <a:pathLst>
                <a:path extrusionOk="0" h="5754" w="6335">
                  <a:moveTo>
                    <a:pt x="3157" y="0"/>
                  </a:moveTo>
                  <a:cubicBezTo>
                    <a:pt x="1869" y="0"/>
                    <a:pt x="695" y="877"/>
                    <a:pt x="382" y="2192"/>
                  </a:cubicBezTo>
                  <a:cubicBezTo>
                    <a:pt x="1" y="3728"/>
                    <a:pt x="941" y="5288"/>
                    <a:pt x="2477" y="5669"/>
                  </a:cubicBezTo>
                  <a:cubicBezTo>
                    <a:pt x="2708" y="5726"/>
                    <a:pt x="2939" y="5753"/>
                    <a:pt x="3166" y="5753"/>
                  </a:cubicBezTo>
                  <a:cubicBezTo>
                    <a:pt x="4461" y="5753"/>
                    <a:pt x="5630" y="4869"/>
                    <a:pt x="5954" y="3562"/>
                  </a:cubicBezTo>
                  <a:cubicBezTo>
                    <a:pt x="6335" y="2026"/>
                    <a:pt x="5394" y="466"/>
                    <a:pt x="3846" y="85"/>
                  </a:cubicBezTo>
                  <a:cubicBezTo>
                    <a:pt x="3616" y="28"/>
                    <a:pt x="3384" y="0"/>
                    <a:pt x="3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 rot="10800000">
              <a:off x="8642975" y="388770"/>
              <a:ext cx="157775" cy="143500"/>
            </a:xfrm>
            <a:custGeom>
              <a:rect b="b" l="l" r="r" t="t"/>
              <a:pathLst>
                <a:path extrusionOk="0" h="5740" w="6311">
                  <a:moveTo>
                    <a:pt x="3154" y="1"/>
                  </a:moveTo>
                  <a:cubicBezTo>
                    <a:pt x="2420" y="1"/>
                    <a:pt x="1685" y="280"/>
                    <a:pt x="1119" y="840"/>
                  </a:cubicBezTo>
                  <a:cubicBezTo>
                    <a:pt x="0" y="1959"/>
                    <a:pt x="0" y="3781"/>
                    <a:pt x="1119" y="4900"/>
                  </a:cubicBezTo>
                  <a:cubicBezTo>
                    <a:pt x="1685" y="5460"/>
                    <a:pt x="2420" y="5739"/>
                    <a:pt x="3154" y="5739"/>
                  </a:cubicBezTo>
                  <a:cubicBezTo>
                    <a:pt x="3887" y="5739"/>
                    <a:pt x="4620" y="5460"/>
                    <a:pt x="5179" y="4900"/>
                  </a:cubicBezTo>
                  <a:cubicBezTo>
                    <a:pt x="6310" y="3781"/>
                    <a:pt x="6310" y="1959"/>
                    <a:pt x="5179" y="840"/>
                  </a:cubicBezTo>
                  <a:cubicBezTo>
                    <a:pt x="4620" y="280"/>
                    <a:pt x="3887" y="1"/>
                    <a:pt x="3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 rot="10800000">
              <a:off x="8352175" y="388595"/>
              <a:ext cx="158375" cy="143825"/>
            </a:xfrm>
            <a:custGeom>
              <a:rect b="b" l="l" r="r" t="t"/>
              <a:pathLst>
                <a:path extrusionOk="0" h="5753" w="6335">
                  <a:moveTo>
                    <a:pt x="3170" y="0"/>
                  </a:moveTo>
                  <a:cubicBezTo>
                    <a:pt x="1875" y="0"/>
                    <a:pt x="706" y="885"/>
                    <a:pt x="382" y="2191"/>
                  </a:cubicBezTo>
                  <a:cubicBezTo>
                    <a:pt x="1" y="3727"/>
                    <a:pt x="941" y="5287"/>
                    <a:pt x="2489" y="5668"/>
                  </a:cubicBezTo>
                  <a:cubicBezTo>
                    <a:pt x="2718" y="5725"/>
                    <a:pt x="2948" y="5752"/>
                    <a:pt x="3174" y="5752"/>
                  </a:cubicBezTo>
                  <a:cubicBezTo>
                    <a:pt x="4464" y="5752"/>
                    <a:pt x="5640" y="4868"/>
                    <a:pt x="5954" y="3561"/>
                  </a:cubicBezTo>
                  <a:cubicBezTo>
                    <a:pt x="6335" y="2025"/>
                    <a:pt x="5394" y="465"/>
                    <a:pt x="3858" y="84"/>
                  </a:cubicBezTo>
                  <a:cubicBezTo>
                    <a:pt x="3627" y="27"/>
                    <a:pt x="3397" y="0"/>
                    <a:pt x="3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 rot="10800000">
              <a:off x="8061950" y="388770"/>
              <a:ext cx="157775" cy="143800"/>
            </a:xfrm>
            <a:custGeom>
              <a:rect b="b" l="l" r="r" t="t"/>
              <a:pathLst>
                <a:path extrusionOk="0" h="5752" w="6311">
                  <a:moveTo>
                    <a:pt x="3149" y="1"/>
                  </a:moveTo>
                  <a:cubicBezTo>
                    <a:pt x="2414" y="1"/>
                    <a:pt x="1679" y="281"/>
                    <a:pt x="1119" y="840"/>
                  </a:cubicBezTo>
                  <a:cubicBezTo>
                    <a:pt x="0" y="1971"/>
                    <a:pt x="0" y="3781"/>
                    <a:pt x="1119" y="4912"/>
                  </a:cubicBezTo>
                  <a:cubicBezTo>
                    <a:pt x="1679" y="5472"/>
                    <a:pt x="2414" y="5751"/>
                    <a:pt x="3149" y="5751"/>
                  </a:cubicBezTo>
                  <a:cubicBezTo>
                    <a:pt x="3884" y="5751"/>
                    <a:pt x="4620" y="5472"/>
                    <a:pt x="5179" y="4912"/>
                  </a:cubicBezTo>
                  <a:cubicBezTo>
                    <a:pt x="6310" y="3781"/>
                    <a:pt x="6310" y="1971"/>
                    <a:pt x="5179" y="840"/>
                  </a:cubicBezTo>
                  <a:cubicBezTo>
                    <a:pt x="4620" y="281"/>
                    <a:pt x="3884" y="1"/>
                    <a:pt x="3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 rot="10800000">
              <a:off x="7771150" y="388595"/>
              <a:ext cx="158375" cy="143750"/>
            </a:xfrm>
            <a:custGeom>
              <a:rect b="b" l="l" r="r" t="t"/>
              <a:pathLst>
                <a:path extrusionOk="0" h="5750" w="6335">
                  <a:moveTo>
                    <a:pt x="3180" y="1"/>
                  </a:moveTo>
                  <a:cubicBezTo>
                    <a:pt x="1881" y="1"/>
                    <a:pt x="707" y="878"/>
                    <a:pt x="382" y="2188"/>
                  </a:cubicBezTo>
                  <a:cubicBezTo>
                    <a:pt x="1" y="3736"/>
                    <a:pt x="941" y="5284"/>
                    <a:pt x="2489" y="5665"/>
                  </a:cubicBezTo>
                  <a:cubicBezTo>
                    <a:pt x="2720" y="5722"/>
                    <a:pt x="2951" y="5750"/>
                    <a:pt x="3179" y="5750"/>
                  </a:cubicBezTo>
                  <a:cubicBezTo>
                    <a:pt x="4467" y="5750"/>
                    <a:pt x="5640" y="4873"/>
                    <a:pt x="5954" y="3558"/>
                  </a:cubicBezTo>
                  <a:cubicBezTo>
                    <a:pt x="6335" y="2022"/>
                    <a:pt x="5394" y="462"/>
                    <a:pt x="3858" y="81"/>
                  </a:cubicBezTo>
                  <a:cubicBezTo>
                    <a:pt x="3631" y="27"/>
                    <a:pt x="3404" y="1"/>
                    <a:pt x="3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 rot="10800000">
              <a:off x="8932300" y="67670"/>
              <a:ext cx="158075" cy="143750"/>
            </a:xfrm>
            <a:custGeom>
              <a:rect b="b" l="l" r="r" t="t"/>
              <a:pathLst>
                <a:path extrusionOk="0" h="5750" w="6323">
                  <a:moveTo>
                    <a:pt x="3160" y="0"/>
                  </a:moveTo>
                  <a:cubicBezTo>
                    <a:pt x="1864" y="0"/>
                    <a:pt x="685" y="896"/>
                    <a:pt x="369" y="2210"/>
                  </a:cubicBezTo>
                  <a:cubicBezTo>
                    <a:pt x="0" y="3758"/>
                    <a:pt x="965" y="5306"/>
                    <a:pt x="2501" y="5675"/>
                  </a:cubicBezTo>
                  <a:cubicBezTo>
                    <a:pt x="2720" y="5726"/>
                    <a:pt x="2940" y="5750"/>
                    <a:pt x="3156" y="5750"/>
                  </a:cubicBezTo>
                  <a:cubicBezTo>
                    <a:pt x="4464" y="5750"/>
                    <a:pt x="5649" y="4860"/>
                    <a:pt x="5965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600" y="26"/>
                    <a:pt x="3379" y="0"/>
                    <a:pt x="3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 rot="10800000">
              <a:off x="8642975" y="68570"/>
              <a:ext cx="157775" cy="143725"/>
            </a:xfrm>
            <a:custGeom>
              <a:rect b="b" l="l" r="r" t="t"/>
              <a:pathLst>
                <a:path extrusionOk="0" h="5749" w="6311">
                  <a:moveTo>
                    <a:pt x="3155" y="1"/>
                  </a:moveTo>
                  <a:cubicBezTo>
                    <a:pt x="2420" y="1"/>
                    <a:pt x="1685" y="281"/>
                    <a:pt x="1119" y="840"/>
                  </a:cubicBezTo>
                  <a:cubicBezTo>
                    <a:pt x="0" y="1959"/>
                    <a:pt x="0" y="3781"/>
                    <a:pt x="1119" y="4900"/>
                  </a:cubicBezTo>
                  <a:cubicBezTo>
                    <a:pt x="1685" y="5466"/>
                    <a:pt x="2420" y="5749"/>
                    <a:pt x="3155" y="5749"/>
                  </a:cubicBezTo>
                  <a:cubicBezTo>
                    <a:pt x="3890" y="5749"/>
                    <a:pt x="4626" y="5466"/>
                    <a:pt x="5191" y="4900"/>
                  </a:cubicBezTo>
                  <a:cubicBezTo>
                    <a:pt x="6310" y="3781"/>
                    <a:pt x="6310" y="1959"/>
                    <a:pt x="5191" y="840"/>
                  </a:cubicBezTo>
                  <a:cubicBezTo>
                    <a:pt x="4626" y="281"/>
                    <a:pt x="3890" y="1"/>
                    <a:pt x="3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 rot="10800000">
              <a:off x="8350975" y="67845"/>
              <a:ext cx="158075" cy="143575"/>
            </a:xfrm>
            <a:custGeom>
              <a:rect b="b" l="l" r="r" t="t"/>
              <a:pathLst>
                <a:path extrusionOk="0" h="5743" w="6323">
                  <a:moveTo>
                    <a:pt x="3156" y="0"/>
                  </a:moveTo>
                  <a:cubicBezTo>
                    <a:pt x="1855" y="0"/>
                    <a:pt x="685" y="896"/>
                    <a:pt x="369" y="2210"/>
                  </a:cubicBezTo>
                  <a:cubicBezTo>
                    <a:pt x="0" y="3758"/>
                    <a:pt x="953" y="5306"/>
                    <a:pt x="2500" y="5663"/>
                  </a:cubicBezTo>
                  <a:cubicBezTo>
                    <a:pt x="2726" y="5717"/>
                    <a:pt x="2951" y="5742"/>
                    <a:pt x="3172" y="5742"/>
                  </a:cubicBezTo>
                  <a:cubicBezTo>
                    <a:pt x="4473" y="5742"/>
                    <a:pt x="5648" y="4854"/>
                    <a:pt x="5953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599" y="26"/>
                    <a:pt x="3375" y="0"/>
                    <a:pt x="3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 rot="10800000">
              <a:off x="8061950" y="68795"/>
              <a:ext cx="157775" cy="143725"/>
            </a:xfrm>
            <a:custGeom>
              <a:rect b="b" l="l" r="r" t="t"/>
              <a:pathLst>
                <a:path extrusionOk="0" h="5749" w="6311">
                  <a:moveTo>
                    <a:pt x="3154" y="1"/>
                  </a:moveTo>
                  <a:cubicBezTo>
                    <a:pt x="2420" y="1"/>
                    <a:pt x="1685" y="284"/>
                    <a:pt x="1119" y="849"/>
                  </a:cubicBezTo>
                  <a:cubicBezTo>
                    <a:pt x="0" y="1968"/>
                    <a:pt x="0" y="3790"/>
                    <a:pt x="1119" y="4909"/>
                  </a:cubicBezTo>
                  <a:cubicBezTo>
                    <a:pt x="1685" y="5469"/>
                    <a:pt x="2420" y="5749"/>
                    <a:pt x="3154" y="5749"/>
                  </a:cubicBezTo>
                  <a:cubicBezTo>
                    <a:pt x="3887" y="5749"/>
                    <a:pt x="4620" y="5469"/>
                    <a:pt x="5179" y="4909"/>
                  </a:cubicBezTo>
                  <a:cubicBezTo>
                    <a:pt x="6310" y="3790"/>
                    <a:pt x="6310" y="1968"/>
                    <a:pt x="5179" y="849"/>
                  </a:cubicBezTo>
                  <a:cubicBezTo>
                    <a:pt x="4620" y="284"/>
                    <a:pt x="3887" y="1"/>
                    <a:pt x="3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 rot="10800000">
              <a:off x="7769650" y="67370"/>
              <a:ext cx="158075" cy="143750"/>
            </a:xfrm>
            <a:custGeom>
              <a:rect b="b" l="l" r="r" t="t"/>
              <a:pathLst>
                <a:path extrusionOk="0" h="5750" w="6323">
                  <a:moveTo>
                    <a:pt x="3155" y="0"/>
                  </a:moveTo>
                  <a:cubicBezTo>
                    <a:pt x="1852" y="0"/>
                    <a:pt x="675" y="896"/>
                    <a:pt x="369" y="2210"/>
                  </a:cubicBezTo>
                  <a:cubicBezTo>
                    <a:pt x="0" y="3758"/>
                    <a:pt x="953" y="5306"/>
                    <a:pt x="2500" y="5675"/>
                  </a:cubicBezTo>
                  <a:cubicBezTo>
                    <a:pt x="2720" y="5725"/>
                    <a:pt x="2940" y="5750"/>
                    <a:pt x="3156" y="5750"/>
                  </a:cubicBezTo>
                  <a:cubicBezTo>
                    <a:pt x="4463" y="5750"/>
                    <a:pt x="5647" y="4860"/>
                    <a:pt x="5953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599" y="26"/>
                    <a:pt x="3375" y="0"/>
                    <a:pt x="3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0" name="Google Shape;430;p28"/>
          <p:cNvSpPr/>
          <p:nvPr/>
        </p:nvSpPr>
        <p:spPr>
          <a:xfrm rot="-8856501">
            <a:off x="8556250" y="375551"/>
            <a:ext cx="331248" cy="662895"/>
          </a:xfrm>
          <a:custGeom>
            <a:rect b="b" l="l" r="r" t="t"/>
            <a:pathLst>
              <a:path extrusionOk="0" h="26516" w="13250">
                <a:moveTo>
                  <a:pt x="0" y="1"/>
                </a:moveTo>
                <a:lnTo>
                  <a:pt x="0" y="26515"/>
                </a:lnTo>
                <a:cubicBezTo>
                  <a:pt x="7321" y="26515"/>
                  <a:pt x="13249" y="20570"/>
                  <a:pt x="13249" y="13249"/>
                </a:cubicBezTo>
                <a:cubicBezTo>
                  <a:pt x="13249" y="5929"/>
                  <a:pt x="7321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9"/>
          <p:cNvSpPr txBox="1"/>
          <p:nvPr>
            <p:ph hasCustomPrompt="1" type="title"/>
          </p:nvPr>
        </p:nvSpPr>
        <p:spPr>
          <a:xfrm>
            <a:off x="713225" y="619974"/>
            <a:ext cx="4696800" cy="76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3" name="Google Shape;433;p29"/>
          <p:cNvSpPr txBox="1"/>
          <p:nvPr>
            <p:ph idx="1" type="subTitle"/>
          </p:nvPr>
        </p:nvSpPr>
        <p:spPr>
          <a:xfrm>
            <a:off x="713225" y="1220210"/>
            <a:ext cx="4442100" cy="59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34" name="Google Shape;434;p29"/>
          <p:cNvSpPr txBox="1"/>
          <p:nvPr>
            <p:ph hasCustomPrompt="1" idx="2" type="title"/>
          </p:nvPr>
        </p:nvSpPr>
        <p:spPr>
          <a:xfrm>
            <a:off x="713225" y="1972230"/>
            <a:ext cx="4696800" cy="76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5" name="Google Shape;435;p29"/>
          <p:cNvSpPr txBox="1"/>
          <p:nvPr>
            <p:ph idx="3" type="subTitle"/>
          </p:nvPr>
        </p:nvSpPr>
        <p:spPr>
          <a:xfrm>
            <a:off x="713225" y="2572471"/>
            <a:ext cx="4442100" cy="59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36" name="Google Shape;436;p29"/>
          <p:cNvSpPr txBox="1"/>
          <p:nvPr>
            <p:ph hasCustomPrompt="1" idx="4" type="title"/>
          </p:nvPr>
        </p:nvSpPr>
        <p:spPr>
          <a:xfrm>
            <a:off x="713225" y="3324486"/>
            <a:ext cx="4696800" cy="76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7" name="Google Shape;437;p29"/>
          <p:cNvSpPr txBox="1"/>
          <p:nvPr>
            <p:ph idx="5" type="subTitle"/>
          </p:nvPr>
        </p:nvSpPr>
        <p:spPr>
          <a:xfrm>
            <a:off x="713225" y="3924733"/>
            <a:ext cx="4442100" cy="59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38" name="Google Shape;438;p29"/>
          <p:cNvSpPr/>
          <p:nvPr/>
        </p:nvSpPr>
        <p:spPr>
          <a:xfrm>
            <a:off x="5995500" y="4499913"/>
            <a:ext cx="643550" cy="643575"/>
          </a:xfrm>
          <a:custGeom>
            <a:rect b="b" l="l" r="r" t="t"/>
            <a:pathLst>
              <a:path extrusionOk="0" h="25743" w="25742">
                <a:moveTo>
                  <a:pt x="25742" y="1"/>
                </a:moveTo>
                <a:lnTo>
                  <a:pt x="12390" y="13335"/>
                </a:lnTo>
                <a:lnTo>
                  <a:pt x="0" y="25742"/>
                </a:lnTo>
                <a:lnTo>
                  <a:pt x="25742" y="25742"/>
                </a:lnTo>
                <a:lnTo>
                  <a:pt x="2574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9"/>
          <p:cNvSpPr/>
          <p:nvPr/>
        </p:nvSpPr>
        <p:spPr>
          <a:xfrm>
            <a:off x="8328775" y="1988897"/>
            <a:ext cx="690312" cy="1380285"/>
          </a:xfrm>
          <a:custGeom>
            <a:rect b="b" l="l" r="r" t="t"/>
            <a:pathLst>
              <a:path extrusionOk="0" h="73118" w="36568">
                <a:moveTo>
                  <a:pt x="36567" y="1"/>
                </a:moveTo>
                <a:cubicBezTo>
                  <a:pt x="16393" y="1"/>
                  <a:pt x="0" y="16394"/>
                  <a:pt x="0" y="36568"/>
                </a:cubicBezTo>
                <a:lnTo>
                  <a:pt x="0" y="73118"/>
                </a:lnTo>
                <a:cubicBezTo>
                  <a:pt x="20174" y="73118"/>
                  <a:pt x="36567" y="56725"/>
                  <a:pt x="36567" y="36568"/>
                </a:cubicBezTo>
                <a:lnTo>
                  <a:pt x="3656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0"/>
          <p:cNvSpPr txBox="1"/>
          <p:nvPr>
            <p:ph hasCustomPrompt="1" type="title"/>
          </p:nvPr>
        </p:nvSpPr>
        <p:spPr>
          <a:xfrm>
            <a:off x="925225" y="1962150"/>
            <a:ext cx="9876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2" name="Google Shape;442;p30"/>
          <p:cNvSpPr txBox="1"/>
          <p:nvPr>
            <p:ph idx="1" type="subTitle"/>
          </p:nvPr>
        </p:nvSpPr>
        <p:spPr>
          <a:xfrm>
            <a:off x="720150" y="3629175"/>
            <a:ext cx="2173200" cy="7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43" name="Google Shape;443;p30"/>
          <p:cNvSpPr txBox="1"/>
          <p:nvPr>
            <p:ph idx="2" type="subTitle"/>
          </p:nvPr>
        </p:nvSpPr>
        <p:spPr>
          <a:xfrm>
            <a:off x="72015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4" name="Google Shape;444;p30"/>
          <p:cNvSpPr txBox="1"/>
          <p:nvPr>
            <p:ph hasCustomPrompt="1" idx="3" type="title"/>
          </p:nvPr>
        </p:nvSpPr>
        <p:spPr>
          <a:xfrm>
            <a:off x="3274475" y="1962150"/>
            <a:ext cx="9876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30"/>
          <p:cNvSpPr txBox="1"/>
          <p:nvPr>
            <p:ph idx="4" type="subTitle"/>
          </p:nvPr>
        </p:nvSpPr>
        <p:spPr>
          <a:xfrm>
            <a:off x="3069525" y="3629175"/>
            <a:ext cx="2173200" cy="7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46" name="Google Shape;446;p30"/>
          <p:cNvSpPr txBox="1"/>
          <p:nvPr>
            <p:ph idx="5" type="subTitle"/>
          </p:nvPr>
        </p:nvSpPr>
        <p:spPr>
          <a:xfrm>
            <a:off x="3069525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47" name="Google Shape;447;p30"/>
          <p:cNvSpPr txBox="1"/>
          <p:nvPr>
            <p:ph hasCustomPrompt="1" idx="6" type="title"/>
          </p:nvPr>
        </p:nvSpPr>
        <p:spPr>
          <a:xfrm>
            <a:off x="5621525" y="1962150"/>
            <a:ext cx="9876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8" name="Google Shape;448;p30"/>
          <p:cNvSpPr txBox="1"/>
          <p:nvPr>
            <p:ph idx="7" type="subTitle"/>
          </p:nvPr>
        </p:nvSpPr>
        <p:spPr>
          <a:xfrm>
            <a:off x="5418900" y="3629175"/>
            <a:ext cx="2173200" cy="7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449" name="Google Shape;449;p30"/>
          <p:cNvSpPr txBox="1"/>
          <p:nvPr>
            <p:ph idx="8" type="subTitle"/>
          </p:nvPr>
        </p:nvSpPr>
        <p:spPr>
          <a:xfrm>
            <a:off x="5418900" y="3132150"/>
            <a:ext cx="2173200" cy="50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50" name="Google Shape;450;p30"/>
          <p:cNvSpPr txBox="1"/>
          <p:nvPr>
            <p:ph idx="9" type="title"/>
          </p:nvPr>
        </p:nvSpPr>
        <p:spPr>
          <a:xfrm>
            <a:off x="720138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451" name="Google Shape;451;p30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52" name="Google Shape;452;p30"/>
          <p:cNvGrpSpPr/>
          <p:nvPr/>
        </p:nvGrpSpPr>
        <p:grpSpPr>
          <a:xfrm>
            <a:off x="8430775" y="3212119"/>
            <a:ext cx="713223" cy="799353"/>
            <a:chOff x="8430775" y="3212119"/>
            <a:chExt cx="713223" cy="799353"/>
          </a:xfrm>
        </p:grpSpPr>
        <p:sp>
          <p:nvSpPr>
            <p:cNvPr id="453" name="Google Shape;453;p30"/>
            <p:cNvSpPr/>
            <p:nvPr/>
          </p:nvSpPr>
          <p:spPr>
            <a:xfrm>
              <a:off x="8430775" y="3212119"/>
              <a:ext cx="713223" cy="799353"/>
            </a:xfrm>
            <a:custGeom>
              <a:rect b="b" l="l" r="r" t="t"/>
              <a:pathLst>
                <a:path extrusionOk="0" h="30385" w="27111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8787217" y="3212119"/>
              <a:ext cx="356467" cy="799353"/>
            </a:xfrm>
            <a:custGeom>
              <a:rect b="b" l="l" r="r" t="t"/>
              <a:pathLst>
                <a:path extrusionOk="0" h="30385" w="13550">
                  <a:moveTo>
                    <a:pt x="13550" y="0"/>
                  </a:moveTo>
                  <a:lnTo>
                    <a:pt x="1" y="15192"/>
                  </a:lnTo>
                  <a:lnTo>
                    <a:pt x="13550" y="30385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5" name="Google Shape;455;p30"/>
          <p:cNvSpPr/>
          <p:nvPr/>
        </p:nvSpPr>
        <p:spPr>
          <a:xfrm>
            <a:off x="7368413" y="4499925"/>
            <a:ext cx="643550" cy="643575"/>
          </a:xfrm>
          <a:custGeom>
            <a:rect b="b" l="l" r="r" t="t"/>
            <a:pathLst>
              <a:path extrusionOk="0" h="25743" w="25742">
                <a:moveTo>
                  <a:pt x="25742" y="1"/>
                </a:moveTo>
                <a:lnTo>
                  <a:pt x="12390" y="13335"/>
                </a:lnTo>
                <a:lnTo>
                  <a:pt x="0" y="25742"/>
                </a:lnTo>
                <a:lnTo>
                  <a:pt x="25742" y="25742"/>
                </a:lnTo>
                <a:lnTo>
                  <a:pt x="257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0"/>
          <p:cNvSpPr/>
          <p:nvPr/>
        </p:nvSpPr>
        <p:spPr>
          <a:xfrm>
            <a:off x="8430774" y="2465672"/>
            <a:ext cx="713234" cy="666467"/>
          </a:xfrm>
          <a:custGeom>
            <a:rect b="b" l="l" r="r" t="t"/>
            <a:pathLst>
              <a:path extrusionOk="0" h="16716" w="17889">
                <a:moveTo>
                  <a:pt x="8948" y="0"/>
                </a:moveTo>
                <a:cubicBezTo>
                  <a:pt x="4878" y="0"/>
                  <a:pt x="1297" y="2976"/>
                  <a:pt x="688" y="7118"/>
                </a:cubicBezTo>
                <a:cubicBezTo>
                  <a:pt x="0" y="11689"/>
                  <a:pt x="3145" y="15934"/>
                  <a:pt x="7716" y="16621"/>
                </a:cubicBezTo>
                <a:cubicBezTo>
                  <a:pt x="8137" y="16684"/>
                  <a:pt x="8555" y="16715"/>
                  <a:pt x="8968" y="16715"/>
                </a:cubicBezTo>
                <a:cubicBezTo>
                  <a:pt x="13026" y="16715"/>
                  <a:pt x="16593" y="13741"/>
                  <a:pt x="17201" y="9593"/>
                </a:cubicBezTo>
                <a:cubicBezTo>
                  <a:pt x="17889" y="5022"/>
                  <a:pt x="14744" y="777"/>
                  <a:pt x="10173" y="90"/>
                </a:cubicBezTo>
                <a:cubicBezTo>
                  <a:pt x="9762" y="30"/>
                  <a:pt x="9352" y="0"/>
                  <a:pt x="89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720000" y="1149701"/>
            <a:ext cx="7704000" cy="3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cxnSp>
        <p:nvCxnSpPr>
          <p:cNvPr id="25" name="Google Shape;25;p4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" name="Google Shape;26;p4"/>
          <p:cNvSpPr/>
          <p:nvPr/>
        </p:nvSpPr>
        <p:spPr>
          <a:xfrm>
            <a:off x="8405500" y="4404975"/>
            <a:ext cx="738500" cy="738525"/>
          </a:xfrm>
          <a:custGeom>
            <a:rect b="b" l="l" r="r" t="t"/>
            <a:pathLst>
              <a:path extrusionOk="0" h="29541" w="29540">
                <a:moveTo>
                  <a:pt x="14776" y="1"/>
                </a:moveTo>
                <a:cubicBezTo>
                  <a:pt x="6585" y="1"/>
                  <a:pt x="1" y="6585"/>
                  <a:pt x="1" y="14777"/>
                </a:cubicBezTo>
                <a:cubicBezTo>
                  <a:pt x="1" y="22956"/>
                  <a:pt x="6585" y="29540"/>
                  <a:pt x="14776" y="29540"/>
                </a:cubicBezTo>
                <a:cubicBezTo>
                  <a:pt x="22956" y="29540"/>
                  <a:pt x="29540" y="22956"/>
                  <a:pt x="29540" y="14777"/>
                </a:cubicBezTo>
                <a:cubicBezTo>
                  <a:pt x="29540" y="6585"/>
                  <a:pt x="22956" y="1"/>
                  <a:pt x="147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6985238" y="-12"/>
            <a:ext cx="2158750" cy="487175"/>
            <a:chOff x="6985238" y="-12"/>
            <a:chExt cx="2158750" cy="487175"/>
          </a:xfrm>
        </p:grpSpPr>
        <p:sp>
          <p:nvSpPr>
            <p:cNvPr id="28" name="Google Shape;28;p4"/>
            <p:cNvSpPr/>
            <p:nvPr/>
          </p:nvSpPr>
          <p:spPr>
            <a:xfrm rot="-5400000">
              <a:off x="8769350" y="112525"/>
              <a:ext cx="481600" cy="267675"/>
            </a:xfrm>
            <a:custGeom>
              <a:rect b="b" l="l" r="r" t="t"/>
              <a:pathLst>
                <a:path extrusionOk="0" h="10707" w="19264">
                  <a:moveTo>
                    <a:pt x="0" y="1"/>
                  </a:moveTo>
                  <a:lnTo>
                    <a:pt x="0" y="10706"/>
                  </a:lnTo>
                  <a:lnTo>
                    <a:pt x="19263" y="107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 rot="-5400000">
              <a:off x="8362738" y="-26437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1"/>
                  </a:moveTo>
                  <a:lnTo>
                    <a:pt x="0" y="21601"/>
                  </a:lnTo>
                  <a:lnTo>
                    <a:pt x="19487" y="108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-5400000">
              <a:off x="7822313" y="-26862"/>
              <a:ext cx="487175" cy="540875"/>
            </a:xfrm>
            <a:custGeom>
              <a:rect b="b" l="l" r="r" t="t"/>
              <a:pathLst>
                <a:path extrusionOk="0" h="21635" w="19487">
                  <a:moveTo>
                    <a:pt x="0" y="0"/>
                  </a:moveTo>
                  <a:lnTo>
                    <a:pt x="0" y="21635"/>
                  </a:lnTo>
                  <a:lnTo>
                    <a:pt x="19487" y="10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-5400000">
              <a:off x="7281888" y="-26437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0"/>
                  </a:moveTo>
                  <a:lnTo>
                    <a:pt x="0" y="21600"/>
                  </a:lnTo>
                  <a:lnTo>
                    <a:pt x="19487" y="1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rot="-5400000">
              <a:off x="8631675" y="-25150"/>
              <a:ext cx="487175" cy="537450"/>
            </a:xfrm>
            <a:custGeom>
              <a:rect b="b" l="l" r="r" t="t"/>
              <a:pathLst>
                <a:path extrusionOk="0" h="21498" w="19487">
                  <a:moveTo>
                    <a:pt x="19487" y="0"/>
                  </a:moveTo>
                  <a:lnTo>
                    <a:pt x="0" y="10792"/>
                  </a:lnTo>
                  <a:lnTo>
                    <a:pt x="19263" y="21497"/>
                  </a:lnTo>
                  <a:lnTo>
                    <a:pt x="19487" y="21497"/>
                  </a:lnTo>
                  <a:lnTo>
                    <a:pt x="194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-5400000">
              <a:off x="8092738" y="-26662"/>
              <a:ext cx="487175" cy="540475"/>
            </a:xfrm>
            <a:custGeom>
              <a:rect b="b" l="l" r="r" t="t"/>
              <a:pathLst>
                <a:path extrusionOk="0" h="21619" w="19487">
                  <a:moveTo>
                    <a:pt x="19487" y="1"/>
                  </a:moveTo>
                  <a:lnTo>
                    <a:pt x="0" y="10810"/>
                  </a:lnTo>
                  <a:lnTo>
                    <a:pt x="19487" y="21618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-5400000">
              <a:off x="7552088" y="-26862"/>
              <a:ext cx="487175" cy="540875"/>
            </a:xfrm>
            <a:custGeom>
              <a:rect b="b" l="l" r="r" t="t"/>
              <a:pathLst>
                <a:path extrusionOk="0" h="21635" w="19487">
                  <a:moveTo>
                    <a:pt x="19487" y="1"/>
                  </a:moveTo>
                  <a:lnTo>
                    <a:pt x="0" y="10809"/>
                  </a:lnTo>
                  <a:lnTo>
                    <a:pt x="19487" y="21635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-5400000">
              <a:off x="7011663" y="-26437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19487" y="1"/>
                  </a:moveTo>
                  <a:lnTo>
                    <a:pt x="0" y="10809"/>
                  </a:lnTo>
                  <a:lnTo>
                    <a:pt x="19487" y="21601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8606550" y="594925"/>
            <a:ext cx="398250" cy="461850"/>
          </a:xfrm>
          <a:custGeom>
            <a:rect b="b" l="l" r="r" t="t"/>
            <a:pathLst>
              <a:path extrusionOk="0" h="18474" w="15930">
                <a:moveTo>
                  <a:pt x="13919" y="1"/>
                </a:moveTo>
                <a:cubicBezTo>
                  <a:pt x="6238" y="1"/>
                  <a:pt x="0" y="6238"/>
                  <a:pt x="0" y="13920"/>
                </a:cubicBezTo>
                <a:lnTo>
                  <a:pt x="0" y="16480"/>
                </a:lnTo>
                <a:cubicBezTo>
                  <a:pt x="0" y="17597"/>
                  <a:pt x="911" y="18473"/>
                  <a:pt x="2011" y="18473"/>
                </a:cubicBezTo>
                <a:cubicBezTo>
                  <a:pt x="9692" y="18473"/>
                  <a:pt x="15930" y="12253"/>
                  <a:pt x="15930" y="4554"/>
                </a:cubicBezTo>
                <a:lnTo>
                  <a:pt x="15930" y="1994"/>
                </a:lnTo>
                <a:cubicBezTo>
                  <a:pt x="15930" y="877"/>
                  <a:pt x="15019" y="1"/>
                  <a:pt x="139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6639750" y="40150"/>
            <a:ext cx="398250" cy="461850"/>
          </a:xfrm>
          <a:custGeom>
            <a:rect b="b" l="l" r="r" t="t"/>
            <a:pathLst>
              <a:path extrusionOk="0" h="18474" w="15930">
                <a:moveTo>
                  <a:pt x="2011" y="1"/>
                </a:moveTo>
                <a:cubicBezTo>
                  <a:pt x="894" y="1"/>
                  <a:pt x="0" y="894"/>
                  <a:pt x="0" y="1994"/>
                </a:cubicBezTo>
                <a:lnTo>
                  <a:pt x="0" y="4554"/>
                </a:lnTo>
                <a:cubicBezTo>
                  <a:pt x="0" y="12235"/>
                  <a:pt x="6238" y="18473"/>
                  <a:pt x="13919" y="18473"/>
                </a:cubicBezTo>
                <a:cubicBezTo>
                  <a:pt x="15036" y="18473"/>
                  <a:pt x="15930" y="17562"/>
                  <a:pt x="15930" y="16480"/>
                </a:cubicBezTo>
                <a:lnTo>
                  <a:pt x="15930" y="13919"/>
                </a:lnTo>
                <a:cubicBezTo>
                  <a:pt x="15930" y="6221"/>
                  <a:pt x="9692" y="1"/>
                  <a:pt x="20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1"/>
          <p:cNvSpPr txBox="1"/>
          <p:nvPr>
            <p:ph type="title"/>
          </p:nvPr>
        </p:nvSpPr>
        <p:spPr>
          <a:xfrm>
            <a:off x="967913" y="677525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59" name="Google Shape;459;p31"/>
          <p:cNvSpPr txBox="1"/>
          <p:nvPr>
            <p:ph idx="1" type="subTitle"/>
          </p:nvPr>
        </p:nvSpPr>
        <p:spPr>
          <a:xfrm>
            <a:off x="967875" y="1841450"/>
            <a:ext cx="44481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60" name="Google Shape;460;p31"/>
          <p:cNvSpPr txBox="1"/>
          <p:nvPr/>
        </p:nvSpPr>
        <p:spPr>
          <a:xfrm>
            <a:off x="967875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CREDITS:</a:t>
            </a:r>
            <a:r>
              <a:rPr lang="en" sz="10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 This presentation template was created by </a:t>
            </a:r>
            <a:r>
              <a:rPr b="1" lang="en" sz="1000" u="sng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, and includes icons by </a:t>
            </a:r>
            <a:r>
              <a:rPr b="1" lang="en" sz="1000" u="sng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, and infographics &amp; images by </a:t>
            </a:r>
            <a:r>
              <a:rPr b="1" lang="en" sz="1000" u="sng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rPr>
              <a:t> </a:t>
            </a:r>
            <a:endParaRPr b="1" sz="1000" u="sng">
              <a:solidFill>
                <a:schemeClr val="dk1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grpSp>
        <p:nvGrpSpPr>
          <p:cNvPr id="461" name="Google Shape;461;p31"/>
          <p:cNvGrpSpPr/>
          <p:nvPr/>
        </p:nvGrpSpPr>
        <p:grpSpPr>
          <a:xfrm>
            <a:off x="6757125" y="4313950"/>
            <a:ext cx="1055100" cy="829550"/>
            <a:chOff x="6757125" y="3689425"/>
            <a:chExt cx="1055100" cy="829550"/>
          </a:xfrm>
        </p:grpSpPr>
        <p:sp>
          <p:nvSpPr>
            <p:cNvPr id="462" name="Google Shape;462;p31"/>
            <p:cNvSpPr/>
            <p:nvPr/>
          </p:nvSpPr>
          <p:spPr>
            <a:xfrm>
              <a:off x="6757125" y="3689425"/>
              <a:ext cx="1055100" cy="829550"/>
            </a:xfrm>
            <a:custGeom>
              <a:rect b="b" l="l" r="r" t="t"/>
              <a:pathLst>
                <a:path extrusionOk="0" h="33182" w="42204">
                  <a:moveTo>
                    <a:pt x="0" y="0"/>
                  </a:moveTo>
                  <a:lnTo>
                    <a:pt x="0" y="33182"/>
                  </a:lnTo>
                  <a:lnTo>
                    <a:pt x="42204" y="33182"/>
                  </a:lnTo>
                  <a:lnTo>
                    <a:pt x="422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6757125" y="3689425"/>
              <a:ext cx="527125" cy="829550"/>
            </a:xfrm>
            <a:custGeom>
              <a:rect b="b" l="l" r="r" t="t"/>
              <a:pathLst>
                <a:path extrusionOk="0" h="33182" w="21085">
                  <a:moveTo>
                    <a:pt x="10534" y="0"/>
                  </a:moveTo>
                  <a:lnTo>
                    <a:pt x="0" y="33182"/>
                  </a:lnTo>
                  <a:lnTo>
                    <a:pt x="21085" y="33182"/>
                  </a:lnTo>
                  <a:lnTo>
                    <a:pt x="105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7284225" y="3689425"/>
              <a:ext cx="528000" cy="829550"/>
            </a:xfrm>
            <a:custGeom>
              <a:rect b="b" l="l" r="r" t="t"/>
              <a:pathLst>
                <a:path extrusionOk="0" h="33182" w="21120">
                  <a:moveTo>
                    <a:pt x="10552" y="0"/>
                  </a:moveTo>
                  <a:lnTo>
                    <a:pt x="1" y="33182"/>
                  </a:lnTo>
                  <a:lnTo>
                    <a:pt x="21120" y="33182"/>
                  </a:lnTo>
                  <a:lnTo>
                    <a:pt x="105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31"/>
          <p:cNvGrpSpPr/>
          <p:nvPr/>
        </p:nvGrpSpPr>
        <p:grpSpPr>
          <a:xfrm>
            <a:off x="8571525" y="2281525"/>
            <a:ext cx="572505" cy="1529803"/>
            <a:chOff x="8571525" y="2281525"/>
            <a:chExt cx="572505" cy="1529803"/>
          </a:xfrm>
        </p:grpSpPr>
        <p:sp>
          <p:nvSpPr>
            <p:cNvPr id="466" name="Google Shape;466;p31"/>
            <p:cNvSpPr/>
            <p:nvPr/>
          </p:nvSpPr>
          <p:spPr>
            <a:xfrm>
              <a:off x="8571525" y="2281525"/>
              <a:ext cx="572171" cy="1529800"/>
            </a:xfrm>
            <a:custGeom>
              <a:rect b="b" l="l" r="r" t="t"/>
              <a:pathLst>
                <a:path extrusionOk="0" h="61192" w="23233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8571850" y="3239125"/>
              <a:ext cx="572180" cy="572203"/>
            </a:xfrm>
            <a:custGeom>
              <a:rect b="b" l="l" r="r" t="t"/>
              <a:pathLst>
                <a:path extrusionOk="0" h="25743" w="25742">
                  <a:moveTo>
                    <a:pt x="25742" y="1"/>
                  </a:moveTo>
                  <a:lnTo>
                    <a:pt x="12390" y="13335"/>
                  </a:lnTo>
                  <a:lnTo>
                    <a:pt x="0" y="25742"/>
                  </a:lnTo>
                  <a:lnTo>
                    <a:pt x="25742" y="25742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8" name="Google Shape;468;p31"/>
          <p:cNvGrpSpPr/>
          <p:nvPr/>
        </p:nvGrpSpPr>
        <p:grpSpPr>
          <a:xfrm>
            <a:off x="5227325" y="4604221"/>
            <a:ext cx="1529800" cy="539528"/>
            <a:chOff x="5226888" y="4555663"/>
            <a:chExt cx="1529800" cy="580825"/>
          </a:xfrm>
        </p:grpSpPr>
        <p:sp>
          <p:nvSpPr>
            <p:cNvPr id="469" name="Google Shape;469;p31"/>
            <p:cNvSpPr/>
            <p:nvPr/>
          </p:nvSpPr>
          <p:spPr>
            <a:xfrm rot="5400000">
              <a:off x="5701375" y="4081175"/>
              <a:ext cx="580825" cy="1529800"/>
            </a:xfrm>
            <a:custGeom>
              <a:rect b="b" l="l" r="r" t="t"/>
              <a:pathLst>
                <a:path extrusionOk="0" h="61192" w="23233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 rot="5400000">
              <a:off x="5826163" y="4389838"/>
              <a:ext cx="331250" cy="662900"/>
            </a:xfrm>
            <a:custGeom>
              <a:rect b="b" l="l" r="r" t="t"/>
              <a:pathLst>
                <a:path extrusionOk="0" h="26516" w="1325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" name="Google Shape;471;p31"/>
          <p:cNvGrpSpPr/>
          <p:nvPr/>
        </p:nvGrpSpPr>
        <p:grpSpPr>
          <a:xfrm>
            <a:off x="8068588" y="2825"/>
            <a:ext cx="1072775" cy="1072775"/>
            <a:chOff x="8430775" y="-93725"/>
            <a:chExt cx="1072775" cy="1072775"/>
          </a:xfrm>
        </p:grpSpPr>
        <p:sp>
          <p:nvSpPr>
            <p:cNvPr id="472" name="Google Shape;472;p31"/>
            <p:cNvSpPr/>
            <p:nvPr/>
          </p:nvSpPr>
          <p:spPr>
            <a:xfrm>
              <a:off x="8430775" y="-93725"/>
              <a:ext cx="212250" cy="211650"/>
            </a:xfrm>
            <a:custGeom>
              <a:rect b="b" l="l" r="r" t="t"/>
              <a:pathLst>
                <a:path extrusionOk="0" h="8466" w="8490">
                  <a:moveTo>
                    <a:pt x="4072" y="1"/>
                  </a:moveTo>
                  <a:lnTo>
                    <a:pt x="0" y="4061"/>
                  </a:lnTo>
                  <a:lnTo>
                    <a:pt x="0" y="8466"/>
                  </a:lnTo>
                  <a:lnTo>
                    <a:pt x="84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8430775" y="-93725"/>
              <a:ext cx="457500" cy="456925"/>
            </a:xfrm>
            <a:custGeom>
              <a:rect b="b" l="l" r="r" t="t"/>
              <a:pathLst>
                <a:path extrusionOk="0" h="18277" w="18300">
                  <a:moveTo>
                    <a:pt x="13895" y="1"/>
                  </a:moveTo>
                  <a:lnTo>
                    <a:pt x="0" y="13871"/>
                  </a:lnTo>
                  <a:lnTo>
                    <a:pt x="0" y="18277"/>
                  </a:lnTo>
                  <a:lnTo>
                    <a:pt x="183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8430775" y="-93725"/>
              <a:ext cx="702475" cy="702500"/>
            </a:xfrm>
            <a:custGeom>
              <a:rect b="b" l="l" r="r" t="t"/>
              <a:pathLst>
                <a:path extrusionOk="0" h="28100" w="28099">
                  <a:moveTo>
                    <a:pt x="23693" y="1"/>
                  </a:moveTo>
                  <a:lnTo>
                    <a:pt x="0" y="23694"/>
                  </a:lnTo>
                  <a:lnTo>
                    <a:pt x="0" y="28099"/>
                  </a:lnTo>
                  <a:lnTo>
                    <a:pt x="280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8430775" y="-93725"/>
              <a:ext cx="947750" cy="947775"/>
            </a:xfrm>
            <a:custGeom>
              <a:rect b="b" l="l" r="r" t="t"/>
              <a:pathLst>
                <a:path extrusionOk="0" h="37911" w="37910">
                  <a:moveTo>
                    <a:pt x="33504" y="1"/>
                  </a:moveTo>
                  <a:lnTo>
                    <a:pt x="0" y="33505"/>
                  </a:lnTo>
                  <a:lnTo>
                    <a:pt x="0" y="37910"/>
                  </a:lnTo>
                  <a:lnTo>
                    <a:pt x="379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8440875" y="-83600"/>
              <a:ext cx="1062675" cy="1062650"/>
            </a:xfrm>
            <a:custGeom>
              <a:rect b="b" l="l" r="r" t="t"/>
              <a:pathLst>
                <a:path extrusionOk="0" h="42506" w="42507">
                  <a:moveTo>
                    <a:pt x="42506" y="0"/>
                  </a:moveTo>
                  <a:lnTo>
                    <a:pt x="1" y="42506"/>
                  </a:lnTo>
                  <a:lnTo>
                    <a:pt x="4418" y="42506"/>
                  </a:lnTo>
                  <a:lnTo>
                    <a:pt x="42506" y="4406"/>
                  </a:lnTo>
                  <a:lnTo>
                    <a:pt x="425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8686450" y="161375"/>
              <a:ext cx="817100" cy="817675"/>
            </a:xfrm>
            <a:custGeom>
              <a:rect b="b" l="l" r="r" t="t"/>
              <a:pathLst>
                <a:path extrusionOk="0" h="32707" w="32684">
                  <a:moveTo>
                    <a:pt x="32683" y="0"/>
                  </a:moveTo>
                  <a:lnTo>
                    <a:pt x="0" y="32707"/>
                  </a:lnTo>
                  <a:lnTo>
                    <a:pt x="4406" y="32707"/>
                  </a:lnTo>
                  <a:lnTo>
                    <a:pt x="32683" y="4429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8931725" y="406925"/>
              <a:ext cx="571825" cy="572125"/>
            </a:xfrm>
            <a:custGeom>
              <a:rect b="b" l="l" r="r" t="t"/>
              <a:pathLst>
                <a:path extrusionOk="0" h="22885" w="22873">
                  <a:moveTo>
                    <a:pt x="22872" y="1"/>
                  </a:moveTo>
                  <a:lnTo>
                    <a:pt x="0" y="22885"/>
                  </a:lnTo>
                  <a:lnTo>
                    <a:pt x="4406" y="22885"/>
                  </a:lnTo>
                  <a:lnTo>
                    <a:pt x="22872" y="4406"/>
                  </a:lnTo>
                  <a:lnTo>
                    <a:pt x="228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9176975" y="652200"/>
              <a:ext cx="326575" cy="326850"/>
            </a:xfrm>
            <a:custGeom>
              <a:rect b="b" l="l" r="r" t="t"/>
              <a:pathLst>
                <a:path extrusionOk="0" h="13074" w="13063">
                  <a:moveTo>
                    <a:pt x="13062" y="1"/>
                  </a:moveTo>
                  <a:lnTo>
                    <a:pt x="1" y="13074"/>
                  </a:lnTo>
                  <a:lnTo>
                    <a:pt x="4418" y="13074"/>
                  </a:lnTo>
                  <a:lnTo>
                    <a:pt x="13062" y="4406"/>
                  </a:lnTo>
                  <a:lnTo>
                    <a:pt x="13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9422550" y="897475"/>
              <a:ext cx="81000" cy="81575"/>
            </a:xfrm>
            <a:custGeom>
              <a:rect b="b" l="l" r="r" t="t"/>
              <a:pathLst>
                <a:path extrusionOk="0" h="3263" w="3240">
                  <a:moveTo>
                    <a:pt x="3239" y="0"/>
                  </a:moveTo>
                  <a:lnTo>
                    <a:pt x="1" y="3263"/>
                  </a:lnTo>
                  <a:lnTo>
                    <a:pt x="3239" y="3263"/>
                  </a:lnTo>
                  <a:lnTo>
                    <a:pt x="3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1" name="Google Shape;481;p31"/>
          <p:cNvSpPr/>
          <p:nvPr/>
        </p:nvSpPr>
        <p:spPr>
          <a:xfrm rot="8595444">
            <a:off x="7926583" y="228177"/>
            <a:ext cx="378693" cy="815767"/>
          </a:xfrm>
          <a:custGeom>
            <a:rect b="b" l="l" r="r" t="t"/>
            <a:pathLst>
              <a:path extrusionOk="0" h="26516" w="13250">
                <a:moveTo>
                  <a:pt x="0" y="1"/>
                </a:moveTo>
                <a:lnTo>
                  <a:pt x="0" y="26515"/>
                </a:lnTo>
                <a:cubicBezTo>
                  <a:pt x="7321" y="26515"/>
                  <a:pt x="13249" y="20570"/>
                  <a:pt x="13249" y="13249"/>
                </a:cubicBezTo>
                <a:cubicBezTo>
                  <a:pt x="13249" y="5929"/>
                  <a:pt x="7321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2"/>
          <p:cNvSpPr/>
          <p:nvPr/>
        </p:nvSpPr>
        <p:spPr>
          <a:xfrm>
            <a:off x="8384075" y="2935925"/>
            <a:ext cx="759603" cy="1529800"/>
          </a:xfrm>
          <a:custGeom>
            <a:rect b="b" l="l" r="r" t="t"/>
            <a:pathLst>
              <a:path extrusionOk="0" h="61192" w="23233">
                <a:moveTo>
                  <a:pt x="0" y="0"/>
                </a:moveTo>
                <a:lnTo>
                  <a:pt x="0" y="61192"/>
                </a:lnTo>
                <a:lnTo>
                  <a:pt x="23233" y="61192"/>
                </a:lnTo>
                <a:lnTo>
                  <a:pt x="2323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4" name="Google Shape;484;p32"/>
          <p:cNvGrpSpPr/>
          <p:nvPr/>
        </p:nvGrpSpPr>
        <p:grpSpPr>
          <a:xfrm>
            <a:off x="7328975" y="4313950"/>
            <a:ext cx="1055100" cy="829550"/>
            <a:chOff x="6757125" y="3689425"/>
            <a:chExt cx="1055100" cy="829550"/>
          </a:xfrm>
        </p:grpSpPr>
        <p:sp>
          <p:nvSpPr>
            <p:cNvPr id="485" name="Google Shape;485;p32"/>
            <p:cNvSpPr/>
            <p:nvPr/>
          </p:nvSpPr>
          <p:spPr>
            <a:xfrm>
              <a:off x="6757125" y="3689425"/>
              <a:ext cx="1055100" cy="829550"/>
            </a:xfrm>
            <a:custGeom>
              <a:rect b="b" l="l" r="r" t="t"/>
              <a:pathLst>
                <a:path extrusionOk="0" h="33182" w="42204">
                  <a:moveTo>
                    <a:pt x="0" y="0"/>
                  </a:moveTo>
                  <a:lnTo>
                    <a:pt x="0" y="33182"/>
                  </a:lnTo>
                  <a:lnTo>
                    <a:pt x="42204" y="33182"/>
                  </a:lnTo>
                  <a:lnTo>
                    <a:pt x="422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6757125" y="3689425"/>
              <a:ext cx="527125" cy="829550"/>
            </a:xfrm>
            <a:custGeom>
              <a:rect b="b" l="l" r="r" t="t"/>
              <a:pathLst>
                <a:path extrusionOk="0" h="33182" w="21085">
                  <a:moveTo>
                    <a:pt x="10534" y="0"/>
                  </a:moveTo>
                  <a:lnTo>
                    <a:pt x="0" y="33182"/>
                  </a:lnTo>
                  <a:lnTo>
                    <a:pt x="21085" y="33182"/>
                  </a:lnTo>
                  <a:lnTo>
                    <a:pt x="105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7284225" y="3689425"/>
              <a:ext cx="528000" cy="829550"/>
            </a:xfrm>
            <a:custGeom>
              <a:rect b="b" l="l" r="r" t="t"/>
              <a:pathLst>
                <a:path extrusionOk="0" h="33182" w="21120">
                  <a:moveTo>
                    <a:pt x="10552" y="0"/>
                  </a:moveTo>
                  <a:lnTo>
                    <a:pt x="1" y="33182"/>
                  </a:lnTo>
                  <a:lnTo>
                    <a:pt x="21120" y="33182"/>
                  </a:lnTo>
                  <a:lnTo>
                    <a:pt x="105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8" name="Google Shape;488;p32"/>
          <p:cNvGrpSpPr/>
          <p:nvPr/>
        </p:nvGrpSpPr>
        <p:grpSpPr>
          <a:xfrm rot="5400000">
            <a:off x="8425000" y="4424800"/>
            <a:ext cx="677775" cy="759625"/>
            <a:chOff x="7134450" y="3573500"/>
            <a:chExt cx="677775" cy="759625"/>
          </a:xfrm>
        </p:grpSpPr>
        <p:sp>
          <p:nvSpPr>
            <p:cNvPr id="489" name="Google Shape;489;p32"/>
            <p:cNvSpPr/>
            <p:nvPr/>
          </p:nvSpPr>
          <p:spPr>
            <a:xfrm>
              <a:off x="7134450" y="3573500"/>
              <a:ext cx="677775" cy="759625"/>
            </a:xfrm>
            <a:custGeom>
              <a:rect b="b" l="l" r="r" t="t"/>
              <a:pathLst>
                <a:path extrusionOk="0" h="30385" w="27111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7473175" y="3573500"/>
              <a:ext cx="338750" cy="759625"/>
            </a:xfrm>
            <a:custGeom>
              <a:rect b="b" l="l" r="r" t="t"/>
              <a:pathLst>
                <a:path extrusionOk="0" h="30385" w="13550">
                  <a:moveTo>
                    <a:pt x="13550" y="0"/>
                  </a:moveTo>
                  <a:lnTo>
                    <a:pt x="1" y="15192"/>
                  </a:lnTo>
                  <a:lnTo>
                    <a:pt x="13550" y="30385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33"/>
          <p:cNvGrpSpPr/>
          <p:nvPr/>
        </p:nvGrpSpPr>
        <p:grpSpPr>
          <a:xfrm>
            <a:off x="6715013" y="4656325"/>
            <a:ext cx="2428975" cy="487175"/>
            <a:chOff x="6715013" y="4656325"/>
            <a:chExt cx="2428975" cy="487175"/>
          </a:xfrm>
        </p:grpSpPr>
        <p:sp>
          <p:nvSpPr>
            <p:cNvPr id="493" name="Google Shape;493;p33"/>
            <p:cNvSpPr/>
            <p:nvPr/>
          </p:nvSpPr>
          <p:spPr>
            <a:xfrm rot="-5400000">
              <a:off x="8769350" y="4768863"/>
              <a:ext cx="481600" cy="267675"/>
            </a:xfrm>
            <a:custGeom>
              <a:rect b="b" l="l" r="r" t="t"/>
              <a:pathLst>
                <a:path extrusionOk="0" h="10707" w="19264">
                  <a:moveTo>
                    <a:pt x="0" y="1"/>
                  </a:moveTo>
                  <a:lnTo>
                    <a:pt x="0" y="10706"/>
                  </a:lnTo>
                  <a:lnTo>
                    <a:pt x="19263" y="107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 rot="-5400000">
              <a:off x="8362738" y="4629900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1"/>
                  </a:moveTo>
                  <a:lnTo>
                    <a:pt x="0" y="21601"/>
                  </a:lnTo>
                  <a:lnTo>
                    <a:pt x="19487" y="108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 rot="-5400000">
              <a:off x="7822313" y="4629475"/>
              <a:ext cx="487175" cy="540875"/>
            </a:xfrm>
            <a:custGeom>
              <a:rect b="b" l="l" r="r" t="t"/>
              <a:pathLst>
                <a:path extrusionOk="0" h="21635" w="19487">
                  <a:moveTo>
                    <a:pt x="0" y="0"/>
                  </a:moveTo>
                  <a:lnTo>
                    <a:pt x="0" y="21635"/>
                  </a:lnTo>
                  <a:lnTo>
                    <a:pt x="19487" y="10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 rot="-5400000">
              <a:off x="7281888" y="4629900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0"/>
                  </a:moveTo>
                  <a:lnTo>
                    <a:pt x="0" y="21600"/>
                  </a:lnTo>
                  <a:lnTo>
                    <a:pt x="19487" y="1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 rot="-5400000">
              <a:off x="8631675" y="4631188"/>
              <a:ext cx="487175" cy="537450"/>
            </a:xfrm>
            <a:custGeom>
              <a:rect b="b" l="l" r="r" t="t"/>
              <a:pathLst>
                <a:path extrusionOk="0" h="21498" w="19487">
                  <a:moveTo>
                    <a:pt x="19487" y="0"/>
                  </a:moveTo>
                  <a:lnTo>
                    <a:pt x="0" y="10792"/>
                  </a:lnTo>
                  <a:lnTo>
                    <a:pt x="19263" y="21497"/>
                  </a:lnTo>
                  <a:lnTo>
                    <a:pt x="19487" y="21497"/>
                  </a:lnTo>
                  <a:lnTo>
                    <a:pt x="194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 rot="-5400000">
              <a:off x="8092738" y="4629675"/>
              <a:ext cx="487175" cy="540475"/>
            </a:xfrm>
            <a:custGeom>
              <a:rect b="b" l="l" r="r" t="t"/>
              <a:pathLst>
                <a:path extrusionOk="0" h="21619" w="19487">
                  <a:moveTo>
                    <a:pt x="19487" y="1"/>
                  </a:moveTo>
                  <a:lnTo>
                    <a:pt x="0" y="10810"/>
                  </a:lnTo>
                  <a:lnTo>
                    <a:pt x="19487" y="21618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 rot="-5400000">
              <a:off x="7552088" y="4629475"/>
              <a:ext cx="487175" cy="540875"/>
            </a:xfrm>
            <a:custGeom>
              <a:rect b="b" l="l" r="r" t="t"/>
              <a:pathLst>
                <a:path extrusionOk="0" h="21635" w="19487">
                  <a:moveTo>
                    <a:pt x="19487" y="1"/>
                  </a:moveTo>
                  <a:lnTo>
                    <a:pt x="0" y="10809"/>
                  </a:lnTo>
                  <a:lnTo>
                    <a:pt x="19487" y="21635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 rot="-5400000">
              <a:off x="7011663" y="4629900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19487" y="1"/>
                  </a:moveTo>
                  <a:lnTo>
                    <a:pt x="0" y="10809"/>
                  </a:lnTo>
                  <a:lnTo>
                    <a:pt x="19487" y="21601"/>
                  </a:lnTo>
                  <a:lnTo>
                    <a:pt x="194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 rot="-5400000">
              <a:off x="6741438" y="4629900"/>
              <a:ext cx="487175" cy="540025"/>
            </a:xfrm>
            <a:custGeom>
              <a:rect b="b" l="l" r="r" t="t"/>
              <a:pathLst>
                <a:path extrusionOk="0" h="21601" w="19487">
                  <a:moveTo>
                    <a:pt x="0" y="0"/>
                  </a:moveTo>
                  <a:lnTo>
                    <a:pt x="0" y="21600"/>
                  </a:lnTo>
                  <a:lnTo>
                    <a:pt x="19487" y="10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" name="Google Shape;502;p33"/>
          <p:cNvGrpSpPr/>
          <p:nvPr/>
        </p:nvGrpSpPr>
        <p:grpSpPr>
          <a:xfrm>
            <a:off x="8383763" y="3978213"/>
            <a:ext cx="760225" cy="678100"/>
            <a:chOff x="8383763" y="2768138"/>
            <a:chExt cx="760225" cy="678100"/>
          </a:xfrm>
        </p:grpSpPr>
        <p:sp>
          <p:nvSpPr>
            <p:cNvPr id="503" name="Google Shape;503;p33"/>
            <p:cNvSpPr/>
            <p:nvPr/>
          </p:nvSpPr>
          <p:spPr>
            <a:xfrm rot="5400000">
              <a:off x="8424675" y="2727225"/>
              <a:ext cx="678100" cy="759925"/>
            </a:xfrm>
            <a:custGeom>
              <a:rect b="b" l="l" r="r" t="t"/>
              <a:pathLst>
                <a:path extrusionOk="0" h="30397" w="27124">
                  <a:moveTo>
                    <a:pt x="1" y="0"/>
                  </a:moveTo>
                  <a:lnTo>
                    <a:pt x="1" y="30397"/>
                  </a:lnTo>
                  <a:lnTo>
                    <a:pt x="27123" y="30397"/>
                  </a:lnTo>
                  <a:lnTo>
                    <a:pt x="271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 rot="5400000">
              <a:off x="8594800" y="2896750"/>
              <a:ext cx="338750" cy="759625"/>
            </a:xfrm>
            <a:custGeom>
              <a:rect b="b" l="l" r="r" t="t"/>
              <a:pathLst>
                <a:path extrusionOk="0" h="30385" w="13550">
                  <a:moveTo>
                    <a:pt x="13549" y="0"/>
                  </a:moveTo>
                  <a:lnTo>
                    <a:pt x="0" y="15192"/>
                  </a:lnTo>
                  <a:lnTo>
                    <a:pt x="13549" y="30385"/>
                  </a:lnTo>
                  <a:lnTo>
                    <a:pt x="13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5" name="Google Shape;505;p33"/>
          <p:cNvSpPr/>
          <p:nvPr/>
        </p:nvSpPr>
        <p:spPr>
          <a:xfrm>
            <a:off x="8394625" y="3239700"/>
            <a:ext cx="738500" cy="738525"/>
          </a:xfrm>
          <a:custGeom>
            <a:rect b="b" l="l" r="r" t="t"/>
            <a:pathLst>
              <a:path extrusionOk="0" h="29541" w="29540">
                <a:moveTo>
                  <a:pt x="14776" y="1"/>
                </a:moveTo>
                <a:cubicBezTo>
                  <a:pt x="6585" y="1"/>
                  <a:pt x="1" y="6585"/>
                  <a:pt x="1" y="14777"/>
                </a:cubicBezTo>
                <a:cubicBezTo>
                  <a:pt x="1" y="22956"/>
                  <a:pt x="6585" y="29540"/>
                  <a:pt x="14776" y="29540"/>
                </a:cubicBezTo>
                <a:cubicBezTo>
                  <a:pt x="22956" y="29540"/>
                  <a:pt x="29540" y="22956"/>
                  <a:pt x="29540" y="14777"/>
                </a:cubicBezTo>
                <a:cubicBezTo>
                  <a:pt x="29540" y="6585"/>
                  <a:pt x="22956" y="1"/>
                  <a:pt x="1477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6" name="Google Shape;506;p33"/>
          <p:cNvGrpSpPr/>
          <p:nvPr/>
        </p:nvGrpSpPr>
        <p:grpSpPr>
          <a:xfrm>
            <a:off x="6968450" y="4084675"/>
            <a:ext cx="1322225" cy="465200"/>
            <a:chOff x="4391900" y="3224775"/>
            <a:chExt cx="1322225" cy="465200"/>
          </a:xfrm>
        </p:grpSpPr>
        <p:sp>
          <p:nvSpPr>
            <p:cNvPr id="507" name="Google Shape;507;p33"/>
            <p:cNvSpPr/>
            <p:nvPr/>
          </p:nvSpPr>
          <p:spPr>
            <a:xfrm>
              <a:off x="4391900" y="3224900"/>
              <a:ext cx="158375" cy="143850"/>
            </a:xfrm>
            <a:custGeom>
              <a:rect b="b" l="l" r="r" t="t"/>
              <a:pathLst>
                <a:path extrusionOk="0" h="5754" w="6335">
                  <a:moveTo>
                    <a:pt x="3157" y="0"/>
                  </a:moveTo>
                  <a:cubicBezTo>
                    <a:pt x="1869" y="0"/>
                    <a:pt x="695" y="877"/>
                    <a:pt x="382" y="2192"/>
                  </a:cubicBezTo>
                  <a:cubicBezTo>
                    <a:pt x="1" y="3728"/>
                    <a:pt x="941" y="5288"/>
                    <a:pt x="2477" y="5669"/>
                  </a:cubicBezTo>
                  <a:cubicBezTo>
                    <a:pt x="2708" y="5726"/>
                    <a:pt x="2939" y="5753"/>
                    <a:pt x="3166" y="5753"/>
                  </a:cubicBezTo>
                  <a:cubicBezTo>
                    <a:pt x="4461" y="5753"/>
                    <a:pt x="5630" y="4869"/>
                    <a:pt x="5954" y="3562"/>
                  </a:cubicBezTo>
                  <a:cubicBezTo>
                    <a:pt x="6335" y="2026"/>
                    <a:pt x="5394" y="466"/>
                    <a:pt x="3846" y="85"/>
                  </a:cubicBezTo>
                  <a:cubicBezTo>
                    <a:pt x="3616" y="28"/>
                    <a:pt x="3384" y="0"/>
                    <a:pt x="3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4683025" y="3225075"/>
              <a:ext cx="157775" cy="143500"/>
            </a:xfrm>
            <a:custGeom>
              <a:rect b="b" l="l" r="r" t="t"/>
              <a:pathLst>
                <a:path extrusionOk="0" h="5740" w="6311">
                  <a:moveTo>
                    <a:pt x="3154" y="1"/>
                  </a:moveTo>
                  <a:cubicBezTo>
                    <a:pt x="2420" y="1"/>
                    <a:pt x="1685" y="280"/>
                    <a:pt x="1119" y="840"/>
                  </a:cubicBezTo>
                  <a:cubicBezTo>
                    <a:pt x="0" y="1959"/>
                    <a:pt x="0" y="3781"/>
                    <a:pt x="1119" y="4900"/>
                  </a:cubicBezTo>
                  <a:cubicBezTo>
                    <a:pt x="1685" y="5460"/>
                    <a:pt x="2420" y="5739"/>
                    <a:pt x="3154" y="5739"/>
                  </a:cubicBezTo>
                  <a:cubicBezTo>
                    <a:pt x="3887" y="5739"/>
                    <a:pt x="4620" y="5460"/>
                    <a:pt x="5179" y="4900"/>
                  </a:cubicBezTo>
                  <a:cubicBezTo>
                    <a:pt x="6310" y="3781"/>
                    <a:pt x="6310" y="1959"/>
                    <a:pt x="5179" y="840"/>
                  </a:cubicBezTo>
                  <a:cubicBezTo>
                    <a:pt x="4620" y="280"/>
                    <a:pt x="3887" y="1"/>
                    <a:pt x="3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4973225" y="3224925"/>
              <a:ext cx="158375" cy="143825"/>
            </a:xfrm>
            <a:custGeom>
              <a:rect b="b" l="l" r="r" t="t"/>
              <a:pathLst>
                <a:path extrusionOk="0" h="5753" w="6335">
                  <a:moveTo>
                    <a:pt x="3170" y="0"/>
                  </a:moveTo>
                  <a:cubicBezTo>
                    <a:pt x="1875" y="0"/>
                    <a:pt x="706" y="885"/>
                    <a:pt x="382" y="2191"/>
                  </a:cubicBezTo>
                  <a:cubicBezTo>
                    <a:pt x="1" y="3727"/>
                    <a:pt x="941" y="5287"/>
                    <a:pt x="2489" y="5668"/>
                  </a:cubicBezTo>
                  <a:cubicBezTo>
                    <a:pt x="2718" y="5725"/>
                    <a:pt x="2948" y="5752"/>
                    <a:pt x="3174" y="5752"/>
                  </a:cubicBezTo>
                  <a:cubicBezTo>
                    <a:pt x="4464" y="5752"/>
                    <a:pt x="5640" y="4868"/>
                    <a:pt x="5954" y="3561"/>
                  </a:cubicBezTo>
                  <a:cubicBezTo>
                    <a:pt x="6335" y="2025"/>
                    <a:pt x="5394" y="465"/>
                    <a:pt x="3858" y="84"/>
                  </a:cubicBezTo>
                  <a:cubicBezTo>
                    <a:pt x="3627" y="27"/>
                    <a:pt x="3397" y="0"/>
                    <a:pt x="3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264050" y="3224775"/>
              <a:ext cx="157775" cy="143800"/>
            </a:xfrm>
            <a:custGeom>
              <a:rect b="b" l="l" r="r" t="t"/>
              <a:pathLst>
                <a:path extrusionOk="0" h="5752" w="6311">
                  <a:moveTo>
                    <a:pt x="3149" y="1"/>
                  </a:moveTo>
                  <a:cubicBezTo>
                    <a:pt x="2414" y="1"/>
                    <a:pt x="1679" y="281"/>
                    <a:pt x="1119" y="840"/>
                  </a:cubicBezTo>
                  <a:cubicBezTo>
                    <a:pt x="0" y="1971"/>
                    <a:pt x="0" y="3781"/>
                    <a:pt x="1119" y="4912"/>
                  </a:cubicBezTo>
                  <a:cubicBezTo>
                    <a:pt x="1679" y="5472"/>
                    <a:pt x="2414" y="5751"/>
                    <a:pt x="3149" y="5751"/>
                  </a:cubicBezTo>
                  <a:cubicBezTo>
                    <a:pt x="3884" y="5751"/>
                    <a:pt x="4620" y="5472"/>
                    <a:pt x="5179" y="4912"/>
                  </a:cubicBezTo>
                  <a:cubicBezTo>
                    <a:pt x="6310" y="3781"/>
                    <a:pt x="6310" y="1971"/>
                    <a:pt x="5179" y="840"/>
                  </a:cubicBezTo>
                  <a:cubicBezTo>
                    <a:pt x="4620" y="281"/>
                    <a:pt x="3884" y="1"/>
                    <a:pt x="3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554250" y="3225000"/>
              <a:ext cx="158375" cy="143750"/>
            </a:xfrm>
            <a:custGeom>
              <a:rect b="b" l="l" r="r" t="t"/>
              <a:pathLst>
                <a:path extrusionOk="0" h="5750" w="6335">
                  <a:moveTo>
                    <a:pt x="3180" y="1"/>
                  </a:moveTo>
                  <a:cubicBezTo>
                    <a:pt x="1881" y="1"/>
                    <a:pt x="707" y="878"/>
                    <a:pt x="382" y="2188"/>
                  </a:cubicBezTo>
                  <a:cubicBezTo>
                    <a:pt x="1" y="3736"/>
                    <a:pt x="941" y="5284"/>
                    <a:pt x="2489" y="5665"/>
                  </a:cubicBezTo>
                  <a:cubicBezTo>
                    <a:pt x="2720" y="5722"/>
                    <a:pt x="2951" y="5750"/>
                    <a:pt x="3179" y="5750"/>
                  </a:cubicBezTo>
                  <a:cubicBezTo>
                    <a:pt x="4467" y="5750"/>
                    <a:pt x="5640" y="4873"/>
                    <a:pt x="5954" y="3558"/>
                  </a:cubicBezTo>
                  <a:cubicBezTo>
                    <a:pt x="6335" y="2022"/>
                    <a:pt x="5394" y="462"/>
                    <a:pt x="3858" y="81"/>
                  </a:cubicBezTo>
                  <a:cubicBezTo>
                    <a:pt x="3631" y="27"/>
                    <a:pt x="3404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4393400" y="3545925"/>
              <a:ext cx="158075" cy="143750"/>
            </a:xfrm>
            <a:custGeom>
              <a:rect b="b" l="l" r="r" t="t"/>
              <a:pathLst>
                <a:path extrusionOk="0" h="5750" w="6323">
                  <a:moveTo>
                    <a:pt x="3160" y="0"/>
                  </a:moveTo>
                  <a:cubicBezTo>
                    <a:pt x="1864" y="0"/>
                    <a:pt x="685" y="896"/>
                    <a:pt x="369" y="2210"/>
                  </a:cubicBezTo>
                  <a:cubicBezTo>
                    <a:pt x="0" y="3758"/>
                    <a:pt x="965" y="5306"/>
                    <a:pt x="2501" y="5675"/>
                  </a:cubicBezTo>
                  <a:cubicBezTo>
                    <a:pt x="2720" y="5726"/>
                    <a:pt x="2940" y="5750"/>
                    <a:pt x="3156" y="5750"/>
                  </a:cubicBezTo>
                  <a:cubicBezTo>
                    <a:pt x="4464" y="5750"/>
                    <a:pt x="5649" y="4860"/>
                    <a:pt x="5965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600" y="26"/>
                    <a:pt x="3379" y="0"/>
                    <a:pt x="3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4683025" y="3545050"/>
              <a:ext cx="157775" cy="143725"/>
            </a:xfrm>
            <a:custGeom>
              <a:rect b="b" l="l" r="r" t="t"/>
              <a:pathLst>
                <a:path extrusionOk="0" h="5749" w="6311">
                  <a:moveTo>
                    <a:pt x="3155" y="1"/>
                  </a:moveTo>
                  <a:cubicBezTo>
                    <a:pt x="2420" y="1"/>
                    <a:pt x="1685" y="281"/>
                    <a:pt x="1119" y="840"/>
                  </a:cubicBezTo>
                  <a:cubicBezTo>
                    <a:pt x="0" y="1959"/>
                    <a:pt x="0" y="3781"/>
                    <a:pt x="1119" y="4900"/>
                  </a:cubicBezTo>
                  <a:cubicBezTo>
                    <a:pt x="1685" y="5466"/>
                    <a:pt x="2420" y="5749"/>
                    <a:pt x="3155" y="5749"/>
                  </a:cubicBezTo>
                  <a:cubicBezTo>
                    <a:pt x="3890" y="5749"/>
                    <a:pt x="4626" y="5466"/>
                    <a:pt x="5191" y="4900"/>
                  </a:cubicBezTo>
                  <a:cubicBezTo>
                    <a:pt x="6310" y="3781"/>
                    <a:pt x="6310" y="1959"/>
                    <a:pt x="5191" y="840"/>
                  </a:cubicBezTo>
                  <a:cubicBezTo>
                    <a:pt x="4626" y="281"/>
                    <a:pt x="3890" y="1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4974725" y="3545925"/>
              <a:ext cx="158075" cy="143575"/>
            </a:xfrm>
            <a:custGeom>
              <a:rect b="b" l="l" r="r" t="t"/>
              <a:pathLst>
                <a:path extrusionOk="0" h="5743" w="6323">
                  <a:moveTo>
                    <a:pt x="3156" y="0"/>
                  </a:moveTo>
                  <a:cubicBezTo>
                    <a:pt x="1855" y="0"/>
                    <a:pt x="685" y="896"/>
                    <a:pt x="369" y="2210"/>
                  </a:cubicBezTo>
                  <a:cubicBezTo>
                    <a:pt x="0" y="3758"/>
                    <a:pt x="953" y="5306"/>
                    <a:pt x="2500" y="5663"/>
                  </a:cubicBezTo>
                  <a:cubicBezTo>
                    <a:pt x="2726" y="5717"/>
                    <a:pt x="2951" y="5742"/>
                    <a:pt x="3172" y="5742"/>
                  </a:cubicBezTo>
                  <a:cubicBezTo>
                    <a:pt x="4473" y="5742"/>
                    <a:pt x="5648" y="4854"/>
                    <a:pt x="5953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599" y="26"/>
                    <a:pt x="3375" y="0"/>
                    <a:pt x="3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264050" y="3544825"/>
              <a:ext cx="157775" cy="143725"/>
            </a:xfrm>
            <a:custGeom>
              <a:rect b="b" l="l" r="r" t="t"/>
              <a:pathLst>
                <a:path extrusionOk="0" h="5749" w="6311">
                  <a:moveTo>
                    <a:pt x="3154" y="1"/>
                  </a:moveTo>
                  <a:cubicBezTo>
                    <a:pt x="2420" y="1"/>
                    <a:pt x="1685" y="284"/>
                    <a:pt x="1119" y="849"/>
                  </a:cubicBezTo>
                  <a:cubicBezTo>
                    <a:pt x="0" y="1968"/>
                    <a:pt x="0" y="3790"/>
                    <a:pt x="1119" y="4909"/>
                  </a:cubicBezTo>
                  <a:cubicBezTo>
                    <a:pt x="1685" y="5469"/>
                    <a:pt x="2420" y="5749"/>
                    <a:pt x="3154" y="5749"/>
                  </a:cubicBezTo>
                  <a:cubicBezTo>
                    <a:pt x="3887" y="5749"/>
                    <a:pt x="4620" y="5469"/>
                    <a:pt x="5179" y="4909"/>
                  </a:cubicBezTo>
                  <a:cubicBezTo>
                    <a:pt x="6310" y="3790"/>
                    <a:pt x="6310" y="1968"/>
                    <a:pt x="5179" y="849"/>
                  </a:cubicBezTo>
                  <a:cubicBezTo>
                    <a:pt x="4620" y="284"/>
                    <a:pt x="3887" y="1"/>
                    <a:pt x="3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556050" y="3546225"/>
              <a:ext cx="158075" cy="143750"/>
            </a:xfrm>
            <a:custGeom>
              <a:rect b="b" l="l" r="r" t="t"/>
              <a:pathLst>
                <a:path extrusionOk="0" h="5750" w="6323">
                  <a:moveTo>
                    <a:pt x="3155" y="0"/>
                  </a:moveTo>
                  <a:cubicBezTo>
                    <a:pt x="1852" y="0"/>
                    <a:pt x="675" y="896"/>
                    <a:pt x="369" y="2210"/>
                  </a:cubicBezTo>
                  <a:cubicBezTo>
                    <a:pt x="0" y="3758"/>
                    <a:pt x="953" y="5306"/>
                    <a:pt x="2500" y="5675"/>
                  </a:cubicBezTo>
                  <a:cubicBezTo>
                    <a:pt x="2720" y="5725"/>
                    <a:pt x="2940" y="5750"/>
                    <a:pt x="3156" y="5750"/>
                  </a:cubicBezTo>
                  <a:cubicBezTo>
                    <a:pt x="4463" y="5750"/>
                    <a:pt x="5647" y="4860"/>
                    <a:pt x="5953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599" y="26"/>
                    <a:pt x="3375" y="0"/>
                    <a:pt x="3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subTitle"/>
          </p:nvPr>
        </p:nvSpPr>
        <p:spPr>
          <a:xfrm>
            <a:off x="4083309" y="3695224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1" name="Google Shape;41;p5"/>
          <p:cNvSpPr txBox="1"/>
          <p:nvPr>
            <p:ph idx="2" type="subTitle"/>
          </p:nvPr>
        </p:nvSpPr>
        <p:spPr>
          <a:xfrm>
            <a:off x="968100" y="3695224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2" name="Google Shape;42;p5"/>
          <p:cNvSpPr txBox="1"/>
          <p:nvPr>
            <p:ph idx="3" type="subTitle"/>
          </p:nvPr>
        </p:nvSpPr>
        <p:spPr>
          <a:xfrm>
            <a:off x="4083300" y="3122525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4" type="subTitle"/>
          </p:nvPr>
        </p:nvSpPr>
        <p:spPr>
          <a:xfrm>
            <a:off x="967875" y="3122525"/>
            <a:ext cx="2505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44" name="Google Shape;44;p5"/>
          <p:cNvGrpSpPr/>
          <p:nvPr/>
        </p:nvGrpSpPr>
        <p:grpSpPr>
          <a:xfrm>
            <a:off x="8383763" y="2768138"/>
            <a:ext cx="760225" cy="678100"/>
            <a:chOff x="8383763" y="2768138"/>
            <a:chExt cx="760225" cy="678100"/>
          </a:xfrm>
        </p:grpSpPr>
        <p:sp>
          <p:nvSpPr>
            <p:cNvPr id="45" name="Google Shape;45;p5"/>
            <p:cNvSpPr/>
            <p:nvPr/>
          </p:nvSpPr>
          <p:spPr>
            <a:xfrm rot="5400000">
              <a:off x="8424675" y="2727225"/>
              <a:ext cx="678100" cy="759925"/>
            </a:xfrm>
            <a:custGeom>
              <a:rect b="b" l="l" r="r" t="t"/>
              <a:pathLst>
                <a:path extrusionOk="0" h="30397" w="27124">
                  <a:moveTo>
                    <a:pt x="1" y="0"/>
                  </a:moveTo>
                  <a:lnTo>
                    <a:pt x="1" y="30397"/>
                  </a:lnTo>
                  <a:lnTo>
                    <a:pt x="27123" y="30397"/>
                  </a:lnTo>
                  <a:lnTo>
                    <a:pt x="271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 rot="5400000">
              <a:off x="8594800" y="2896750"/>
              <a:ext cx="338750" cy="759625"/>
            </a:xfrm>
            <a:custGeom>
              <a:rect b="b" l="l" r="r" t="t"/>
              <a:pathLst>
                <a:path extrusionOk="0" h="30385" w="13550">
                  <a:moveTo>
                    <a:pt x="13549" y="0"/>
                  </a:moveTo>
                  <a:lnTo>
                    <a:pt x="0" y="15192"/>
                  </a:lnTo>
                  <a:lnTo>
                    <a:pt x="13549" y="30385"/>
                  </a:lnTo>
                  <a:lnTo>
                    <a:pt x="135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 rot="5400000">
            <a:off x="8127307" y="1742261"/>
            <a:ext cx="1322225" cy="465200"/>
            <a:chOff x="4391900" y="3224775"/>
            <a:chExt cx="1322225" cy="465200"/>
          </a:xfrm>
        </p:grpSpPr>
        <p:sp>
          <p:nvSpPr>
            <p:cNvPr id="48" name="Google Shape;48;p5"/>
            <p:cNvSpPr/>
            <p:nvPr/>
          </p:nvSpPr>
          <p:spPr>
            <a:xfrm>
              <a:off x="4391900" y="3224900"/>
              <a:ext cx="158375" cy="143850"/>
            </a:xfrm>
            <a:custGeom>
              <a:rect b="b" l="l" r="r" t="t"/>
              <a:pathLst>
                <a:path extrusionOk="0" h="5754" w="6335">
                  <a:moveTo>
                    <a:pt x="3157" y="0"/>
                  </a:moveTo>
                  <a:cubicBezTo>
                    <a:pt x="1869" y="0"/>
                    <a:pt x="695" y="877"/>
                    <a:pt x="382" y="2192"/>
                  </a:cubicBezTo>
                  <a:cubicBezTo>
                    <a:pt x="1" y="3728"/>
                    <a:pt x="941" y="5288"/>
                    <a:pt x="2477" y="5669"/>
                  </a:cubicBezTo>
                  <a:cubicBezTo>
                    <a:pt x="2708" y="5726"/>
                    <a:pt x="2939" y="5753"/>
                    <a:pt x="3166" y="5753"/>
                  </a:cubicBezTo>
                  <a:cubicBezTo>
                    <a:pt x="4461" y="5753"/>
                    <a:pt x="5630" y="4869"/>
                    <a:pt x="5954" y="3562"/>
                  </a:cubicBezTo>
                  <a:cubicBezTo>
                    <a:pt x="6335" y="2026"/>
                    <a:pt x="5394" y="466"/>
                    <a:pt x="3846" y="85"/>
                  </a:cubicBezTo>
                  <a:cubicBezTo>
                    <a:pt x="3616" y="28"/>
                    <a:pt x="3384" y="0"/>
                    <a:pt x="3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4683025" y="3225075"/>
              <a:ext cx="157775" cy="143500"/>
            </a:xfrm>
            <a:custGeom>
              <a:rect b="b" l="l" r="r" t="t"/>
              <a:pathLst>
                <a:path extrusionOk="0" h="5740" w="6311">
                  <a:moveTo>
                    <a:pt x="3154" y="1"/>
                  </a:moveTo>
                  <a:cubicBezTo>
                    <a:pt x="2420" y="1"/>
                    <a:pt x="1685" y="280"/>
                    <a:pt x="1119" y="840"/>
                  </a:cubicBezTo>
                  <a:cubicBezTo>
                    <a:pt x="0" y="1959"/>
                    <a:pt x="0" y="3781"/>
                    <a:pt x="1119" y="4900"/>
                  </a:cubicBezTo>
                  <a:cubicBezTo>
                    <a:pt x="1685" y="5460"/>
                    <a:pt x="2420" y="5739"/>
                    <a:pt x="3154" y="5739"/>
                  </a:cubicBezTo>
                  <a:cubicBezTo>
                    <a:pt x="3887" y="5739"/>
                    <a:pt x="4620" y="5460"/>
                    <a:pt x="5179" y="4900"/>
                  </a:cubicBezTo>
                  <a:cubicBezTo>
                    <a:pt x="6310" y="3781"/>
                    <a:pt x="6310" y="1959"/>
                    <a:pt x="5179" y="840"/>
                  </a:cubicBezTo>
                  <a:cubicBezTo>
                    <a:pt x="4620" y="280"/>
                    <a:pt x="3887" y="1"/>
                    <a:pt x="3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4973225" y="3224925"/>
              <a:ext cx="158375" cy="143825"/>
            </a:xfrm>
            <a:custGeom>
              <a:rect b="b" l="l" r="r" t="t"/>
              <a:pathLst>
                <a:path extrusionOk="0" h="5753" w="6335">
                  <a:moveTo>
                    <a:pt x="3170" y="0"/>
                  </a:moveTo>
                  <a:cubicBezTo>
                    <a:pt x="1875" y="0"/>
                    <a:pt x="706" y="885"/>
                    <a:pt x="382" y="2191"/>
                  </a:cubicBezTo>
                  <a:cubicBezTo>
                    <a:pt x="1" y="3727"/>
                    <a:pt x="941" y="5287"/>
                    <a:pt x="2489" y="5668"/>
                  </a:cubicBezTo>
                  <a:cubicBezTo>
                    <a:pt x="2718" y="5725"/>
                    <a:pt x="2948" y="5752"/>
                    <a:pt x="3174" y="5752"/>
                  </a:cubicBezTo>
                  <a:cubicBezTo>
                    <a:pt x="4464" y="5752"/>
                    <a:pt x="5640" y="4868"/>
                    <a:pt x="5954" y="3561"/>
                  </a:cubicBezTo>
                  <a:cubicBezTo>
                    <a:pt x="6335" y="2025"/>
                    <a:pt x="5394" y="465"/>
                    <a:pt x="3858" y="84"/>
                  </a:cubicBezTo>
                  <a:cubicBezTo>
                    <a:pt x="3627" y="27"/>
                    <a:pt x="3397" y="0"/>
                    <a:pt x="3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5264050" y="3224775"/>
              <a:ext cx="157775" cy="143800"/>
            </a:xfrm>
            <a:custGeom>
              <a:rect b="b" l="l" r="r" t="t"/>
              <a:pathLst>
                <a:path extrusionOk="0" h="5752" w="6311">
                  <a:moveTo>
                    <a:pt x="3149" y="1"/>
                  </a:moveTo>
                  <a:cubicBezTo>
                    <a:pt x="2414" y="1"/>
                    <a:pt x="1679" y="281"/>
                    <a:pt x="1119" y="840"/>
                  </a:cubicBezTo>
                  <a:cubicBezTo>
                    <a:pt x="0" y="1971"/>
                    <a:pt x="0" y="3781"/>
                    <a:pt x="1119" y="4912"/>
                  </a:cubicBezTo>
                  <a:cubicBezTo>
                    <a:pt x="1679" y="5472"/>
                    <a:pt x="2414" y="5751"/>
                    <a:pt x="3149" y="5751"/>
                  </a:cubicBezTo>
                  <a:cubicBezTo>
                    <a:pt x="3884" y="5751"/>
                    <a:pt x="4620" y="5472"/>
                    <a:pt x="5179" y="4912"/>
                  </a:cubicBezTo>
                  <a:cubicBezTo>
                    <a:pt x="6310" y="3781"/>
                    <a:pt x="6310" y="1971"/>
                    <a:pt x="5179" y="840"/>
                  </a:cubicBezTo>
                  <a:cubicBezTo>
                    <a:pt x="4620" y="281"/>
                    <a:pt x="3884" y="1"/>
                    <a:pt x="3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5554250" y="3225000"/>
              <a:ext cx="158375" cy="143750"/>
            </a:xfrm>
            <a:custGeom>
              <a:rect b="b" l="l" r="r" t="t"/>
              <a:pathLst>
                <a:path extrusionOk="0" h="5750" w="6335">
                  <a:moveTo>
                    <a:pt x="3180" y="1"/>
                  </a:moveTo>
                  <a:cubicBezTo>
                    <a:pt x="1881" y="1"/>
                    <a:pt x="707" y="878"/>
                    <a:pt x="382" y="2188"/>
                  </a:cubicBezTo>
                  <a:cubicBezTo>
                    <a:pt x="1" y="3736"/>
                    <a:pt x="941" y="5284"/>
                    <a:pt x="2489" y="5665"/>
                  </a:cubicBezTo>
                  <a:cubicBezTo>
                    <a:pt x="2720" y="5722"/>
                    <a:pt x="2951" y="5750"/>
                    <a:pt x="3179" y="5750"/>
                  </a:cubicBezTo>
                  <a:cubicBezTo>
                    <a:pt x="4467" y="5750"/>
                    <a:pt x="5640" y="4873"/>
                    <a:pt x="5954" y="3558"/>
                  </a:cubicBezTo>
                  <a:cubicBezTo>
                    <a:pt x="6335" y="2022"/>
                    <a:pt x="5394" y="462"/>
                    <a:pt x="3858" y="81"/>
                  </a:cubicBezTo>
                  <a:cubicBezTo>
                    <a:pt x="3631" y="27"/>
                    <a:pt x="3404" y="1"/>
                    <a:pt x="3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4393400" y="3545925"/>
              <a:ext cx="158075" cy="143750"/>
            </a:xfrm>
            <a:custGeom>
              <a:rect b="b" l="l" r="r" t="t"/>
              <a:pathLst>
                <a:path extrusionOk="0" h="5750" w="6323">
                  <a:moveTo>
                    <a:pt x="3160" y="0"/>
                  </a:moveTo>
                  <a:cubicBezTo>
                    <a:pt x="1864" y="0"/>
                    <a:pt x="685" y="896"/>
                    <a:pt x="369" y="2210"/>
                  </a:cubicBezTo>
                  <a:cubicBezTo>
                    <a:pt x="0" y="3758"/>
                    <a:pt x="965" y="5306"/>
                    <a:pt x="2501" y="5675"/>
                  </a:cubicBezTo>
                  <a:cubicBezTo>
                    <a:pt x="2720" y="5726"/>
                    <a:pt x="2940" y="5750"/>
                    <a:pt x="3156" y="5750"/>
                  </a:cubicBezTo>
                  <a:cubicBezTo>
                    <a:pt x="4464" y="5750"/>
                    <a:pt x="5649" y="4860"/>
                    <a:pt x="5965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600" y="26"/>
                    <a:pt x="3379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4683025" y="3545050"/>
              <a:ext cx="157775" cy="143725"/>
            </a:xfrm>
            <a:custGeom>
              <a:rect b="b" l="l" r="r" t="t"/>
              <a:pathLst>
                <a:path extrusionOk="0" h="5749" w="6311">
                  <a:moveTo>
                    <a:pt x="3155" y="1"/>
                  </a:moveTo>
                  <a:cubicBezTo>
                    <a:pt x="2420" y="1"/>
                    <a:pt x="1685" y="281"/>
                    <a:pt x="1119" y="840"/>
                  </a:cubicBezTo>
                  <a:cubicBezTo>
                    <a:pt x="0" y="1959"/>
                    <a:pt x="0" y="3781"/>
                    <a:pt x="1119" y="4900"/>
                  </a:cubicBezTo>
                  <a:cubicBezTo>
                    <a:pt x="1685" y="5466"/>
                    <a:pt x="2420" y="5749"/>
                    <a:pt x="3155" y="5749"/>
                  </a:cubicBezTo>
                  <a:cubicBezTo>
                    <a:pt x="3890" y="5749"/>
                    <a:pt x="4626" y="5466"/>
                    <a:pt x="5191" y="4900"/>
                  </a:cubicBezTo>
                  <a:cubicBezTo>
                    <a:pt x="6310" y="3781"/>
                    <a:pt x="6310" y="1959"/>
                    <a:pt x="5191" y="840"/>
                  </a:cubicBezTo>
                  <a:cubicBezTo>
                    <a:pt x="4626" y="281"/>
                    <a:pt x="3890" y="1"/>
                    <a:pt x="3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4974725" y="3545925"/>
              <a:ext cx="158075" cy="143575"/>
            </a:xfrm>
            <a:custGeom>
              <a:rect b="b" l="l" r="r" t="t"/>
              <a:pathLst>
                <a:path extrusionOk="0" h="5743" w="6323">
                  <a:moveTo>
                    <a:pt x="3156" y="0"/>
                  </a:moveTo>
                  <a:cubicBezTo>
                    <a:pt x="1855" y="0"/>
                    <a:pt x="685" y="896"/>
                    <a:pt x="369" y="2210"/>
                  </a:cubicBezTo>
                  <a:cubicBezTo>
                    <a:pt x="0" y="3758"/>
                    <a:pt x="953" y="5306"/>
                    <a:pt x="2500" y="5663"/>
                  </a:cubicBezTo>
                  <a:cubicBezTo>
                    <a:pt x="2726" y="5717"/>
                    <a:pt x="2951" y="5742"/>
                    <a:pt x="3172" y="5742"/>
                  </a:cubicBezTo>
                  <a:cubicBezTo>
                    <a:pt x="4473" y="5742"/>
                    <a:pt x="5648" y="4854"/>
                    <a:pt x="5953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599" y="26"/>
                    <a:pt x="3375" y="0"/>
                    <a:pt x="3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264050" y="3544825"/>
              <a:ext cx="157775" cy="143725"/>
            </a:xfrm>
            <a:custGeom>
              <a:rect b="b" l="l" r="r" t="t"/>
              <a:pathLst>
                <a:path extrusionOk="0" h="5749" w="6311">
                  <a:moveTo>
                    <a:pt x="3154" y="1"/>
                  </a:moveTo>
                  <a:cubicBezTo>
                    <a:pt x="2420" y="1"/>
                    <a:pt x="1685" y="284"/>
                    <a:pt x="1119" y="849"/>
                  </a:cubicBezTo>
                  <a:cubicBezTo>
                    <a:pt x="0" y="1968"/>
                    <a:pt x="0" y="3790"/>
                    <a:pt x="1119" y="4909"/>
                  </a:cubicBezTo>
                  <a:cubicBezTo>
                    <a:pt x="1685" y="5469"/>
                    <a:pt x="2420" y="5749"/>
                    <a:pt x="3154" y="5749"/>
                  </a:cubicBezTo>
                  <a:cubicBezTo>
                    <a:pt x="3887" y="5749"/>
                    <a:pt x="4620" y="5469"/>
                    <a:pt x="5179" y="4909"/>
                  </a:cubicBezTo>
                  <a:cubicBezTo>
                    <a:pt x="6310" y="3790"/>
                    <a:pt x="6310" y="1968"/>
                    <a:pt x="5179" y="849"/>
                  </a:cubicBezTo>
                  <a:cubicBezTo>
                    <a:pt x="4620" y="284"/>
                    <a:pt x="3887" y="1"/>
                    <a:pt x="3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556050" y="3546225"/>
              <a:ext cx="158075" cy="143750"/>
            </a:xfrm>
            <a:custGeom>
              <a:rect b="b" l="l" r="r" t="t"/>
              <a:pathLst>
                <a:path extrusionOk="0" h="5750" w="6323">
                  <a:moveTo>
                    <a:pt x="3155" y="0"/>
                  </a:moveTo>
                  <a:cubicBezTo>
                    <a:pt x="1852" y="0"/>
                    <a:pt x="675" y="896"/>
                    <a:pt x="369" y="2210"/>
                  </a:cubicBezTo>
                  <a:cubicBezTo>
                    <a:pt x="0" y="3758"/>
                    <a:pt x="953" y="5306"/>
                    <a:pt x="2500" y="5675"/>
                  </a:cubicBezTo>
                  <a:cubicBezTo>
                    <a:pt x="2720" y="5725"/>
                    <a:pt x="2940" y="5750"/>
                    <a:pt x="3156" y="5750"/>
                  </a:cubicBezTo>
                  <a:cubicBezTo>
                    <a:pt x="4463" y="5750"/>
                    <a:pt x="5647" y="4860"/>
                    <a:pt x="5953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599" y="26"/>
                    <a:pt x="3375" y="0"/>
                    <a:pt x="3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" name="Google Shape;58;p5"/>
          <p:cNvGrpSpPr/>
          <p:nvPr/>
        </p:nvGrpSpPr>
        <p:grpSpPr>
          <a:xfrm>
            <a:off x="6391625" y="4313950"/>
            <a:ext cx="1055100" cy="829550"/>
            <a:chOff x="6391625" y="4313950"/>
            <a:chExt cx="1055100" cy="829550"/>
          </a:xfrm>
        </p:grpSpPr>
        <p:sp>
          <p:nvSpPr>
            <p:cNvPr id="59" name="Google Shape;59;p5"/>
            <p:cNvSpPr/>
            <p:nvPr/>
          </p:nvSpPr>
          <p:spPr>
            <a:xfrm>
              <a:off x="6391625" y="4313950"/>
              <a:ext cx="1055100" cy="829550"/>
            </a:xfrm>
            <a:custGeom>
              <a:rect b="b" l="l" r="r" t="t"/>
              <a:pathLst>
                <a:path extrusionOk="0" h="33182" w="42204">
                  <a:moveTo>
                    <a:pt x="0" y="0"/>
                  </a:moveTo>
                  <a:lnTo>
                    <a:pt x="0" y="33182"/>
                  </a:lnTo>
                  <a:lnTo>
                    <a:pt x="42204" y="33182"/>
                  </a:lnTo>
                  <a:lnTo>
                    <a:pt x="422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6391625" y="4313950"/>
              <a:ext cx="527125" cy="829550"/>
            </a:xfrm>
            <a:custGeom>
              <a:rect b="b" l="l" r="r" t="t"/>
              <a:pathLst>
                <a:path extrusionOk="0" h="33182" w="21085">
                  <a:moveTo>
                    <a:pt x="10534" y="0"/>
                  </a:moveTo>
                  <a:lnTo>
                    <a:pt x="0" y="33182"/>
                  </a:lnTo>
                  <a:lnTo>
                    <a:pt x="21085" y="33182"/>
                  </a:lnTo>
                  <a:lnTo>
                    <a:pt x="105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6918725" y="4313950"/>
              <a:ext cx="528000" cy="829550"/>
            </a:xfrm>
            <a:custGeom>
              <a:rect b="b" l="l" r="r" t="t"/>
              <a:pathLst>
                <a:path extrusionOk="0" h="33182" w="21120">
                  <a:moveTo>
                    <a:pt x="10552" y="0"/>
                  </a:moveTo>
                  <a:lnTo>
                    <a:pt x="1" y="33182"/>
                  </a:lnTo>
                  <a:lnTo>
                    <a:pt x="21120" y="33182"/>
                  </a:lnTo>
                  <a:lnTo>
                    <a:pt x="105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cxnSp>
        <p:nvCxnSpPr>
          <p:cNvPr id="64" name="Google Shape;64;p6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5" name="Google Shape;65;p6"/>
          <p:cNvGrpSpPr/>
          <p:nvPr/>
        </p:nvGrpSpPr>
        <p:grpSpPr>
          <a:xfrm>
            <a:off x="8384375" y="3884900"/>
            <a:ext cx="759625" cy="677775"/>
            <a:chOff x="8384375" y="3884900"/>
            <a:chExt cx="759625" cy="677775"/>
          </a:xfrm>
        </p:grpSpPr>
        <p:sp>
          <p:nvSpPr>
            <p:cNvPr id="66" name="Google Shape;66;p6"/>
            <p:cNvSpPr/>
            <p:nvPr/>
          </p:nvSpPr>
          <p:spPr>
            <a:xfrm rot="-5400000">
              <a:off x="8425300" y="3843975"/>
              <a:ext cx="677775" cy="759625"/>
            </a:xfrm>
            <a:custGeom>
              <a:rect b="b" l="l" r="r" t="t"/>
              <a:pathLst>
                <a:path extrusionOk="0" h="30385" w="27111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 rot="-5400000">
              <a:off x="8594813" y="3674763"/>
              <a:ext cx="338750" cy="759625"/>
            </a:xfrm>
            <a:custGeom>
              <a:rect b="b" l="l" r="r" t="t"/>
              <a:pathLst>
                <a:path extrusionOk="0" h="30385" w="13550">
                  <a:moveTo>
                    <a:pt x="13550" y="0"/>
                  </a:moveTo>
                  <a:lnTo>
                    <a:pt x="1" y="15192"/>
                  </a:lnTo>
                  <a:lnTo>
                    <a:pt x="13550" y="30385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" name="Google Shape;68;p6"/>
          <p:cNvGrpSpPr/>
          <p:nvPr/>
        </p:nvGrpSpPr>
        <p:grpSpPr>
          <a:xfrm>
            <a:off x="7620288" y="4562663"/>
            <a:ext cx="1529800" cy="580825"/>
            <a:chOff x="7620288" y="4562663"/>
            <a:chExt cx="1529800" cy="580825"/>
          </a:xfrm>
        </p:grpSpPr>
        <p:sp>
          <p:nvSpPr>
            <p:cNvPr id="69" name="Google Shape;69;p6"/>
            <p:cNvSpPr/>
            <p:nvPr/>
          </p:nvSpPr>
          <p:spPr>
            <a:xfrm rot="5400000">
              <a:off x="8094775" y="4088175"/>
              <a:ext cx="580825" cy="1529800"/>
            </a:xfrm>
            <a:custGeom>
              <a:rect b="b" l="l" r="r" t="t"/>
              <a:pathLst>
                <a:path extrusionOk="0" h="61192" w="23233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 rot="5400000">
              <a:off x="8219138" y="4396838"/>
              <a:ext cx="331250" cy="662900"/>
            </a:xfrm>
            <a:custGeom>
              <a:rect b="b" l="l" r="r" t="t"/>
              <a:pathLst>
                <a:path extrusionOk="0" h="26516" w="1325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" name="Google Shape;71;p6"/>
          <p:cNvGrpSpPr/>
          <p:nvPr/>
        </p:nvGrpSpPr>
        <p:grpSpPr>
          <a:xfrm>
            <a:off x="8430775" y="533800"/>
            <a:ext cx="1072775" cy="1072775"/>
            <a:chOff x="6124575" y="1181225"/>
            <a:chExt cx="1072775" cy="1072775"/>
          </a:xfrm>
        </p:grpSpPr>
        <p:sp>
          <p:nvSpPr>
            <p:cNvPr id="72" name="Google Shape;72;p6"/>
            <p:cNvSpPr/>
            <p:nvPr/>
          </p:nvSpPr>
          <p:spPr>
            <a:xfrm>
              <a:off x="6124575" y="1181225"/>
              <a:ext cx="212250" cy="211650"/>
            </a:xfrm>
            <a:custGeom>
              <a:rect b="b" l="l" r="r" t="t"/>
              <a:pathLst>
                <a:path extrusionOk="0" h="8466" w="8490">
                  <a:moveTo>
                    <a:pt x="4072" y="1"/>
                  </a:moveTo>
                  <a:lnTo>
                    <a:pt x="0" y="4061"/>
                  </a:lnTo>
                  <a:lnTo>
                    <a:pt x="0" y="8466"/>
                  </a:lnTo>
                  <a:lnTo>
                    <a:pt x="8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6124575" y="1181225"/>
              <a:ext cx="457500" cy="456925"/>
            </a:xfrm>
            <a:custGeom>
              <a:rect b="b" l="l" r="r" t="t"/>
              <a:pathLst>
                <a:path extrusionOk="0" h="18277" w="18300">
                  <a:moveTo>
                    <a:pt x="13895" y="1"/>
                  </a:moveTo>
                  <a:lnTo>
                    <a:pt x="0" y="13871"/>
                  </a:lnTo>
                  <a:lnTo>
                    <a:pt x="0" y="18277"/>
                  </a:lnTo>
                  <a:lnTo>
                    <a:pt x="183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6124575" y="1181225"/>
              <a:ext cx="702475" cy="702500"/>
            </a:xfrm>
            <a:custGeom>
              <a:rect b="b" l="l" r="r" t="t"/>
              <a:pathLst>
                <a:path extrusionOk="0" h="28100" w="28099">
                  <a:moveTo>
                    <a:pt x="23693" y="1"/>
                  </a:moveTo>
                  <a:lnTo>
                    <a:pt x="0" y="23694"/>
                  </a:lnTo>
                  <a:lnTo>
                    <a:pt x="0" y="28099"/>
                  </a:lnTo>
                  <a:lnTo>
                    <a:pt x="280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6124575" y="1181225"/>
              <a:ext cx="947750" cy="947775"/>
            </a:xfrm>
            <a:custGeom>
              <a:rect b="b" l="l" r="r" t="t"/>
              <a:pathLst>
                <a:path extrusionOk="0" h="37911" w="37910">
                  <a:moveTo>
                    <a:pt x="33504" y="1"/>
                  </a:moveTo>
                  <a:lnTo>
                    <a:pt x="0" y="33505"/>
                  </a:lnTo>
                  <a:lnTo>
                    <a:pt x="0" y="37910"/>
                  </a:lnTo>
                  <a:lnTo>
                    <a:pt x="379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6134675" y="1191350"/>
              <a:ext cx="1062675" cy="1062650"/>
            </a:xfrm>
            <a:custGeom>
              <a:rect b="b" l="l" r="r" t="t"/>
              <a:pathLst>
                <a:path extrusionOk="0" h="42506" w="42507">
                  <a:moveTo>
                    <a:pt x="42506" y="0"/>
                  </a:moveTo>
                  <a:lnTo>
                    <a:pt x="1" y="42506"/>
                  </a:lnTo>
                  <a:lnTo>
                    <a:pt x="4418" y="42506"/>
                  </a:lnTo>
                  <a:lnTo>
                    <a:pt x="42506" y="4406"/>
                  </a:lnTo>
                  <a:lnTo>
                    <a:pt x="425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6380250" y="1436325"/>
              <a:ext cx="817100" cy="817675"/>
            </a:xfrm>
            <a:custGeom>
              <a:rect b="b" l="l" r="r" t="t"/>
              <a:pathLst>
                <a:path extrusionOk="0" h="32707" w="32684">
                  <a:moveTo>
                    <a:pt x="32683" y="0"/>
                  </a:moveTo>
                  <a:lnTo>
                    <a:pt x="0" y="32707"/>
                  </a:lnTo>
                  <a:lnTo>
                    <a:pt x="4406" y="32707"/>
                  </a:lnTo>
                  <a:lnTo>
                    <a:pt x="32683" y="4429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6625525" y="1681875"/>
              <a:ext cx="571825" cy="572125"/>
            </a:xfrm>
            <a:custGeom>
              <a:rect b="b" l="l" r="r" t="t"/>
              <a:pathLst>
                <a:path extrusionOk="0" h="22885" w="22873">
                  <a:moveTo>
                    <a:pt x="22872" y="1"/>
                  </a:moveTo>
                  <a:lnTo>
                    <a:pt x="0" y="22885"/>
                  </a:lnTo>
                  <a:lnTo>
                    <a:pt x="4406" y="22885"/>
                  </a:lnTo>
                  <a:lnTo>
                    <a:pt x="22872" y="4406"/>
                  </a:lnTo>
                  <a:lnTo>
                    <a:pt x="228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6870775" y="1927150"/>
              <a:ext cx="326575" cy="326850"/>
            </a:xfrm>
            <a:custGeom>
              <a:rect b="b" l="l" r="r" t="t"/>
              <a:pathLst>
                <a:path extrusionOk="0" h="13074" w="13063">
                  <a:moveTo>
                    <a:pt x="13062" y="1"/>
                  </a:moveTo>
                  <a:lnTo>
                    <a:pt x="1" y="13074"/>
                  </a:lnTo>
                  <a:lnTo>
                    <a:pt x="4418" y="13074"/>
                  </a:lnTo>
                  <a:lnTo>
                    <a:pt x="13062" y="4406"/>
                  </a:lnTo>
                  <a:lnTo>
                    <a:pt x="130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6"/>
          <p:cNvSpPr/>
          <p:nvPr/>
        </p:nvSpPr>
        <p:spPr>
          <a:xfrm rot="1426576">
            <a:off x="8247677" y="590493"/>
            <a:ext cx="479814" cy="959391"/>
          </a:xfrm>
          <a:custGeom>
            <a:rect b="b" l="l" r="r" t="t"/>
            <a:pathLst>
              <a:path extrusionOk="0" h="73118" w="36568">
                <a:moveTo>
                  <a:pt x="36567" y="1"/>
                </a:moveTo>
                <a:cubicBezTo>
                  <a:pt x="16393" y="1"/>
                  <a:pt x="0" y="16394"/>
                  <a:pt x="0" y="36568"/>
                </a:cubicBezTo>
                <a:lnTo>
                  <a:pt x="0" y="73118"/>
                </a:lnTo>
                <a:cubicBezTo>
                  <a:pt x="20174" y="73118"/>
                  <a:pt x="36567" y="56725"/>
                  <a:pt x="36567" y="36568"/>
                </a:cubicBezTo>
                <a:lnTo>
                  <a:pt x="365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/>
          <p:nvPr>
            <p:ph type="title"/>
          </p:nvPr>
        </p:nvSpPr>
        <p:spPr>
          <a:xfrm>
            <a:off x="720000" y="539500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3" name="Google Shape;83;p7"/>
          <p:cNvSpPr txBox="1"/>
          <p:nvPr>
            <p:ph idx="1" type="subTitle"/>
          </p:nvPr>
        </p:nvSpPr>
        <p:spPr>
          <a:xfrm>
            <a:off x="720000" y="1700300"/>
            <a:ext cx="4294800" cy="18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/>
        </p:txBody>
      </p:sp>
      <p:cxnSp>
        <p:nvCxnSpPr>
          <p:cNvPr id="84" name="Google Shape;84;p7"/>
          <p:cNvCxnSpPr/>
          <p:nvPr/>
        </p:nvCxnSpPr>
        <p:spPr>
          <a:xfrm>
            <a:off x="588175" y="533800"/>
            <a:ext cx="0" cy="54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5" name="Google Shape;85;p7"/>
          <p:cNvGrpSpPr/>
          <p:nvPr/>
        </p:nvGrpSpPr>
        <p:grpSpPr>
          <a:xfrm>
            <a:off x="8563175" y="1916450"/>
            <a:ext cx="580825" cy="1529800"/>
            <a:chOff x="8563175" y="1916450"/>
            <a:chExt cx="580825" cy="1529800"/>
          </a:xfrm>
        </p:grpSpPr>
        <p:sp>
          <p:nvSpPr>
            <p:cNvPr id="86" name="Google Shape;86;p7"/>
            <p:cNvSpPr/>
            <p:nvPr/>
          </p:nvSpPr>
          <p:spPr>
            <a:xfrm>
              <a:off x="8563175" y="1916450"/>
              <a:ext cx="580825" cy="1529800"/>
            </a:xfrm>
            <a:custGeom>
              <a:rect b="b" l="l" r="r" t="t"/>
              <a:pathLst>
                <a:path extrusionOk="0" h="61192" w="23233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8563175" y="2350325"/>
              <a:ext cx="331250" cy="662900"/>
            </a:xfrm>
            <a:custGeom>
              <a:rect b="b" l="l" r="r" t="t"/>
              <a:pathLst>
                <a:path extrusionOk="0" h="26516" w="1325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" name="Google Shape;88;p7"/>
          <p:cNvGrpSpPr/>
          <p:nvPr/>
        </p:nvGrpSpPr>
        <p:grpSpPr>
          <a:xfrm>
            <a:off x="6391625" y="4313950"/>
            <a:ext cx="1055100" cy="829550"/>
            <a:chOff x="6391625" y="4313950"/>
            <a:chExt cx="1055100" cy="829550"/>
          </a:xfrm>
        </p:grpSpPr>
        <p:sp>
          <p:nvSpPr>
            <p:cNvPr id="89" name="Google Shape;89;p7"/>
            <p:cNvSpPr/>
            <p:nvPr/>
          </p:nvSpPr>
          <p:spPr>
            <a:xfrm>
              <a:off x="6391625" y="4313950"/>
              <a:ext cx="1055100" cy="829550"/>
            </a:xfrm>
            <a:custGeom>
              <a:rect b="b" l="l" r="r" t="t"/>
              <a:pathLst>
                <a:path extrusionOk="0" h="33182" w="42204">
                  <a:moveTo>
                    <a:pt x="0" y="0"/>
                  </a:moveTo>
                  <a:lnTo>
                    <a:pt x="0" y="33182"/>
                  </a:lnTo>
                  <a:lnTo>
                    <a:pt x="42204" y="33182"/>
                  </a:lnTo>
                  <a:lnTo>
                    <a:pt x="422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6391625" y="4313950"/>
              <a:ext cx="527125" cy="829550"/>
            </a:xfrm>
            <a:custGeom>
              <a:rect b="b" l="l" r="r" t="t"/>
              <a:pathLst>
                <a:path extrusionOk="0" h="33182" w="21085">
                  <a:moveTo>
                    <a:pt x="10534" y="0"/>
                  </a:moveTo>
                  <a:lnTo>
                    <a:pt x="0" y="33182"/>
                  </a:lnTo>
                  <a:lnTo>
                    <a:pt x="21085" y="33182"/>
                  </a:lnTo>
                  <a:lnTo>
                    <a:pt x="105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6918725" y="4313950"/>
              <a:ext cx="528000" cy="829550"/>
            </a:xfrm>
            <a:custGeom>
              <a:rect b="b" l="l" r="r" t="t"/>
              <a:pathLst>
                <a:path extrusionOk="0" h="33182" w="21120">
                  <a:moveTo>
                    <a:pt x="10552" y="0"/>
                  </a:moveTo>
                  <a:lnTo>
                    <a:pt x="1" y="33182"/>
                  </a:lnTo>
                  <a:lnTo>
                    <a:pt x="21120" y="33182"/>
                  </a:lnTo>
                  <a:lnTo>
                    <a:pt x="105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/>
          <p:nvPr>
            <p:ph type="title"/>
          </p:nvPr>
        </p:nvSpPr>
        <p:spPr>
          <a:xfrm>
            <a:off x="967875" y="1307100"/>
            <a:ext cx="56070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94" name="Google Shape;94;p8"/>
          <p:cNvGrpSpPr/>
          <p:nvPr/>
        </p:nvGrpSpPr>
        <p:grpSpPr>
          <a:xfrm>
            <a:off x="8237525" y="2281950"/>
            <a:ext cx="906475" cy="1331750"/>
            <a:chOff x="8237525" y="2281950"/>
            <a:chExt cx="906475" cy="1331750"/>
          </a:xfrm>
        </p:grpSpPr>
        <p:sp>
          <p:nvSpPr>
            <p:cNvPr id="95" name="Google Shape;95;p8"/>
            <p:cNvSpPr/>
            <p:nvPr/>
          </p:nvSpPr>
          <p:spPr>
            <a:xfrm>
              <a:off x="8237525" y="2281950"/>
              <a:ext cx="906475" cy="1331750"/>
            </a:xfrm>
            <a:custGeom>
              <a:rect b="b" l="l" r="r" t="t"/>
              <a:pathLst>
                <a:path extrusionOk="0" h="53270" w="36259">
                  <a:moveTo>
                    <a:pt x="1" y="0"/>
                  </a:moveTo>
                  <a:lnTo>
                    <a:pt x="1" y="53270"/>
                  </a:lnTo>
                  <a:lnTo>
                    <a:pt x="36259" y="53270"/>
                  </a:lnTo>
                  <a:lnTo>
                    <a:pt x="362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8500450" y="2375150"/>
              <a:ext cx="418025" cy="418025"/>
            </a:xfrm>
            <a:custGeom>
              <a:rect b="b" l="l" r="r" t="t"/>
              <a:pathLst>
                <a:path extrusionOk="0" h="16721" w="16721">
                  <a:moveTo>
                    <a:pt x="8369" y="1"/>
                  </a:moveTo>
                  <a:cubicBezTo>
                    <a:pt x="3746" y="1"/>
                    <a:pt x="0" y="3747"/>
                    <a:pt x="0" y="8369"/>
                  </a:cubicBezTo>
                  <a:cubicBezTo>
                    <a:pt x="0" y="12975"/>
                    <a:pt x="3746" y="16721"/>
                    <a:pt x="8369" y="16721"/>
                  </a:cubicBezTo>
                  <a:cubicBezTo>
                    <a:pt x="12974" y="16721"/>
                    <a:pt x="16720" y="12975"/>
                    <a:pt x="16720" y="8369"/>
                  </a:cubicBezTo>
                  <a:cubicBezTo>
                    <a:pt x="16720" y="3747"/>
                    <a:pt x="12974" y="1"/>
                    <a:pt x="8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8500450" y="2617450"/>
              <a:ext cx="418025" cy="418025"/>
            </a:xfrm>
            <a:custGeom>
              <a:rect b="b" l="l" r="r" t="t"/>
              <a:pathLst>
                <a:path extrusionOk="0" h="16721" w="16721">
                  <a:moveTo>
                    <a:pt x="8369" y="1"/>
                  </a:moveTo>
                  <a:cubicBezTo>
                    <a:pt x="3746" y="1"/>
                    <a:pt x="0" y="3747"/>
                    <a:pt x="0" y="8369"/>
                  </a:cubicBezTo>
                  <a:cubicBezTo>
                    <a:pt x="0" y="12974"/>
                    <a:pt x="3746" y="16720"/>
                    <a:pt x="8369" y="16720"/>
                  </a:cubicBezTo>
                  <a:cubicBezTo>
                    <a:pt x="12974" y="16720"/>
                    <a:pt x="16720" y="12974"/>
                    <a:pt x="16720" y="8369"/>
                  </a:cubicBezTo>
                  <a:cubicBezTo>
                    <a:pt x="16720" y="3747"/>
                    <a:pt x="12974" y="1"/>
                    <a:pt x="8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8500450" y="2860175"/>
              <a:ext cx="418025" cy="418025"/>
            </a:xfrm>
            <a:custGeom>
              <a:rect b="b" l="l" r="r" t="t"/>
              <a:pathLst>
                <a:path extrusionOk="0" h="16721" w="16721">
                  <a:moveTo>
                    <a:pt x="8369" y="0"/>
                  </a:moveTo>
                  <a:cubicBezTo>
                    <a:pt x="3746" y="0"/>
                    <a:pt x="0" y="3746"/>
                    <a:pt x="0" y="8369"/>
                  </a:cubicBezTo>
                  <a:cubicBezTo>
                    <a:pt x="0" y="12974"/>
                    <a:pt x="3746" y="16720"/>
                    <a:pt x="8369" y="16720"/>
                  </a:cubicBezTo>
                  <a:cubicBezTo>
                    <a:pt x="12974" y="16720"/>
                    <a:pt x="16720" y="12974"/>
                    <a:pt x="16720" y="8369"/>
                  </a:cubicBezTo>
                  <a:cubicBezTo>
                    <a:pt x="16720" y="3746"/>
                    <a:pt x="12974" y="0"/>
                    <a:pt x="8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8500450" y="3102475"/>
              <a:ext cx="418025" cy="417575"/>
            </a:xfrm>
            <a:custGeom>
              <a:rect b="b" l="l" r="r" t="t"/>
              <a:pathLst>
                <a:path extrusionOk="0" h="16703" w="16721">
                  <a:moveTo>
                    <a:pt x="8369" y="0"/>
                  </a:moveTo>
                  <a:cubicBezTo>
                    <a:pt x="3746" y="0"/>
                    <a:pt x="0" y="3746"/>
                    <a:pt x="0" y="8351"/>
                  </a:cubicBezTo>
                  <a:cubicBezTo>
                    <a:pt x="0" y="12974"/>
                    <a:pt x="3746" y="16703"/>
                    <a:pt x="8369" y="16703"/>
                  </a:cubicBezTo>
                  <a:cubicBezTo>
                    <a:pt x="12974" y="16703"/>
                    <a:pt x="16720" y="12974"/>
                    <a:pt x="16720" y="8351"/>
                  </a:cubicBezTo>
                  <a:cubicBezTo>
                    <a:pt x="16720" y="3746"/>
                    <a:pt x="12974" y="0"/>
                    <a:pt x="83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" name="Google Shape;100;p8"/>
          <p:cNvGrpSpPr/>
          <p:nvPr/>
        </p:nvGrpSpPr>
        <p:grpSpPr>
          <a:xfrm>
            <a:off x="8430775" y="204800"/>
            <a:ext cx="1072775" cy="1072775"/>
            <a:chOff x="6124575" y="1181225"/>
            <a:chExt cx="1072775" cy="1072775"/>
          </a:xfrm>
        </p:grpSpPr>
        <p:sp>
          <p:nvSpPr>
            <p:cNvPr id="101" name="Google Shape;101;p8"/>
            <p:cNvSpPr/>
            <p:nvPr/>
          </p:nvSpPr>
          <p:spPr>
            <a:xfrm>
              <a:off x="6124575" y="1181225"/>
              <a:ext cx="212250" cy="211650"/>
            </a:xfrm>
            <a:custGeom>
              <a:rect b="b" l="l" r="r" t="t"/>
              <a:pathLst>
                <a:path extrusionOk="0" h="8466" w="8490">
                  <a:moveTo>
                    <a:pt x="4072" y="1"/>
                  </a:moveTo>
                  <a:lnTo>
                    <a:pt x="0" y="4061"/>
                  </a:lnTo>
                  <a:lnTo>
                    <a:pt x="0" y="8466"/>
                  </a:lnTo>
                  <a:lnTo>
                    <a:pt x="84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6124575" y="1181225"/>
              <a:ext cx="457500" cy="456925"/>
            </a:xfrm>
            <a:custGeom>
              <a:rect b="b" l="l" r="r" t="t"/>
              <a:pathLst>
                <a:path extrusionOk="0" h="18277" w="18300">
                  <a:moveTo>
                    <a:pt x="13895" y="1"/>
                  </a:moveTo>
                  <a:lnTo>
                    <a:pt x="0" y="13871"/>
                  </a:lnTo>
                  <a:lnTo>
                    <a:pt x="0" y="18277"/>
                  </a:lnTo>
                  <a:lnTo>
                    <a:pt x="183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6124575" y="1181225"/>
              <a:ext cx="702475" cy="702500"/>
            </a:xfrm>
            <a:custGeom>
              <a:rect b="b" l="l" r="r" t="t"/>
              <a:pathLst>
                <a:path extrusionOk="0" h="28100" w="28099">
                  <a:moveTo>
                    <a:pt x="23693" y="1"/>
                  </a:moveTo>
                  <a:lnTo>
                    <a:pt x="0" y="23694"/>
                  </a:lnTo>
                  <a:lnTo>
                    <a:pt x="0" y="28099"/>
                  </a:lnTo>
                  <a:lnTo>
                    <a:pt x="280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6124575" y="1181225"/>
              <a:ext cx="947750" cy="947775"/>
            </a:xfrm>
            <a:custGeom>
              <a:rect b="b" l="l" r="r" t="t"/>
              <a:pathLst>
                <a:path extrusionOk="0" h="37911" w="37910">
                  <a:moveTo>
                    <a:pt x="33504" y="1"/>
                  </a:moveTo>
                  <a:lnTo>
                    <a:pt x="0" y="33505"/>
                  </a:lnTo>
                  <a:lnTo>
                    <a:pt x="0" y="37910"/>
                  </a:lnTo>
                  <a:lnTo>
                    <a:pt x="379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6134675" y="1191350"/>
              <a:ext cx="1062675" cy="1062650"/>
            </a:xfrm>
            <a:custGeom>
              <a:rect b="b" l="l" r="r" t="t"/>
              <a:pathLst>
                <a:path extrusionOk="0" h="42506" w="42507">
                  <a:moveTo>
                    <a:pt x="42506" y="0"/>
                  </a:moveTo>
                  <a:lnTo>
                    <a:pt x="1" y="42506"/>
                  </a:lnTo>
                  <a:lnTo>
                    <a:pt x="4418" y="42506"/>
                  </a:lnTo>
                  <a:lnTo>
                    <a:pt x="42506" y="4406"/>
                  </a:lnTo>
                  <a:lnTo>
                    <a:pt x="425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6380250" y="1436325"/>
              <a:ext cx="817100" cy="817675"/>
            </a:xfrm>
            <a:custGeom>
              <a:rect b="b" l="l" r="r" t="t"/>
              <a:pathLst>
                <a:path extrusionOk="0" h="32707" w="32684">
                  <a:moveTo>
                    <a:pt x="32683" y="0"/>
                  </a:moveTo>
                  <a:lnTo>
                    <a:pt x="0" y="32707"/>
                  </a:lnTo>
                  <a:lnTo>
                    <a:pt x="4406" y="32707"/>
                  </a:lnTo>
                  <a:lnTo>
                    <a:pt x="32683" y="4429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6625525" y="1681875"/>
              <a:ext cx="571825" cy="572125"/>
            </a:xfrm>
            <a:custGeom>
              <a:rect b="b" l="l" r="r" t="t"/>
              <a:pathLst>
                <a:path extrusionOk="0" h="22885" w="22873">
                  <a:moveTo>
                    <a:pt x="22872" y="1"/>
                  </a:moveTo>
                  <a:lnTo>
                    <a:pt x="0" y="22885"/>
                  </a:lnTo>
                  <a:lnTo>
                    <a:pt x="4406" y="22885"/>
                  </a:lnTo>
                  <a:lnTo>
                    <a:pt x="22872" y="4406"/>
                  </a:lnTo>
                  <a:lnTo>
                    <a:pt x="228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6870775" y="1927150"/>
              <a:ext cx="326575" cy="326850"/>
            </a:xfrm>
            <a:custGeom>
              <a:rect b="b" l="l" r="r" t="t"/>
              <a:pathLst>
                <a:path extrusionOk="0" h="13074" w="13063">
                  <a:moveTo>
                    <a:pt x="13062" y="1"/>
                  </a:moveTo>
                  <a:lnTo>
                    <a:pt x="1" y="13074"/>
                  </a:lnTo>
                  <a:lnTo>
                    <a:pt x="4418" y="13074"/>
                  </a:lnTo>
                  <a:lnTo>
                    <a:pt x="13062" y="4406"/>
                  </a:lnTo>
                  <a:lnTo>
                    <a:pt x="130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8"/>
          <p:cNvSpPr/>
          <p:nvPr/>
        </p:nvSpPr>
        <p:spPr>
          <a:xfrm>
            <a:off x="8231650" y="481500"/>
            <a:ext cx="398250" cy="461850"/>
          </a:xfrm>
          <a:custGeom>
            <a:rect b="b" l="l" r="r" t="t"/>
            <a:pathLst>
              <a:path extrusionOk="0" h="18474" w="15930">
                <a:moveTo>
                  <a:pt x="13919" y="1"/>
                </a:moveTo>
                <a:cubicBezTo>
                  <a:pt x="6238" y="1"/>
                  <a:pt x="0" y="6238"/>
                  <a:pt x="0" y="13920"/>
                </a:cubicBezTo>
                <a:lnTo>
                  <a:pt x="0" y="16480"/>
                </a:lnTo>
                <a:cubicBezTo>
                  <a:pt x="0" y="17597"/>
                  <a:pt x="911" y="18473"/>
                  <a:pt x="2011" y="18473"/>
                </a:cubicBezTo>
                <a:cubicBezTo>
                  <a:pt x="9692" y="18473"/>
                  <a:pt x="15930" y="12253"/>
                  <a:pt x="15930" y="4554"/>
                </a:cubicBezTo>
                <a:lnTo>
                  <a:pt x="15930" y="1994"/>
                </a:lnTo>
                <a:cubicBezTo>
                  <a:pt x="15930" y="877"/>
                  <a:pt x="15019" y="1"/>
                  <a:pt x="139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8"/>
          <p:cNvSpPr/>
          <p:nvPr/>
        </p:nvSpPr>
        <p:spPr>
          <a:xfrm rot="5838800">
            <a:off x="8614115" y="1062458"/>
            <a:ext cx="398264" cy="461866"/>
          </a:xfrm>
          <a:custGeom>
            <a:rect b="b" l="l" r="r" t="t"/>
            <a:pathLst>
              <a:path extrusionOk="0" h="18474" w="15930">
                <a:moveTo>
                  <a:pt x="13919" y="1"/>
                </a:moveTo>
                <a:cubicBezTo>
                  <a:pt x="6238" y="1"/>
                  <a:pt x="0" y="6238"/>
                  <a:pt x="0" y="13920"/>
                </a:cubicBezTo>
                <a:lnTo>
                  <a:pt x="0" y="16480"/>
                </a:lnTo>
                <a:cubicBezTo>
                  <a:pt x="0" y="17597"/>
                  <a:pt x="911" y="18473"/>
                  <a:pt x="2011" y="18473"/>
                </a:cubicBezTo>
                <a:cubicBezTo>
                  <a:pt x="9692" y="18473"/>
                  <a:pt x="15930" y="12253"/>
                  <a:pt x="15930" y="4554"/>
                </a:cubicBezTo>
                <a:lnTo>
                  <a:pt x="15930" y="1994"/>
                </a:lnTo>
                <a:cubicBezTo>
                  <a:pt x="15930" y="877"/>
                  <a:pt x="15019" y="1"/>
                  <a:pt x="139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8"/>
          <p:cNvGrpSpPr/>
          <p:nvPr/>
        </p:nvGrpSpPr>
        <p:grpSpPr>
          <a:xfrm>
            <a:off x="5111000" y="4604221"/>
            <a:ext cx="1529800" cy="539528"/>
            <a:chOff x="5226888" y="4555663"/>
            <a:chExt cx="1529800" cy="580825"/>
          </a:xfrm>
        </p:grpSpPr>
        <p:sp>
          <p:nvSpPr>
            <p:cNvPr id="112" name="Google Shape;112;p8"/>
            <p:cNvSpPr/>
            <p:nvPr/>
          </p:nvSpPr>
          <p:spPr>
            <a:xfrm rot="5400000">
              <a:off x="5701375" y="4081175"/>
              <a:ext cx="580825" cy="1529800"/>
            </a:xfrm>
            <a:custGeom>
              <a:rect b="b" l="l" r="r" t="t"/>
              <a:pathLst>
                <a:path extrusionOk="0" h="61192" w="23233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 rot="5400000">
              <a:off x="5826163" y="4389838"/>
              <a:ext cx="331250" cy="662900"/>
            </a:xfrm>
            <a:custGeom>
              <a:rect b="b" l="l" r="r" t="t"/>
              <a:pathLst>
                <a:path extrusionOk="0" h="26516" w="1325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/>
          <p:nvPr>
            <p:ph type="title"/>
          </p:nvPr>
        </p:nvSpPr>
        <p:spPr>
          <a:xfrm>
            <a:off x="967887" y="1509400"/>
            <a:ext cx="4575900" cy="140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6" name="Google Shape;116;p9"/>
          <p:cNvSpPr txBox="1"/>
          <p:nvPr>
            <p:ph idx="1" type="subTitle"/>
          </p:nvPr>
        </p:nvSpPr>
        <p:spPr>
          <a:xfrm>
            <a:off x="967887" y="2950500"/>
            <a:ext cx="4575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117" name="Google Shape;117;p9"/>
          <p:cNvGrpSpPr/>
          <p:nvPr/>
        </p:nvGrpSpPr>
        <p:grpSpPr>
          <a:xfrm>
            <a:off x="8384363" y="3109888"/>
            <a:ext cx="759625" cy="678075"/>
            <a:chOff x="8384363" y="3109888"/>
            <a:chExt cx="759625" cy="678075"/>
          </a:xfrm>
        </p:grpSpPr>
        <p:sp>
          <p:nvSpPr>
            <p:cNvPr id="118" name="Google Shape;118;p9"/>
            <p:cNvSpPr/>
            <p:nvPr/>
          </p:nvSpPr>
          <p:spPr>
            <a:xfrm rot="5400000">
              <a:off x="8425288" y="3068963"/>
              <a:ext cx="677775" cy="759625"/>
            </a:xfrm>
            <a:custGeom>
              <a:rect b="b" l="l" r="r" t="t"/>
              <a:pathLst>
                <a:path extrusionOk="0" h="30385" w="27111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9"/>
            <p:cNvSpPr/>
            <p:nvPr/>
          </p:nvSpPr>
          <p:spPr>
            <a:xfrm rot="5400000">
              <a:off x="8594650" y="3238625"/>
              <a:ext cx="339050" cy="759625"/>
            </a:xfrm>
            <a:custGeom>
              <a:rect b="b" l="l" r="r" t="t"/>
              <a:pathLst>
                <a:path extrusionOk="0" h="30385" w="13562">
                  <a:moveTo>
                    <a:pt x="13562" y="0"/>
                  </a:moveTo>
                  <a:lnTo>
                    <a:pt x="1" y="15192"/>
                  </a:lnTo>
                  <a:lnTo>
                    <a:pt x="13562" y="30385"/>
                  </a:lnTo>
                  <a:lnTo>
                    <a:pt x="135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" name="Google Shape;120;p9"/>
          <p:cNvGrpSpPr/>
          <p:nvPr/>
        </p:nvGrpSpPr>
        <p:grpSpPr>
          <a:xfrm>
            <a:off x="8383763" y="3787638"/>
            <a:ext cx="760225" cy="678100"/>
            <a:chOff x="8383763" y="3787638"/>
            <a:chExt cx="760225" cy="678100"/>
          </a:xfrm>
        </p:grpSpPr>
        <p:sp>
          <p:nvSpPr>
            <p:cNvPr id="121" name="Google Shape;121;p9"/>
            <p:cNvSpPr/>
            <p:nvPr/>
          </p:nvSpPr>
          <p:spPr>
            <a:xfrm rot="5400000">
              <a:off x="8424675" y="3746725"/>
              <a:ext cx="678100" cy="759925"/>
            </a:xfrm>
            <a:custGeom>
              <a:rect b="b" l="l" r="r" t="t"/>
              <a:pathLst>
                <a:path extrusionOk="0" h="30397" w="27124">
                  <a:moveTo>
                    <a:pt x="1" y="0"/>
                  </a:moveTo>
                  <a:lnTo>
                    <a:pt x="1" y="30397"/>
                  </a:lnTo>
                  <a:lnTo>
                    <a:pt x="27123" y="30397"/>
                  </a:lnTo>
                  <a:lnTo>
                    <a:pt x="27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9"/>
            <p:cNvSpPr/>
            <p:nvPr/>
          </p:nvSpPr>
          <p:spPr>
            <a:xfrm rot="5400000">
              <a:off x="8594800" y="3916250"/>
              <a:ext cx="338750" cy="759625"/>
            </a:xfrm>
            <a:custGeom>
              <a:rect b="b" l="l" r="r" t="t"/>
              <a:pathLst>
                <a:path extrusionOk="0" h="30385" w="13550">
                  <a:moveTo>
                    <a:pt x="13549" y="0"/>
                  </a:moveTo>
                  <a:lnTo>
                    <a:pt x="0" y="15192"/>
                  </a:lnTo>
                  <a:lnTo>
                    <a:pt x="13549" y="30385"/>
                  </a:lnTo>
                  <a:lnTo>
                    <a:pt x="135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" name="Google Shape;123;p9"/>
          <p:cNvGrpSpPr/>
          <p:nvPr/>
        </p:nvGrpSpPr>
        <p:grpSpPr>
          <a:xfrm>
            <a:off x="8384363" y="4465713"/>
            <a:ext cx="759625" cy="677775"/>
            <a:chOff x="8384363" y="4465713"/>
            <a:chExt cx="759625" cy="677775"/>
          </a:xfrm>
        </p:grpSpPr>
        <p:sp>
          <p:nvSpPr>
            <p:cNvPr id="124" name="Google Shape;124;p9"/>
            <p:cNvSpPr/>
            <p:nvPr/>
          </p:nvSpPr>
          <p:spPr>
            <a:xfrm rot="5400000">
              <a:off x="8425288" y="4424788"/>
              <a:ext cx="677775" cy="759625"/>
            </a:xfrm>
            <a:custGeom>
              <a:rect b="b" l="l" r="r" t="t"/>
              <a:pathLst>
                <a:path extrusionOk="0" h="30385" w="27111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 rot="5400000">
              <a:off x="8594800" y="4594000"/>
              <a:ext cx="338750" cy="759625"/>
            </a:xfrm>
            <a:custGeom>
              <a:rect b="b" l="l" r="r" t="t"/>
              <a:pathLst>
                <a:path extrusionOk="0" h="30385" w="13550">
                  <a:moveTo>
                    <a:pt x="13550" y="0"/>
                  </a:moveTo>
                  <a:lnTo>
                    <a:pt x="1" y="15192"/>
                  </a:lnTo>
                  <a:lnTo>
                    <a:pt x="13550" y="30385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9"/>
          <p:cNvSpPr/>
          <p:nvPr/>
        </p:nvSpPr>
        <p:spPr>
          <a:xfrm>
            <a:off x="8383775" y="2466625"/>
            <a:ext cx="760226" cy="643575"/>
          </a:xfrm>
          <a:custGeom>
            <a:rect b="b" l="l" r="r" t="t"/>
            <a:pathLst>
              <a:path extrusionOk="0" h="25743" w="25742">
                <a:moveTo>
                  <a:pt x="25742" y="1"/>
                </a:moveTo>
                <a:lnTo>
                  <a:pt x="12390" y="13335"/>
                </a:lnTo>
                <a:lnTo>
                  <a:pt x="0" y="25742"/>
                </a:lnTo>
                <a:lnTo>
                  <a:pt x="25742" y="25742"/>
                </a:lnTo>
                <a:lnTo>
                  <a:pt x="2574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7" name="Google Shape;127;p9"/>
          <p:cNvGrpSpPr/>
          <p:nvPr/>
        </p:nvGrpSpPr>
        <p:grpSpPr>
          <a:xfrm>
            <a:off x="8430775" y="662450"/>
            <a:ext cx="1072775" cy="1072775"/>
            <a:chOff x="6124575" y="1181225"/>
            <a:chExt cx="1072775" cy="1072775"/>
          </a:xfrm>
        </p:grpSpPr>
        <p:sp>
          <p:nvSpPr>
            <p:cNvPr id="128" name="Google Shape;128;p9"/>
            <p:cNvSpPr/>
            <p:nvPr/>
          </p:nvSpPr>
          <p:spPr>
            <a:xfrm>
              <a:off x="6124575" y="1181225"/>
              <a:ext cx="212250" cy="211650"/>
            </a:xfrm>
            <a:custGeom>
              <a:rect b="b" l="l" r="r" t="t"/>
              <a:pathLst>
                <a:path extrusionOk="0" h="8466" w="8490">
                  <a:moveTo>
                    <a:pt x="4072" y="1"/>
                  </a:moveTo>
                  <a:lnTo>
                    <a:pt x="0" y="4061"/>
                  </a:lnTo>
                  <a:lnTo>
                    <a:pt x="0" y="8466"/>
                  </a:lnTo>
                  <a:lnTo>
                    <a:pt x="84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6124575" y="1181225"/>
              <a:ext cx="457500" cy="456925"/>
            </a:xfrm>
            <a:custGeom>
              <a:rect b="b" l="l" r="r" t="t"/>
              <a:pathLst>
                <a:path extrusionOk="0" h="18277" w="18300">
                  <a:moveTo>
                    <a:pt x="13895" y="1"/>
                  </a:moveTo>
                  <a:lnTo>
                    <a:pt x="0" y="13871"/>
                  </a:lnTo>
                  <a:lnTo>
                    <a:pt x="0" y="18277"/>
                  </a:lnTo>
                  <a:lnTo>
                    <a:pt x="183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6124575" y="1181225"/>
              <a:ext cx="702475" cy="702500"/>
            </a:xfrm>
            <a:custGeom>
              <a:rect b="b" l="l" r="r" t="t"/>
              <a:pathLst>
                <a:path extrusionOk="0" h="28100" w="28099">
                  <a:moveTo>
                    <a:pt x="23693" y="1"/>
                  </a:moveTo>
                  <a:lnTo>
                    <a:pt x="0" y="23694"/>
                  </a:lnTo>
                  <a:lnTo>
                    <a:pt x="0" y="28099"/>
                  </a:lnTo>
                  <a:lnTo>
                    <a:pt x="280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6124575" y="1181225"/>
              <a:ext cx="947750" cy="947775"/>
            </a:xfrm>
            <a:custGeom>
              <a:rect b="b" l="l" r="r" t="t"/>
              <a:pathLst>
                <a:path extrusionOk="0" h="37911" w="37910">
                  <a:moveTo>
                    <a:pt x="33504" y="1"/>
                  </a:moveTo>
                  <a:lnTo>
                    <a:pt x="0" y="33505"/>
                  </a:lnTo>
                  <a:lnTo>
                    <a:pt x="0" y="37910"/>
                  </a:lnTo>
                  <a:lnTo>
                    <a:pt x="379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6134675" y="1191350"/>
              <a:ext cx="1062675" cy="1062650"/>
            </a:xfrm>
            <a:custGeom>
              <a:rect b="b" l="l" r="r" t="t"/>
              <a:pathLst>
                <a:path extrusionOk="0" h="42506" w="42507">
                  <a:moveTo>
                    <a:pt x="42506" y="0"/>
                  </a:moveTo>
                  <a:lnTo>
                    <a:pt x="1" y="42506"/>
                  </a:lnTo>
                  <a:lnTo>
                    <a:pt x="4418" y="42506"/>
                  </a:lnTo>
                  <a:lnTo>
                    <a:pt x="42506" y="4406"/>
                  </a:lnTo>
                  <a:lnTo>
                    <a:pt x="42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6380250" y="1436325"/>
              <a:ext cx="817100" cy="817675"/>
            </a:xfrm>
            <a:custGeom>
              <a:rect b="b" l="l" r="r" t="t"/>
              <a:pathLst>
                <a:path extrusionOk="0" h="32707" w="32684">
                  <a:moveTo>
                    <a:pt x="32683" y="0"/>
                  </a:moveTo>
                  <a:lnTo>
                    <a:pt x="0" y="32707"/>
                  </a:lnTo>
                  <a:lnTo>
                    <a:pt x="4406" y="32707"/>
                  </a:lnTo>
                  <a:lnTo>
                    <a:pt x="32683" y="4429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6625525" y="1681875"/>
              <a:ext cx="571825" cy="572125"/>
            </a:xfrm>
            <a:custGeom>
              <a:rect b="b" l="l" r="r" t="t"/>
              <a:pathLst>
                <a:path extrusionOk="0" h="22885" w="22873">
                  <a:moveTo>
                    <a:pt x="22872" y="1"/>
                  </a:moveTo>
                  <a:lnTo>
                    <a:pt x="0" y="22885"/>
                  </a:lnTo>
                  <a:lnTo>
                    <a:pt x="4406" y="22885"/>
                  </a:lnTo>
                  <a:lnTo>
                    <a:pt x="22872" y="4406"/>
                  </a:lnTo>
                  <a:lnTo>
                    <a:pt x="22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6870775" y="1927150"/>
              <a:ext cx="326575" cy="326850"/>
            </a:xfrm>
            <a:custGeom>
              <a:rect b="b" l="l" r="r" t="t"/>
              <a:pathLst>
                <a:path extrusionOk="0" h="13074" w="13063">
                  <a:moveTo>
                    <a:pt x="13062" y="1"/>
                  </a:moveTo>
                  <a:lnTo>
                    <a:pt x="1" y="13074"/>
                  </a:lnTo>
                  <a:lnTo>
                    <a:pt x="4418" y="13074"/>
                  </a:lnTo>
                  <a:lnTo>
                    <a:pt x="13062" y="4406"/>
                  </a:lnTo>
                  <a:lnTo>
                    <a:pt x="130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" name="Google Shape;136;p9"/>
          <p:cNvSpPr/>
          <p:nvPr/>
        </p:nvSpPr>
        <p:spPr>
          <a:xfrm rot="-2038101">
            <a:off x="8316299" y="189444"/>
            <a:ext cx="513684" cy="1027339"/>
          </a:xfrm>
          <a:custGeom>
            <a:rect b="b" l="l" r="r" t="t"/>
            <a:pathLst>
              <a:path extrusionOk="0" h="67890" w="33946">
                <a:moveTo>
                  <a:pt x="1" y="0"/>
                </a:moveTo>
                <a:lnTo>
                  <a:pt x="1" y="67889"/>
                </a:lnTo>
                <a:lnTo>
                  <a:pt x="33946" y="3394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0"/>
          <p:cNvSpPr txBox="1"/>
          <p:nvPr>
            <p:ph type="title"/>
          </p:nvPr>
        </p:nvSpPr>
        <p:spPr>
          <a:xfrm>
            <a:off x="713225" y="4031300"/>
            <a:ext cx="59292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hudu Medium"/>
              <a:buNone/>
              <a:defRPr sz="3000">
                <a:solidFill>
                  <a:schemeClr val="dk1"/>
                </a:solidFill>
                <a:latin typeface="Phudu Medium"/>
                <a:ea typeface="Phudu Medium"/>
                <a:cs typeface="Phudu Medium"/>
                <a:sym typeface="Phudu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udu"/>
              <a:buNone/>
              <a:defRPr b="1" sz="3500">
                <a:solidFill>
                  <a:schemeClr val="dk1"/>
                </a:solidFill>
                <a:latin typeface="Phudu"/>
                <a:ea typeface="Phudu"/>
                <a:cs typeface="Phudu"/>
                <a:sym typeface="Phud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udu"/>
              <a:buNone/>
              <a:defRPr b="1" sz="3500">
                <a:solidFill>
                  <a:schemeClr val="dk1"/>
                </a:solidFill>
                <a:latin typeface="Phudu"/>
                <a:ea typeface="Phudu"/>
                <a:cs typeface="Phudu"/>
                <a:sym typeface="Phud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udu"/>
              <a:buNone/>
              <a:defRPr b="1" sz="3500">
                <a:solidFill>
                  <a:schemeClr val="dk1"/>
                </a:solidFill>
                <a:latin typeface="Phudu"/>
                <a:ea typeface="Phudu"/>
                <a:cs typeface="Phudu"/>
                <a:sym typeface="Phud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udu"/>
              <a:buNone/>
              <a:defRPr b="1" sz="3500">
                <a:solidFill>
                  <a:schemeClr val="dk1"/>
                </a:solidFill>
                <a:latin typeface="Phudu"/>
                <a:ea typeface="Phudu"/>
                <a:cs typeface="Phudu"/>
                <a:sym typeface="Phud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udu"/>
              <a:buNone/>
              <a:defRPr b="1" sz="3500">
                <a:solidFill>
                  <a:schemeClr val="dk1"/>
                </a:solidFill>
                <a:latin typeface="Phudu"/>
                <a:ea typeface="Phudu"/>
                <a:cs typeface="Phudu"/>
                <a:sym typeface="Phud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udu"/>
              <a:buNone/>
              <a:defRPr b="1" sz="3500">
                <a:solidFill>
                  <a:schemeClr val="dk1"/>
                </a:solidFill>
                <a:latin typeface="Phudu"/>
                <a:ea typeface="Phudu"/>
                <a:cs typeface="Phudu"/>
                <a:sym typeface="Phud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udu"/>
              <a:buNone/>
              <a:defRPr b="1" sz="3500">
                <a:solidFill>
                  <a:schemeClr val="dk1"/>
                </a:solidFill>
                <a:latin typeface="Phudu"/>
                <a:ea typeface="Phudu"/>
                <a:cs typeface="Phudu"/>
                <a:sym typeface="Phud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hudu"/>
              <a:buNone/>
              <a:defRPr b="1" sz="3500">
                <a:solidFill>
                  <a:schemeClr val="dk1"/>
                </a:solidFill>
                <a:latin typeface="Phudu"/>
                <a:ea typeface="Phudu"/>
                <a:cs typeface="Phudu"/>
                <a:sym typeface="Phudu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missioner"/>
              <a:buChar char="●"/>
              <a:defRPr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missioner"/>
              <a:buChar char="○"/>
              <a:defRPr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missioner"/>
              <a:buChar char="■"/>
              <a:defRPr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missioner"/>
              <a:buChar char="●"/>
              <a:defRPr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missioner"/>
              <a:buChar char="○"/>
              <a:defRPr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missioner"/>
              <a:buChar char="■"/>
              <a:defRPr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missioner"/>
              <a:buChar char="●"/>
              <a:defRPr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missioner"/>
              <a:buChar char="○"/>
              <a:defRPr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missioner"/>
              <a:buChar char="■"/>
              <a:defRPr sz="1200"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4"/>
          <p:cNvSpPr txBox="1"/>
          <p:nvPr>
            <p:ph type="ctrTitle"/>
          </p:nvPr>
        </p:nvSpPr>
        <p:spPr>
          <a:xfrm>
            <a:off x="967875" y="588300"/>
            <a:ext cx="6092700" cy="225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Prioritization protocol</a:t>
            </a:r>
            <a:endParaRPr/>
          </a:p>
        </p:txBody>
      </p:sp>
      <p:sp>
        <p:nvSpPr>
          <p:cNvPr id="522" name="Google Shape;522;p34"/>
          <p:cNvSpPr txBox="1"/>
          <p:nvPr>
            <p:ph idx="1" type="subTitle"/>
          </p:nvPr>
        </p:nvSpPr>
        <p:spPr>
          <a:xfrm>
            <a:off x="967875" y="3042500"/>
            <a:ext cx="38469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23" name="Google Shape;523;p34"/>
          <p:cNvCxnSpPr/>
          <p:nvPr/>
        </p:nvCxnSpPr>
        <p:spPr>
          <a:xfrm>
            <a:off x="713225" y="533800"/>
            <a:ext cx="0" cy="3039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24" name="Google Shape;524;p34"/>
          <p:cNvGrpSpPr/>
          <p:nvPr/>
        </p:nvGrpSpPr>
        <p:grpSpPr>
          <a:xfrm>
            <a:off x="6757125" y="4313950"/>
            <a:ext cx="1055100" cy="829550"/>
            <a:chOff x="6757125" y="3689425"/>
            <a:chExt cx="1055100" cy="829550"/>
          </a:xfrm>
        </p:grpSpPr>
        <p:sp>
          <p:nvSpPr>
            <p:cNvPr id="525" name="Google Shape;525;p34"/>
            <p:cNvSpPr/>
            <p:nvPr/>
          </p:nvSpPr>
          <p:spPr>
            <a:xfrm>
              <a:off x="6757125" y="3689425"/>
              <a:ext cx="1055100" cy="829550"/>
            </a:xfrm>
            <a:custGeom>
              <a:rect b="b" l="l" r="r" t="t"/>
              <a:pathLst>
                <a:path extrusionOk="0" h="33182" w="42204">
                  <a:moveTo>
                    <a:pt x="0" y="0"/>
                  </a:moveTo>
                  <a:lnTo>
                    <a:pt x="0" y="33182"/>
                  </a:lnTo>
                  <a:lnTo>
                    <a:pt x="42204" y="33182"/>
                  </a:lnTo>
                  <a:lnTo>
                    <a:pt x="422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4"/>
            <p:cNvSpPr/>
            <p:nvPr/>
          </p:nvSpPr>
          <p:spPr>
            <a:xfrm>
              <a:off x="6757125" y="3689425"/>
              <a:ext cx="527125" cy="829550"/>
            </a:xfrm>
            <a:custGeom>
              <a:rect b="b" l="l" r="r" t="t"/>
              <a:pathLst>
                <a:path extrusionOk="0" h="33182" w="21085">
                  <a:moveTo>
                    <a:pt x="10534" y="0"/>
                  </a:moveTo>
                  <a:lnTo>
                    <a:pt x="0" y="33182"/>
                  </a:lnTo>
                  <a:lnTo>
                    <a:pt x="21085" y="33182"/>
                  </a:lnTo>
                  <a:lnTo>
                    <a:pt x="105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4"/>
            <p:cNvSpPr/>
            <p:nvPr/>
          </p:nvSpPr>
          <p:spPr>
            <a:xfrm>
              <a:off x="7284225" y="3689425"/>
              <a:ext cx="528000" cy="829550"/>
            </a:xfrm>
            <a:custGeom>
              <a:rect b="b" l="l" r="r" t="t"/>
              <a:pathLst>
                <a:path extrusionOk="0" h="33182" w="21120">
                  <a:moveTo>
                    <a:pt x="10552" y="0"/>
                  </a:moveTo>
                  <a:lnTo>
                    <a:pt x="1" y="33182"/>
                  </a:lnTo>
                  <a:lnTo>
                    <a:pt x="21120" y="33182"/>
                  </a:lnTo>
                  <a:lnTo>
                    <a:pt x="105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8" name="Google Shape;528;p34"/>
          <p:cNvGrpSpPr/>
          <p:nvPr/>
        </p:nvGrpSpPr>
        <p:grpSpPr>
          <a:xfrm>
            <a:off x="7812225" y="3811325"/>
            <a:ext cx="1331775" cy="1332175"/>
            <a:chOff x="7812225" y="3186800"/>
            <a:chExt cx="1331775" cy="1332175"/>
          </a:xfrm>
        </p:grpSpPr>
        <p:sp>
          <p:nvSpPr>
            <p:cNvPr id="529" name="Google Shape;529;p34"/>
            <p:cNvSpPr/>
            <p:nvPr/>
          </p:nvSpPr>
          <p:spPr>
            <a:xfrm>
              <a:off x="7812225" y="3186800"/>
              <a:ext cx="1331775" cy="1331750"/>
            </a:xfrm>
            <a:custGeom>
              <a:rect b="b" l="l" r="r" t="t"/>
              <a:pathLst>
                <a:path extrusionOk="0" h="53270" w="53271">
                  <a:moveTo>
                    <a:pt x="0" y="0"/>
                  </a:moveTo>
                  <a:lnTo>
                    <a:pt x="0" y="53270"/>
                  </a:lnTo>
                  <a:lnTo>
                    <a:pt x="53270" y="53270"/>
                  </a:lnTo>
                  <a:lnTo>
                    <a:pt x="53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4"/>
            <p:cNvSpPr/>
            <p:nvPr/>
          </p:nvSpPr>
          <p:spPr>
            <a:xfrm>
              <a:off x="7812225" y="3186800"/>
              <a:ext cx="730325" cy="725175"/>
            </a:xfrm>
            <a:custGeom>
              <a:rect b="b" l="l" r="r" t="t"/>
              <a:pathLst>
                <a:path extrusionOk="0" h="29007" w="29213">
                  <a:moveTo>
                    <a:pt x="0" y="0"/>
                  </a:moveTo>
                  <a:lnTo>
                    <a:pt x="0" y="29006"/>
                  </a:lnTo>
                  <a:cubicBezTo>
                    <a:pt x="16067" y="29006"/>
                    <a:pt x="29110" y="16033"/>
                    <a:pt x="29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4"/>
            <p:cNvSpPr/>
            <p:nvPr/>
          </p:nvSpPr>
          <p:spPr>
            <a:xfrm>
              <a:off x="7812225" y="3186800"/>
              <a:ext cx="445950" cy="440775"/>
            </a:xfrm>
            <a:custGeom>
              <a:rect b="b" l="l" r="r" t="t"/>
              <a:pathLst>
                <a:path extrusionOk="0" h="17631" w="17838">
                  <a:moveTo>
                    <a:pt x="0" y="0"/>
                  </a:moveTo>
                  <a:lnTo>
                    <a:pt x="0" y="17631"/>
                  </a:lnTo>
                  <a:cubicBezTo>
                    <a:pt x="9778" y="17631"/>
                    <a:pt x="17717" y="9743"/>
                    <a:pt x="17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4"/>
            <p:cNvSpPr/>
            <p:nvPr/>
          </p:nvSpPr>
          <p:spPr>
            <a:xfrm>
              <a:off x="8413650" y="3793375"/>
              <a:ext cx="730350" cy="725600"/>
            </a:xfrm>
            <a:custGeom>
              <a:rect b="b" l="l" r="r" t="t"/>
              <a:pathLst>
                <a:path extrusionOk="0" h="29024" w="29214">
                  <a:moveTo>
                    <a:pt x="29213" y="1"/>
                  </a:moveTo>
                  <a:cubicBezTo>
                    <a:pt x="13146" y="1"/>
                    <a:pt x="104" y="12974"/>
                    <a:pt x="1" y="29024"/>
                  </a:cubicBezTo>
                  <a:lnTo>
                    <a:pt x="29213" y="29024"/>
                  </a:lnTo>
                  <a:lnTo>
                    <a:pt x="292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8698475" y="4078200"/>
              <a:ext cx="445525" cy="440775"/>
            </a:xfrm>
            <a:custGeom>
              <a:rect b="b" l="l" r="r" t="t"/>
              <a:pathLst>
                <a:path extrusionOk="0" h="17631" w="17821">
                  <a:moveTo>
                    <a:pt x="17820" y="0"/>
                  </a:moveTo>
                  <a:cubicBezTo>
                    <a:pt x="8043" y="0"/>
                    <a:pt x="104" y="7871"/>
                    <a:pt x="1" y="17631"/>
                  </a:cubicBezTo>
                  <a:lnTo>
                    <a:pt x="17820" y="17631"/>
                  </a:lnTo>
                  <a:lnTo>
                    <a:pt x="17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4" name="Google Shape;534;p34"/>
          <p:cNvGrpSpPr/>
          <p:nvPr/>
        </p:nvGrpSpPr>
        <p:grpSpPr>
          <a:xfrm>
            <a:off x="8571525" y="2281525"/>
            <a:ext cx="572505" cy="1529803"/>
            <a:chOff x="8571525" y="2281525"/>
            <a:chExt cx="572505" cy="1529803"/>
          </a:xfrm>
        </p:grpSpPr>
        <p:sp>
          <p:nvSpPr>
            <p:cNvPr id="535" name="Google Shape;535;p34"/>
            <p:cNvSpPr/>
            <p:nvPr/>
          </p:nvSpPr>
          <p:spPr>
            <a:xfrm>
              <a:off x="8571525" y="2281525"/>
              <a:ext cx="572171" cy="1529800"/>
            </a:xfrm>
            <a:custGeom>
              <a:rect b="b" l="l" r="r" t="t"/>
              <a:pathLst>
                <a:path extrusionOk="0" h="61192" w="23233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8571850" y="3239125"/>
              <a:ext cx="572180" cy="572203"/>
            </a:xfrm>
            <a:custGeom>
              <a:rect b="b" l="l" r="r" t="t"/>
              <a:pathLst>
                <a:path extrusionOk="0" h="25743" w="25742">
                  <a:moveTo>
                    <a:pt x="25742" y="1"/>
                  </a:moveTo>
                  <a:lnTo>
                    <a:pt x="12390" y="13335"/>
                  </a:lnTo>
                  <a:lnTo>
                    <a:pt x="0" y="25742"/>
                  </a:lnTo>
                  <a:lnTo>
                    <a:pt x="25742" y="25742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7" name="Google Shape;537;p34"/>
          <p:cNvGrpSpPr/>
          <p:nvPr/>
        </p:nvGrpSpPr>
        <p:grpSpPr>
          <a:xfrm rot="5400000">
            <a:off x="7853150" y="3092625"/>
            <a:ext cx="677775" cy="759625"/>
            <a:chOff x="7134450" y="3573500"/>
            <a:chExt cx="677775" cy="759625"/>
          </a:xfrm>
        </p:grpSpPr>
        <p:sp>
          <p:nvSpPr>
            <p:cNvPr id="538" name="Google Shape;538;p34"/>
            <p:cNvSpPr/>
            <p:nvPr/>
          </p:nvSpPr>
          <p:spPr>
            <a:xfrm>
              <a:off x="7134450" y="3573500"/>
              <a:ext cx="677775" cy="759625"/>
            </a:xfrm>
            <a:custGeom>
              <a:rect b="b" l="l" r="r" t="t"/>
              <a:pathLst>
                <a:path extrusionOk="0" h="30385" w="27111">
                  <a:moveTo>
                    <a:pt x="0" y="0"/>
                  </a:moveTo>
                  <a:lnTo>
                    <a:pt x="0" y="30385"/>
                  </a:lnTo>
                  <a:lnTo>
                    <a:pt x="27111" y="30385"/>
                  </a:lnTo>
                  <a:lnTo>
                    <a:pt x="27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7473175" y="3573500"/>
              <a:ext cx="338750" cy="759625"/>
            </a:xfrm>
            <a:custGeom>
              <a:rect b="b" l="l" r="r" t="t"/>
              <a:pathLst>
                <a:path extrusionOk="0" h="30385" w="13550">
                  <a:moveTo>
                    <a:pt x="13550" y="0"/>
                  </a:moveTo>
                  <a:lnTo>
                    <a:pt x="1" y="15192"/>
                  </a:lnTo>
                  <a:lnTo>
                    <a:pt x="13550" y="30385"/>
                  </a:lnTo>
                  <a:lnTo>
                    <a:pt x="135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0" name="Google Shape;540;p34"/>
          <p:cNvGrpSpPr/>
          <p:nvPr/>
        </p:nvGrpSpPr>
        <p:grpSpPr>
          <a:xfrm rot="5400000">
            <a:off x="6914225" y="3407675"/>
            <a:ext cx="740900" cy="785000"/>
            <a:chOff x="7886000" y="2788500"/>
            <a:chExt cx="740900" cy="785000"/>
          </a:xfrm>
        </p:grpSpPr>
        <p:sp>
          <p:nvSpPr>
            <p:cNvPr id="541" name="Google Shape;541;p34"/>
            <p:cNvSpPr/>
            <p:nvPr/>
          </p:nvSpPr>
          <p:spPr>
            <a:xfrm>
              <a:off x="7886000" y="2788650"/>
              <a:ext cx="158375" cy="143825"/>
            </a:xfrm>
            <a:custGeom>
              <a:rect b="b" l="l" r="r" t="t"/>
              <a:pathLst>
                <a:path extrusionOk="0" h="5753" w="6335">
                  <a:moveTo>
                    <a:pt x="3170" y="0"/>
                  </a:moveTo>
                  <a:cubicBezTo>
                    <a:pt x="1875" y="0"/>
                    <a:pt x="706" y="885"/>
                    <a:pt x="382" y="2191"/>
                  </a:cubicBezTo>
                  <a:cubicBezTo>
                    <a:pt x="1" y="3727"/>
                    <a:pt x="941" y="5287"/>
                    <a:pt x="2489" y="5668"/>
                  </a:cubicBezTo>
                  <a:cubicBezTo>
                    <a:pt x="2718" y="5725"/>
                    <a:pt x="2948" y="5752"/>
                    <a:pt x="3174" y="5752"/>
                  </a:cubicBezTo>
                  <a:cubicBezTo>
                    <a:pt x="4464" y="5752"/>
                    <a:pt x="5640" y="4868"/>
                    <a:pt x="5954" y="3561"/>
                  </a:cubicBezTo>
                  <a:cubicBezTo>
                    <a:pt x="6335" y="2025"/>
                    <a:pt x="5394" y="465"/>
                    <a:pt x="3858" y="84"/>
                  </a:cubicBezTo>
                  <a:cubicBezTo>
                    <a:pt x="3627" y="27"/>
                    <a:pt x="3397" y="0"/>
                    <a:pt x="3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8176825" y="2788500"/>
              <a:ext cx="157775" cy="143800"/>
            </a:xfrm>
            <a:custGeom>
              <a:rect b="b" l="l" r="r" t="t"/>
              <a:pathLst>
                <a:path extrusionOk="0" h="5752" w="6311">
                  <a:moveTo>
                    <a:pt x="3149" y="1"/>
                  </a:moveTo>
                  <a:cubicBezTo>
                    <a:pt x="2414" y="1"/>
                    <a:pt x="1679" y="281"/>
                    <a:pt x="1119" y="840"/>
                  </a:cubicBezTo>
                  <a:cubicBezTo>
                    <a:pt x="0" y="1971"/>
                    <a:pt x="0" y="3781"/>
                    <a:pt x="1119" y="4912"/>
                  </a:cubicBezTo>
                  <a:cubicBezTo>
                    <a:pt x="1679" y="5472"/>
                    <a:pt x="2414" y="5751"/>
                    <a:pt x="3149" y="5751"/>
                  </a:cubicBezTo>
                  <a:cubicBezTo>
                    <a:pt x="3884" y="5751"/>
                    <a:pt x="4620" y="5472"/>
                    <a:pt x="5179" y="4912"/>
                  </a:cubicBezTo>
                  <a:cubicBezTo>
                    <a:pt x="6310" y="3781"/>
                    <a:pt x="6310" y="1971"/>
                    <a:pt x="5179" y="840"/>
                  </a:cubicBezTo>
                  <a:cubicBezTo>
                    <a:pt x="4620" y="281"/>
                    <a:pt x="3884" y="1"/>
                    <a:pt x="3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8467025" y="2788725"/>
              <a:ext cx="158375" cy="143750"/>
            </a:xfrm>
            <a:custGeom>
              <a:rect b="b" l="l" r="r" t="t"/>
              <a:pathLst>
                <a:path extrusionOk="0" h="5750" w="6335">
                  <a:moveTo>
                    <a:pt x="3180" y="1"/>
                  </a:moveTo>
                  <a:cubicBezTo>
                    <a:pt x="1881" y="1"/>
                    <a:pt x="707" y="878"/>
                    <a:pt x="382" y="2188"/>
                  </a:cubicBezTo>
                  <a:cubicBezTo>
                    <a:pt x="1" y="3736"/>
                    <a:pt x="941" y="5284"/>
                    <a:pt x="2489" y="5665"/>
                  </a:cubicBezTo>
                  <a:cubicBezTo>
                    <a:pt x="2720" y="5722"/>
                    <a:pt x="2951" y="5750"/>
                    <a:pt x="3179" y="5750"/>
                  </a:cubicBezTo>
                  <a:cubicBezTo>
                    <a:pt x="4467" y="5750"/>
                    <a:pt x="5640" y="4873"/>
                    <a:pt x="5954" y="3558"/>
                  </a:cubicBezTo>
                  <a:cubicBezTo>
                    <a:pt x="6335" y="2022"/>
                    <a:pt x="5394" y="462"/>
                    <a:pt x="3858" y="81"/>
                  </a:cubicBezTo>
                  <a:cubicBezTo>
                    <a:pt x="3631" y="27"/>
                    <a:pt x="3404" y="1"/>
                    <a:pt x="3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7887500" y="3109650"/>
              <a:ext cx="158075" cy="143575"/>
            </a:xfrm>
            <a:custGeom>
              <a:rect b="b" l="l" r="r" t="t"/>
              <a:pathLst>
                <a:path extrusionOk="0" h="5743" w="6323">
                  <a:moveTo>
                    <a:pt x="3156" y="0"/>
                  </a:moveTo>
                  <a:cubicBezTo>
                    <a:pt x="1855" y="0"/>
                    <a:pt x="685" y="896"/>
                    <a:pt x="369" y="2210"/>
                  </a:cubicBezTo>
                  <a:cubicBezTo>
                    <a:pt x="0" y="3758"/>
                    <a:pt x="953" y="5306"/>
                    <a:pt x="2500" y="5663"/>
                  </a:cubicBezTo>
                  <a:cubicBezTo>
                    <a:pt x="2726" y="5717"/>
                    <a:pt x="2951" y="5742"/>
                    <a:pt x="3172" y="5742"/>
                  </a:cubicBezTo>
                  <a:cubicBezTo>
                    <a:pt x="4473" y="5742"/>
                    <a:pt x="5648" y="4854"/>
                    <a:pt x="5953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599" y="26"/>
                    <a:pt x="3375" y="0"/>
                    <a:pt x="3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8176825" y="3108550"/>
              <a:ext cx="157775" cy="143725"/>
            </a:xfrm>
            <a:custGeom>
              <a:rect b="b" l="l" r="r" t="t"/>
              <a:pathLst>
                <a:path extrusionOk="0" h="5749" w="6311">
                  <a:moveTo>
                    <a:pt x="3154" y="1"/>
                  </a:moveTo>
                  <a:cubicBezTo>
                    <a:pt x="2420" y="1"/>
                    <a:pt x="1685" y="284"/>
                    <a:pt x="1119" y="849"/>
                  </a:cubicBezTo>
                  <a:cubicBezTo>
                    <a:pt x="0" y="1968"/>
                    <a:pt x="0" y="3790"/>
                    <a:pt x="1119" y="4909"/>
                  </a:cubicBezTo>
                  <a:cubicBezTo>
                    <a:pt x="1685" y="5469"/>
                    <a:pt x="2420" y="5749"/>
                    <a:pt x="3154" y="5749"/>
                  </a:cubicBezTo>
                  <a:cubicBezTo>
                    <a:pt x="3887" y="5749"/>
                    <a:pt x="4620" y="5469"/>
                    <a:pt x="5179" y="4909"/>
                  </a:cubicBezTo>
                  <a:cubicBezTo>
                    <a:pt x="6310" y="3790"/>
                    <a:pt x="6310" y="1968"/>
                    <a:pt x="5179" y="849"/>
                  </a:cubicBezTo>
                  <a:cubicBezTo>
                    <a:pt x="4620" y="284"/>
                    <a:pt x="3887" y="1"/>
                    <a:pt x="3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8468825" y="3109950"/>
              <a:ext cx="158075" cy="143750"/>
            </a:xfrm>
            <a:custGeom>
              <a:rect b="b" l="l" r="r" t="t"/>
              <a:pathLst>
                <a:path extrusionOk="0" h="5750" w="6323">
                  <a:moveTo>
                    <a:pt x="3155" y="0"/>
                  </a:moveTo>
                  <a:cubicBezTo>
                    <a:pt x="1852" y="0"/>
                    <a:pt x="675" y="896"/>
                    <a:pt x="369" y="2210"/>
                  </a:cubicBezTo>
                  <a:cubicBezTo>
                    <a:pt x="0" y="3758"/>
                    <a:pt x="953" y="5306"/>
                    <a:pt x="2500" y="5675"/>
                  </a:cubicBezTo>
                  <a:cubicBezTo>
                    <a:pt x="2720" y="5725"/>
                    <a:pt x="2940" y="5750"/>
                    <a:pt x="3156" y="5750"/>
                  </a:cubicBezTo>
                  <a:cubicBezTo>
                    <a:pt x="4463" y="5750"/>
                    <a:pt x="5647" y="4860"/>
                    <a:pt x="5953" y="3532"/>
                  </a:cubicBezTo>
                  <a:cubicBezTo>
                    <a:pt x="6322" y="1996"/>
                    <a:pt x="5370" y="448"/>
                    <a:pt x="3822" y="79"/>
                  </a:cubicBezTo>
                  <a:cubicBezTo>
                    <a:pt x="3599" y="26"/>
                    <a:pt x="3375" y="0"/>
                    <a:pt x="3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7887200" y="3429900"/>
              <a:ext cx="158075" cy="143600"/>
            </a:xfrm>
            <a:custGeom>
              <a:rect b="b" l="l" r="r" t="t"/>
              <a:pathLst>
                <a:path extrusionOk="0" h="5744" w="6323">
                  <a:moveTo>
                    <a:pt x="3150" y="1"/>
                  </a:moveTo>
                  <a:cubicBezTo>
                    <a:pt x="1849" y="1"/>
                    <a:pt x="675" y="889"/>
                    <a:pt x="369" y="2211"/>
                  </a:cubicBezTo>
                  <a:cubicBezTo>
                    <a:pt x="0" y="3759"/>
                    <a:pt x="953" y="5307"/>
                    <a:pt x="2501" y="5664"/>
                  </a:cubicBezTo>
                  <a:cubicBezTo>
                    <a:pt x="2726" y="5718"/>
                    <a:pt x="2951" y="5744"/>
                    <a:pt x="3172" y="5744"/>
                  </a:cubicBezTo>
                  <a:cubicBezTo>
                    <a:pt x="4471" y="5744"/>
                    <a:pt x="5638" y="4856"/>
                    <a:pt x="5953" y="3533"/>
                  </a:cubicBezTo>
                  <a:cubicBezTo>
                    <a:pt x="6322" y="1985"/>
                    <a:pt x="5370" y="437"/>
                    <a:pt x="3822" y="80"/>
                  </a:cubicBezTo>
                  <a:cubicBezTo>
                    <a:pt x="3597" y="26"/>
                    <a:pt x="3372" y="1"/>
                    <a:pt x="3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8176525" y="3428475"/>
              <a:ext cx="157775" cy="143475"/>
            </a:xfrm>
            <a:custGeom>
              <a:rect b="b" l="l" r="r" t="t"/>
              <a:pathLst>
                <a:path extrusionOk="0" h="5739" w="6311">
                  <a:moveTo>
                    <a:pt x="3161" y="0"/>
                  </a:moveTo>
                  <a:cubicBezTo>
                    <a:pt x="2426" y="0"/>
                    <a:pt x="1691" y="280"/>
                    <a:pt x="1131" y="840"/>
                  </a:cubicBezTo>
                  <a:cubicBezTo>
                    <a:pt x="0" y="1959"/>
                    <a:pt x="0" y="3780"/>
                    <a:pt x="1131" y="4900"/>
                  </a:cubicBezTo>
                  <a:cubicBezTo>
                    <a:pt x="1691" y="5459"/>
                    <a:pt x="2426" y="5739"/>
                    <a:pt x="3161" y="5739"/>
                  </a:cubicBezTo>
                  <a:cubicBezTo>
                    <a:pt x="3896" y="5739"/>
                    <a:pt x="4632" y="5459"/>
                    <a:pt x="5191" y="4900"/>
                  </a:cubicBezTo>
                  <a:cubicBezTo>
                    <a:pt x="6310" y="3780"/>
                    <a:pt x="6310" y="1959"/>
                    <a:pt x="5191" y="840"/>
                  </a:cubicBezTo>
                  <a:cubicBezTo>
                    <a:pt x="4632" y="280"/>
                    <a:pt x="3896" y="0"/>
                    <a:pt x="3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8468525" y="3429900"/>
              <a:ext cx="158075" cy="143575"/>
            </a:xfrm>
            <a:custGeom>
              <a:rect b="b" l="l" r="r" t="t"/>
              <a:pathLst>
                <a:path extrusionOk="0" h="5743" w="6323">
                  <a:moveTo>
                    <a:pt x="3150" y="1"/>
                  </a:moveTo>
                  <a:cubicBezTo>
                    <a:pt x="1849" y="1"/>
                    <a:pt x="674" y="889"/>
                    <a:pt x="369" y="2211"/>
                  </a:cubicBezTo>
                  <a:cubicBezTo>
                    <a:pt x="0" y="3747"/>
                    <a:pt x="953" y="5295"/>
                    <a:pt x="2500" y="5664"/>
                  </a:cubicBezTo>
                  <a:cubicBezTo>
                    <a:pt x="2722" y="5717"/>
                    <a:pt x="2944" y="5743"/>
                    <a:pt x="3163" y="5743"/>
                  </a:cubicBezTo>
                  <a:cubicBezTo>
                    <a:pt x="4459" y="5743"/>
                    <a:pt x="5637" y="4847"/>
                    <a:pt x="5953" y="3533"/>
                  </a:cubicBezTo>
                  <a:cubicBezTo>
                    <a:pt x="6322" y="1985"/>
                    <a:pt x="5358" y="437"/>
                    <a:pt x="3822" y="80"/>
                  </a:cubicBezTo>
                  <a:cubicBezTo>
                    <a:pt x="3597" y="26"/>
                    <a:pt x="3372" y="1"/>
                    <a:pt x="3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0" name="Google Shape;550;p34"/>
          <p:cNvGrpSpPr/>
          <p:nvPr/>
        </p:nvGrpSpPr>
        <p:grpSpPr>
          <a:xfrm>
            <a:off x="8068588" y="2825"/>
            <a:ext cx="1072775" cy="1072775"/>
            <a:chOff x="8430775" y="-93725"/>
            <a:chExt cx="1072775" cy="1072775"/>
          </a:xfrm>
        </p:grpSpPr>
        <p:sp>
          <p:nvSpPr>
            <p:cNvPr id="551" name="Google Shape;551;p34"/>
            <p:cNvSpPr/>
            <p:nvPr/>
          </p:nvSpPr>
          <p:spPr>
            <a:xfrm>
              <a:off x="8430775" y="-93725"/>
              <a:ext cx="212250" cy="211650"/>
            </a:xfrm>
            <a:custGeom>
              <a:rect b="b" l="l" r="r" t="t"/>
              <a:pathLst>
                <a:path extrusionOk="0" h="8466" w="8490">
                  <a:moveTo>
                    <a:pt x="4072" y="1"/>
                  </a:moveTo>
                  <a:lnTo>
                    <a:pt x="0" y="4061"/>
                  </a:lnTo>
                  <a:lnTo>
                    <a:pt x="0" y="8466"/>
                  </a:lnTo>
                  <a:lnTo>
                    <a:pt x="84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8430775" y="-93725"/>
              <a:ext cx="457500" cy="456925"/>
            </a:xfrm>
            <a:custGeom>
              <a:rect b="b" l="l" r="r" t="t"/>
              <a:pathLst>
                <a:path extrusionOk="0" h="18277" w="18300">
                  <a:moveTo>
                    <a:pt x="13895" y="1"/>
                  </a:moveTo>
                  <a:lnTo>
                    <a:pt x="0" y="13871"/>
                  </a:lnTo>
                  <a:lnTo>
                    <a:pt x="0" y="18277"/>
                  </a:lnTo>
                  <a:lnTo>
                    <a:pt x="183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8430775" y="-93725"/>
              <a:ext cx="702475" cy="702500"/>
            </a:xfrm>
            <a:custGeom>
              <a:rect b="b" l="l" r="r" t="t"/>
              <a:pathLst>
                <a:path extrusionOk="0" h="28100" w="28099">
                  <a:moveTo>
                    <a:pt x="23693" y="1"/>
                  </a:moveTo>
                  <a:lnTo>
                    <a:pt x="0" y="23694"/>
                  </a:lnTo>
                  <a:lnTo>
                    <a:pt x="0" y="28099"/>
                  </a:lnTo>
                  <a:lnTo>
                    <a:pt x="280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8430775" y="-93725"/>
              <a:ext cx="947750" cy="947775"/>
            </a:xfrm>
            <a:custGeom>
              <a:rect b="b" l="l" r="r" t="t"/>
              <a:pathLst>
                <a:path extrusionOk="0" h="37911" w="37910">
                  <a:moveTo>
                    <a:pt x="33504" y="1"/>
                  </a:moveTo>
                  <a:lnTo>
                    <a:pt x="0" y="33505"/>
                  </a:lnTo>
                  <a:lnTo>
                    <a:pt x="0" y="37910"/>
                  </a:lnTo>
                  <a:lnTo>
                    <a:pt x="379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8440875" y="-83600"/>
              <a:ext cx="1062675" cy="1062650"/>
            </a:xfrm>
            <a:custGeom>
              <a:rect b="b" l="l" r="r" t="t"/>
              <a:pathLst>
                <a:path extrusionOk="0" h="42506" w="42507">
                  <a:moveTo>
                    <a:pt x="42506" y="0"/>
                  </a:moveTo>
                  <a:lnTo>
                    <a:pt x="1" y="42506"/>
                  </a:lnTo>
                  <a:lnTo>
                    <a:pt x="4418" y="42506"/>
                  </a:lnTo>
                  <a:lnTo>
                    <a:pt x="42506" y="4406"/>
                  </a:lnTo>
                  <a:lnTo>
                    <a:pt x="425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8686450" y="161375"/>
              <a:ext cx="817100" cy="817675"/>
            </a:xfrm>
            <a:custGeom>
              <a:rect b="b" l="l" r="r" t="t"/>
              <a:pathLst>
                <a:path extrusionOk="0" h="32707" w="32684">
                  <a:moveTo>
                    <a:pt x="32683" y="0"/>
                  </a:moveTo>
                  <a:lnTo>
                    <a:pt x="0" y="32707"/>
                  </a:lnTo>
                  <a:lnTo>
                    <a:pt x="4406" y="32707"/>
                  </a:lnTo>
                  <a:lnTo>
                    <a:pt x="32683" y="4429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8931725" y="406925"/>
              <a:ext cx="571825" cy="572125"/>
            </a:xfrm>
            <a:custGeom>
              <a:rect b="b" l="l" r="r" t="t"/>
              <a:pathLst>
                <a:path extrusionOk="0" h="22885" w="22873">
                  <a:moveTo>
                    <a:pt x="22872" y="1"/>
                  </a:moveTo>
                  <a:lnTo>
                    <a:pt x="0" y="22885"/>
                  </a:lnTo>
                  <a:lnTo>
                    <a:pt x="4406" y="22885"/>
                  </a:lnTo>
                  <a:lnTo>
                    <a:pt x="22872" y="4406"/>
                  </a:lnTo>
                  <a:lnTo>
                    <a:pt x="228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9176975" y="652200"/>
              <a:ext cx="326575" cy="326850"/>
            </a:xfrm>
            <a:custGeom>
              <a:rect b="b" l="l" r="r" t="t"/>
              <a:pathLst>
                <a:path extrusionOk="0" h="13074" w="13063">
                  <a:moveTo>
                    <a:pt x="13062" y="1"/>
                  </a:moveTo>
                  <a:lnTo>
                    <a:pt x="1" y="13074"/>
                  </a:lnTo>
                  <a:lnTo>
                    <a:pt x="4418" y="13074"/>
                  </a:lnTo>
                  <a:lnTo>
                    <a:pt x="13062" y="4406"/>
                  </a:lnTo>
                  <a:lnTo>
                    <a:pt x="13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9422550" y="897475"/>
              <a:ext cx="81000" cy="81575"/>
            </a:xfrm>
            <a:custGeom>
              <a:rect b="b" l="l" r="r" t="t"/>
              <a:pathLst>
                <a:path extrusionOk="0" h="3263" w="3240">
                  <a:moveTo>
                    <a:pt x="3239" y="0"/>
                  </a:moveTo>
                  <a:lnTo>
                    <a:pt x="1" y="3263"/>
                  </a:lnTo>
                  <a:lnTo>
                    <a:pt x="3239" y="3263"/>
                  </a:lnTo>
                  <a:lnTo>
                    <a:pt x="3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0" name="Google Shape;560;p34"/>
          <p:cNvSpPr/>
          <p:nvPr/>
        </p:nvSpPr>
        <p:spPr>
          <a:xfrm rot="8595444">
            <a:off x="7926583" y="228177"/>
            <a:ext cx="378693" cy="815767"/>
          </a:xfrm>
          <a:custGeom>
            <a:rect b="b" l="l" r="r" t="t"/>
            <a:pathLst>
              <a:path extrusionOk="0" h="26516" w="13250">
                <a:moveTo>
                  <a:pt x="0" y="1"/>
                </a:moveTo>
                <a:lnTo>
                  <a:pt x="0" y="26515"/>
                </a:lnTo>
                <a:cubicBezTo>
                  <a:pt x="7321" y="26515"/>
                  <a:pt x="13249" y="20570"/>
                  <a:pt x="13249" y="13249"/>
                </a:cubicBezTo>
                <a:cubicBezTo>
                  <a:pt x="13249" y="5929"/>
                  <a:pt x="7321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1" name="Google Shape;561;p34"/>
          <p:cNvGrpSpPr/>
          <p:nvPr/>
        </p:nvGrpSpPr>
        <p:grpSpPr>
          <a:xfrm>
            <a:off x="5227325" y="4604221"/>
            <a:ext cx="1529800" cy="539528"/>
            <a:chOff x="5226888" y="4555663"/>
            <a:chExt cx="1529800" cy="580825"/>
          </a:xfrm>
        </p:grpSpPr>
        <p:sp>
          <p:nvSpPr>
            <p:cNvPr id="562" name="Google Shape;562;p34"/>
            <p:cNvSpPr/>
            <p:nvPr/>
          </p:nvSpPr>
          <p:spPr>
            <a:xfrm rot="5400000">
              <a:off x="5701375" y="4081175"/>
              <a:ext cx="580825" cy="1529800"/>
            </a:xfrm>
            <a:custGeom>
              <a:rect b="b" l="l" r="r" t="t"/>
              <a:pathLst>
                <a:path extrusionOk="0" h="61192" w="23233">
                  <a:moveTo>
                    <a:pt x="0" y="0"/>
                  </a:moveTo>
                  <a:lnTo>
                    <a:pt x="0" y="61192"/>
                  </a:lnTo>
                  <a:lnTo>
                    <a:pt x="23233" y="61192"/>
                  </a:lnTo>
                  <a:lnTo>
                    <a:pt x="232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 rot="5400000">
              <a:off x="5826163" y="4389838"/>
              <a:ext cx="331250" cy="662900"/>
            </a:xfrm>
            <a:custGeom>
              <a:rect b="b" l="l" r="r" t="t"/>
              <a:pathLst>
                <a:path extrusionOk="0" h="26516" w="13250">
                  <a:moveTo>
                    <a:pt x="0" y="1"/>
                  </a:moveTo>
                  <a:lnTo>
                    <a:pt x="0" y="26515"/>
                  </a:lnTo>
                  <a:cubicBezTo>
                    <a:pt x="7321" y="26515"/>
                    <a:pt x="13249" y="20570"/>
                    <a:pt x="13249" y="13249"/>
                  </a:cubicBezTo>
                  <a:cubicBezTo>
                    <a:pt x="13249" y="5929"/>
                    <a:pt x="732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5"/>
          <p:cNvSpPr txBox="1"/>
          <p:nvPr>
            <p:ph idx="1" type="body"/>
          </p:nvPr>
        </p:nvSpPr>
        <p:spPr>
          <a:xfrm>
            <a:off x="720000" y="1149675"/>
            <a:ext cx="8213100" cy="37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CSSI visit prioritization protocol is designed for the following outcomes: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 CSSI team will come to preliminary findings on review criteria. 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CSSI team will identify the right key levers and recommendations for targeted school improvement.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 CSSI team will prepare to communicate preliminary findings to the school leader.  </a:t>
            </a:r>
            <a:endParaRPr sz="1500"/>
          </a:p>
        </p:txBody>
      </p:sp>
      <p:sp>
        <p:nvSpPr>
          <p:cNvPr id="569" name="Google Shape;569;p35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Prioritization protocol 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6"/>
          <p:cNvSpPr txBox="1"/>
          <p:nvPr/>
        </p:nvSpPr>
        <p:spPr>
          <a:xfrm>
            <a:off x="544600" y="1193550"/>
            <a:ext cx="78795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91919"/>
                </a:solidFill>
                <a:latin typeface="Commissioner"/>
                <a:ea typeface="Commissioner"/>
                <a:cs typeface="Commissioner"/>
                <a:sym typeface="Commissioner"/>
              </a:rPr>
              <a:t>T</a:t>
            </a:r>
            <a:r>
              <a:rPr lang="en" sz="1600">
                <a:solidFill>
                  <a:srgbClr val="191919"/>
                </a:solidFill>
                <a:latin typeface="Commissioner"/>
                <a:ea typeface="Commissioner"/>
                <a:cs typeface="Commissioner"/>
                <a:sym typeface="Commissioner"/>
              </a:rPr>
              <a:t>he CSSI team spends approximately three hours on day 3 completing pre-work and coming to preliminary findings and prioritizing targeted areas for school improvement. </a:t>
            </a:r>
            <a:endParaRPr sz="1600">
              <a:solidFill>
                <a:srgbClr val="191919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91919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91919"/>
                </a:solidFill>
                <a:latin typeface="Commissioner"/>
                <a:ea typeface="Commissioner"/>
                <a:cs typeface="Commissioner"/>
                <a:sym typeface="Commissioner"/>
              </a:rPr>
              <a:t>This is a tight timeline, team members must synthesize their data quickly and efficiently and work together urgently. Each team member will be assigned to complete pre-work on a specific section of the rubric. </a:t>
            </a:r>
            <a:endParaRPr sz="1600">
              <a:solidFill>
                <a:srgbClr val="191919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91919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91919"/>
                </a:solidFill>
                <a:latin typeface="Commissioner"/>
                <a:ea typeface="Commissioner"/>
                <a:cs typeface="Commissioner"/>
                <a:sym typeface="Commissioner"/>
              </a:rPr>
              <a:t>Each team member should score rubric and color code the Landscape Report in the prioritization document shared by team lead. </a:t>
            </a:r>
            <a:endParaRPr sz="1600">
              <a:solidFill>
                <a:srgbClr val="191919"/>
              </a:solidFill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missioner"/>
              <a:ea typeface="Commissioner"/>
              <a:cs typeface="Commissioner"/>
              <a:sym typeface="Commissioner"/>
            </a:endParaRPr>
          </a:p>
        </p:txBody>
      </p:sp>
      <p:sp>
        <p:nvSpPr>
          <p:cNvPr id="575" name="Google Shape;575;p36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Pre-work: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7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Pre-work guidance: </a:t>
            </a:r>
            <a:endParaRPr/>
          </a:p>
        </p:txBody>
      </p:sp>
      <p:sp>
        <p:nvSpPr>
          <p:cNvPr id="581" name="Google Shape;581;p37"/>
          <p:cNvSpPr txBox="1"/>
          <p:nvPr>
            <p:ph idx="1" type="body"/>
          </p:nvPr>
        </p:nvSpPr>
        <p:spPr>
          <a:xfrm>
            <a:off x="720000" y="1149688"/>
            <a:ext cx="7704000" cy="31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Each team member should score rubric and color code the Landscape Report in the prioritization document shared by team lead.  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In their assigned area, they should: 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mmissioner"/>
              <a:buChar char="-"/>
            </a:pPr>
            <a:r>
              <a:rPr lang="en" sz="1500">
                <a:solidFill>
                  <a:srgbClr val="000000"/>
                </a:solidFill>
              </a:rPr>
              <a:t>Identify 2 strengths within each reviewed standard to leverage in the school improvement process 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mmissioner"/>
              <a:buChar char="-"/>
            </a:pPr>
            <a:r>
              <a:rPr lang="en" sz="1500">
                <a:solidFill>
                  <a:srgbClr val="000000"/>
                </a:solidFill>
              </a:rPr>
              <a:t>Write a findings statement for each standard descriptor and identify three pieces of evidence to support it. The findings statements should read as: the school is (scored 3 or 4), is beginning to (scored 2), or is not yet (scored 1). 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mmissioner"/>
              <a:buChar char="-"/>
            </a:pPr>
            <a:r>
              <a:rPr lang="en" sz="1500">
                <a:solidFill>
                  <a:srgbClr val="000000"/>
                </a:solidFill>
              </a:rPr>
              <a:t>Focus on providing data points that “prove” the score given. 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8"/>
          <p:cNvSpPr txBox="1"/>
          <p:nvPr/>
        </p:nvSpPr>
        <p:spPr>
          <a:xfrm>
            <a:off x="945175" y="1229350"/>
            <a:ext cx="53562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missioner"/>
              <a:ea typeface="Commissioner"/>
              <a:cs typeface="Commissioner"/>
              <a:sym typeface="Commissioner"/>
            </a:endParaRPr>
          </a:p>
        </p:txBody>
      </p:sp>
      <p:sp>
        <p:nvSpPr>
          <p:cNvPr id="587" name="Google Shape;587;p38"/>
          <p:cNvSpPr txBox="1"/>
          <p:nvPr>
            <p:ph type="title"/>
          </p:nvPr>
        </p:nvSpPr>
        <p:spPr>
          <a:xfrm>
            <a:off x="421650" y="502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Pre-work color coding</a:t>
            </a:r>
            <a:r>
              <a:rPr lang="en" sz="2800"/>
              <a:t>: </a:t>
            </a:r>
            <a:endParaRPr sz="2400"/>
          </a:p>
        </p:txBody>
      </p:sp>
      <p:pic>
        <p:nvPicPr>
          <p:cNvPr id="588" name="Google Shape;588;p38"/>
          <p:cNvPicPr preferRelativeResize="0"/>
          <p:nvPr/>
        </p:nvPicPr>
        <p:blipFill rotWithShape="1">
          <a:blip r:embed="rId3">
            <a:alphaModFix/>
          </a:blip>
          <a:srcRect b="3668" l="-1331" r="-11509" t="2742"/>
          <a:stretch/>
        </p:blipFill>
        <p:spPr>
          <a:xfrm>
            <a:off x="237375" y="529850"/>
            <a:ext cx="8072550" cy="44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9"/>
          <p:cNvSpPr txBox="1"/>
          <p:nvPr/>
        </p:nvSpPr>
        <p:spPr>
          <a:xfrm>
            <a:off x="720000" y="1193550"/>
            <a:ext cx="77040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missioner"/>
                <a:ea typeface="Commissioner"/>
                <a:cs typeface="Commissioner"/>
                <a:sym typeface="Commissioner"/>
              </a:rPr>
              <a:t>After reading through the summary of findings, the CSSI team works through these questions: </a:t>
            </a:r>
            <a:endParaRPr sz="1800"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mmissioner"/>
              <a:ea typeface="Commissioner"/>
              <a:cs typeface="Commissioner"/>
              <a:sym typeface="Commissione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missioner"/>
              <a:buChar char="●"/>
            </a:pPr>
            <a:r>
              <a:rPr lang="en" sz="1700">
                <a:latin typeface="Commissioner"/>
                <a:ea typeface="Commissioner"/>
                <a:cs typeface="Commissioner"/>
                <a:sym typeface="Commissioner"/>
              </a:rPr>
              <a:t>What are the most pressing priority performance challenges?</a:t>
            </a:r>
            <a:endParaRPr sz="1700">
              <a:latin typeface="Commissioner"/>
              <a:ea typeface="Commissioner"/>
              <a:cs typeface="Commissioner"/>
              <a:sym typeface="Commissioner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Commissioner"/>
              <a:buChar char="○"/>
            </a:pPr>
            <a:r>
              <a:rPr lang="en" sz="1700">
                <a:latin typeface="Commissioner"/>
                <a:ea typeface="Commissioner"/>
                <a:cs typeface="Commissioner"/>
                <a:sym typeface="Commissioner"/>
              </a:rPr>
              <a:t> How are these challenges connected to each other? </a:t>
            </a:r>
            <a:endParaRPr sz="1700">
              <a:latin typeface="Commissioner"/>
              <a:ea typeface="Commissioner"/>
              <a:cs typeface="Commissioner"/>
              <a:sym typeface="Commissione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missioner"/>
              <a:buChar char="●"/>
            </a:pPr>
            <a:r>
              <a:rPr lang="en" sz="1700">
                <a:latin typeface="Commissioner"/>
                <a:ea typeface="Commissioner"/>
                <a:cs typeface="Commissioner"/>
                <a:sym typeface="Commissioner"/>
              </a:rPr>
              <a:t>What are the areas of root cause? </a:t>
            </a:r>
            <a:endParaRPr sz="1700">
              <a:latin typeface="Commissioner"/>
              <a:ea typeface="Commissioner"/>
              <a:cs typeface="Commissioner"/>
              <a:sym typeface="Commissioner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Commissioner"/>
              <a:buChar char="○"/>
            </a:pPr>
            <a:r>
              <a:rPr lang="en" sz="1700">
                <a:latin typeface="Commissioner"/>
                <a:ea typeface="Commissioner"/>
                <a:cs typeface="Commissioner"/>
                <a:sym typeface="Commissioner"/>
              </a:rPr>
              <a:t> Which root cause areas should they address urgently and why?</a:t>
            </a:r>
            <a:endParaRPr sz="1700">
              <a:latin typeface="Commissioner"/>
              <a:ea typeface="Commissioner"/>
              <a:cs typeface="Commissioner"/>
              <a:sym typeface="Commissione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missioner"/>
              <a:buChar char="●"/>
            </a:pPr>
            <a:r>
              <a:rPr lang="en" sz="1700">
                <a:latin typeface="Commissioner"/>
                <a:ea typeface="Commissioner"/>
                <a:cs typeface="Commissioner"/>
                <a:sym typeface="Commissioner"/>
              </a:rPr>
              <a:t>What 1-3 key levers/improvement strategies would best address these prioritized areas and why? </a:t>
            </a:r>
            <a:endParaRPr sz="1700">
              <a:latin typeface="Commissioner"/>
              <a:ea typeface="Commissioner"/>
              <a:cs typeface="Commissioner"/>
              <a:sym typeface="Commissioner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Commissioner"/>
              <a:buChar char="○"/>
            </a:pPr>
            <a:r>
              <a:rPr lang="en" sz="1700">
                <a:latin typeface="Commissioner"/>
                <a:ea typeface="Commissioner"/>
                <a:cs typeface="Commissioner"/>
                <a:sym typeface="Commissioner"/>
              </a:rPr>
              <a:t>What is most likely to result in dramatic change?</a:t>
            </a:r>
            <a:endParaRPr sz="1700">
              <a:latin typeface="Commissioner"/>
              <a:ea typeface="Commissioner"/>
              <a:cs typeface="Commissioner"/>
              <a:sym typeface="Commissioner"/>
            </a:endParaRPr>
          </a:p>
        </p:txBody>
      </p:sp>
      <p:sp>
        <p:nvSpPr>
          <p:cNvPr id="594" name="Google Shape;594;p39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Step One</a:t>
            </a:r>
            <a:r>
              <a:rPr lang="en" sz="2800"/>
              <a:t>: Prioritization of key levers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0"/>
          <p:cNvSpPr txBox="1"/>
          <p:nvPr/>
        </p:nvSpPr>
        <p:spPr>
          <a:xfrm>
            <a:off x="720000" y="1193550"/>
            <a:ext cx="7704000" cy="3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mmissioner"/>
                <a:ea typeface="Commissioner"/>
                <a:cs typeface="Commissioner"/>
                <a:sym typeface="Commissioner"/>
              </a:rPr>
              <a:t>Next, the CSSI review team should prepare a verbal overview and notes for presentation to school leaders. </a:t>
            </a:r>
            <a:endParaRPr sz="1700"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ommissioner"/>
              <a:ea typeface="Commissioner"/>
              <a:cs typeface="Commissioner"/>
              <a:sym typeface="Commission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mmissioner"/>
                <a:ea typeface="Commissioner"/>
                <a:cs typeface="Commissioner"/>
                <a:sym typeface="Commissioner"/>
              </a:rPr>
              <a:t>They should prepare:</a:t>
            </a:r>
            <a:endParaRPr sz="1700">
              <a:latin typeface="Commissioner"/>
              <a:ea typeface="Commissioner"/>
              <a:cs typeface="Commissioner"/>
              <a:sym typeface="Commissione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missioner"/>
              <a:buChar char="●"/>
            </a:pPr>
            <a:r>
              <a:rPr lang="en" sz="1700">
                <a:latin typeface="Commissioner"/>
                <a:ea typeface="Commissioner"/>
                <a:cs typeface="Commissioner"/>
                <a:sym typeface="Commissioner"/>
              </a:rPr>
              <a:t>A list of Strengths </a:t>
            </a:r>
            <a:endParaRPr sz="1700">
              <a:latin typeface="Commissioner"/>
              <a:ea typeface="Commissioner"/>
              <a:cs typeface="Commissioner"/>
              <a:sym typeface="Commissione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missioner"/>
              <a:buChar char="●"/>
            </a:pPr>
            <a:r>
              <a:rPr lang="en" sz="1700">
                <a:latin typeface="Commissioner"/>
                <a:ea typeface="Commissioner"/>
                <a:cs typeface="Commissioner"/>
                <a:sym typeface="Commissioner"/>
              </a:rPr>
              <a:t> Landscape Report </a:t>
            </a:r>
            <a:endParaRPr sz="1700">
              <a:latin typeface="Commissioner"/>
              <a:ea typeface="Commissioner"/>
              <a:cs typeface="Commissioner"/>
              <a:sym typeface="Commissione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missioner"/>
              <a:buChar char="●"/>
            </a:pPr>
            <a:r>
              <a:rPr lang="en" sz="1700">
                <a:latin typeface="Commissioner"/>
                <a:ea typeface="Commissioner"/>
                <a:cs typeface="Commissioner"/>
                <a:sym typeface="Commissioner"/>
              </a:rPr>
              <a:t>Summary of Findings </a:t>
            </a:r>
            <a:endParaRPr sz="1700">
              <a:latin typeface="Commissioner"/>
              <a:ea typeface="Commissioner"/>
              <a:cs typeface="Commissioner"/>
              <a:sym typeface="Commissione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missioner"/>
              <a:buChar char="●"/>
            </a:pPr>
            <a:r>
              <a:rPr lang="en" sz="1700">
                <a:latin typeface="Commissioner"/>
                <a:ea typeface="Commissioner"/>
                <a:cs typeface="Commissioner"/>
                <a:sym typeface="Commissioner"/>
              </a:rPr>
              <a:t> Key Levers for Improvement </a:t>
            </a:r>
            <a:endParaRPr sz="1700">
              <a:latin typeface="Commissioner"/>
              <a:ea typeface="Commissioner"/>
              <a:cs typeface="Commissioner"/>
              <a:sym typeface="Commissioner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ommissioner"/>
              <a:buChar char="●"/>
            </a:pPr>
            <a:r>
              <a:rPr lang="en" sz="1700">
                <a:latin typeface="Commissioner"/>
                <a:ea typeface="Commissioner"/>
                <a:cs typeface="Commissioner"/>
                <a:sym typeface="Commissioner"/>
              </a:rPr>
              <a:t>Overall Recommendations</a:t>
            </a:r>
            <a:endParaRPr sz="1700">
              <a:latin typeface="Commissioner"/>
              <a:ea typeface="Commissioner"/>
              <a:cs typeface="Commissioner"/>
              <a:sym typeface="Commissioner"/>
            </a:endParaRPr>
          </a:p>
        </p:txBody>
      </p:sp>
      <p:sp>
        <p:nvSpPr>
          <p:cNvPr id="600" name="Google Shape;600;p40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Step two: Prepare for Share-out 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1"/>
          <p:cNvSpPr txBox="1"/>
          <p:nvPr>
            <p:ph type="title"/>
          </p:nvPr>
        </p:nvSpPr>
        <p:spPr>
          <a:xfrm>
            <a:off x="967875" y="1307100"/>
            <a:ext cx="56070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/>
              <a:t>Next, Check out the landscape report. </a:t>
            </a:r>
            <a:endParaRPr sz="4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mmon Sense Leadership Strategies by Slidesgo">
  <a:themeElements>
    <a:clrScheme name="Simple Light">
      <a:dk1>
        <a:srgbClr val="042530"/>
      </a:dk1>
      <a:lt1>
        <a:srgbClr val="F2F3EE"/>
      </a:lt1>
      <a:dk2>
        <a:srgbClr val="F0F1B7"/>
      </a:dk2>
      <a:lt2>
        <a:srgbClr val="A3DF61"/>
      </a:lt2>
      <a:accent1>
        <a:srgbClr val="76CC86"/>
      </a:accent1>
      <a:accent2>
        <a:srgbClr val="47BEC4"/>
      </a:accent2>
      <a:accent3>
        <a:srgbClr val="10828D"/>
      </a:accent3>
      <a:accent4>
        <a:srgbClr val="084D6A"/>
      </a:accent4>
      <a:accent5>
        <a:srgbClr val="FFFFFF"/>
      </a:accent5>
      <a:accent6>
        <a:srgbClr val="FFFFFF"/>
      </a:accent6>
      <a:hlink>
        <a:srgbClr val="0425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