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legreya" panose="020B0604020202020204" charset="0"/>
      <p:regular r:id="rId12"/>
      <p:bold r:id="rId13"/>
      <p:italic r:id="rId14"/>
      <p:boldItalic r:id="rId15"/>
    </p:embeddedFont>
    <p:embeddedFont>
      <p:font typeface="Bebas Neue" panose="020B0606020202050201" pitchFamily="34" charset="0"/>
      <p:regular r:id="rId16"/>
    </p:embeddedFont>
    <p:embeddedFont>
      <p:font typeface="Commissioner" panose="020B0604020202020204" charset="0"/>
      <p:regular r:id="rId17"/>
      <p:bold r:id="rId18"/>
    </p:embeddedFont>
    <p:embeddedFont>
      <p:font typeface="Nunito Light" pitchFamily="2" charset="0"/>
      <p:regular r:id="rId19"/>
      <p:italic r:id="rId20"/>
    </p:embeddedFont>
    <p:embeddedFont>
      <p:font typeface="Phudu" panose="020B0604020202020204" charset="0"/>
      <p:regular r:id="rId21"/>
      <p:bold r:id="rId22"/>
    </p:embeddedFont>
    <p:embeddedFont>
      <p:font typeface="Phudu Medium" panose="020B0604020202020204" charset="0"/>
      <p:regular r:id="rId23"/>
      <p:bold r:id="rId24"/>
    </p:embeddedFont>
    <p:embeddedFont>
      <p:font typeface="PT Sans" panose="020B0503020203020204" pitchFamily="3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27869" autoAdjust="0"/>
  </p:normalViewPr>
  <p:slideViewPr>
    <p:cSldViewPr snapToGrid="0">
      <p:cViewPr varScale="1">
        <p:scale>
          <a:sx n="29" d="100"/>
          <a:sy n="29" d="100"/>
        </p:scale>
        <p:origin x="301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e30d05bb1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e30d05bb1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module, you will learn the roles and responsibilities of CSSI Revie team members.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School visits are completed by a team of 4-7</a:t>
            </a:r>
            <a:r>
              <a:rPr lang="en" sz="1100" dirty="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" dirty="0"/>
              <a:t>highly qualified and talented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Colorado-based educational professionals with experience teaching and leading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high-performing schools, serving on governing boards, conducting school quality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diagnostic reviews, and consulting in various aspects of school management.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CSSI team leads build a team for each visit based on the school’s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mission and model, team member expertise, and team member availability.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Each Team works with a designated CSSI Lead Reviewer, and each team has a team leader. All team members must meet specific requirements, commit to the team member agreement, and complete training.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goal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build a well balanced team that offers experience in the school model. Each team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member brings knowledge, experience and skill to key review areas such as school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finance, governance, school leadership, curriculum and instruction, and tiers of support.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next slides will give more information about each role on the CSSI team.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577a8393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577a8393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CSSI members serve as objective but charter-friendly data collectors and analyzers. They participate in the visit and complete their assigned rubric area with key evidence to support scoring. </a:t>
            </a:r>
            <a:endParaRPr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Team members also: </a:t>
            </a:r>
            <a:endParaRPr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"/>
              <a:buChar char="-"/>
            </a:pPr>
            <a:r>
              <a:rPr lang="en" sz="19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Complete stakeholder interviews </a:t>
            </a:r>
            <a:endParaRPr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"/>
              <a:buChar char="-"/>
            </a:pPr>
            <a:r>
              <a:rPr lang="en" sz="19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Complete classroom observations</a:t>
            </a:r>
            <a:endParaRPr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"/>
              <a:buChar char="-"/>
            </a:pPr>
            <a:r>
              <a:rPr lang="en" sz="19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Review documents relevant to their assigned standards </a:t>
            </a:r>
            <a:endParaRPr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"/>
              <a:buChar char="-"/>
            </a:pPr>
            <a:r>
              <a:rPr lang="en" sz="19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Complete the rubric for their assigned standards  </a:t>
            </a:r>
            <a:endParaRPr sz="19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"/>
              <a:buChar char="-"/>
            </a:pPr>
            <a:r>
              <a:rPr lang="en" sz="19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Compile and synthesize evidence and data for their assigned area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577a8393e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577a8393e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CSSI team members must meet the following requirements: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Depth of knowledge and understanding in the reviewed area(s) as evidenced through experience, education, and licensure and certification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5 years or more of experience in the reviewed area(s)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At least two years of this experience is in Colorado 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Direct charter school experience and knowledge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Brings essential experience in specific Colorado charter models such as College Prep, Montessori, Core Knowledge, and Classical education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Proven track record of success and achievement as evidenced through data, resume, recommendations, etc.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Strong oral and written communication skills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Previous experience with school reviews preferred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Team members will also sign annual team member agreements, and work under the team member norms. </a:t>
            </a: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577a8393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577a8393e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CSSI team leads are assigned to and lead individual school visits. They build teams and work with school leaders to schedule and prepare for the visit.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Additionally, CSSI team leads: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Facilitate visits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Write reports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Conduct a share-out of findings with the governing board/school leadership.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Build diverse teams with specialized experience in the school’s model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Schedule observations for team members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Provide the school with a document review checklist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Lead the Review Team 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 specific list of team lead responsibilities can be found in this module under “Team Lead”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577a8393e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577a8393e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The team leader must have the following experience: </a:t>
            </a: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At least 3 years experience in school administration and leadership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At least 1 year of success being a CSSI team member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Exceptional oral and written communication skills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Strong Emotional Intelligence: self-awareness, social-awareness, self-regulation and relationship management 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e30d05bb1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e30d05bb1d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CSSI Lead Reviewer maintains and shares the CSSI “SY__ Master Visit and Teams Schedule” with CDE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other team leads. They also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. Works with CDE SOC to select team members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. Assigns visits to team leads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. Trains and supports other CSSI team leads while also serving as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. Develops and provides annual CSSI training to team members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. Drives programming and continuous improvement in partnership with CDE SOC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577a8393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577a8393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In order to serve as Lead Reviewer, someone must meet the following requirements: </a:t>
            </a:r>
            <a:endParaRPr sz="21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492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At least 2 years of success as a CSSI team lead </a:t>
            </a:r>
            <a:endParaRPr sz="19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Team member, lead, and/or CDE recommendation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577a8393e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577a8393e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latin typeface="Commissioner"/>
                <a:ea typeface="Commissioner"/>
                <a:cs typeface="Commissioner"/>
                <a:sym typeface="Commissioner"/>
              </a:rPr>
              <a:t>Review: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latin typeface="Commissioner"/>
                <a:ea typeface="Commissioner"/>
                <a:cs typeface="Commissioner"/>
                <a:sym typeface="Commissioner"/>
              </a:rPr>
              <a:t>Each CSSI Review Team consists of 4-7 members, including a team lead. They work closely with the Lead Reviewer to complete reviews for charter schools in Colorado.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continue on to complete </a:t>
            </a:r>
            <a:r>
              <a:rPr lang="en-US"/>
              <a:t>knowledge check one.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7875" y="588300"/>
            <a:ext cx="6092700" cy="22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7875" y="3042500"/>
            <a:ext cx="3846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12200"/>
            <a:ext cx="5017800" cy="1482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1"/>
          <p:cNvSpPr txBox="1">
            <a:spLocks noGrp="1"/>
          </p:cNvSpPr>
          <p:nvPr>
            <p:ph type="subTitle" idx="1"/>
          </p:nvPr>
        </p:nvSpPr>
        <p:spPr>
          <a:xfrm>
            <a:off x="713225" y="2877400"/>
            <a:ext cx="4769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3" name="Google Shape;143;p11"/>
          <p:cNvGrpSpPr/>
          <p:nvPr/>
        </p:nvGrpSpPr>
        <p:grpSpPr>
          <a:xfrm>
            <a:off x="8384363" y="2090388"/>
            <a:ext cx="759625" cy="678075"/>
            <a:chOff x="8384363" y="2090388"/>
            <a:chExt cx="759625" cy="678075"/>
          </a:xfrm>
        </p:grpSpPr>
        <p:sp>
          <p:nvSpPr>
            <p:cNvPr id="144" name="Google Shape;144;p11"/>
            <p:cNvSpPr/>
            <p:nvPr/>
          </p:nvSpPr>
          <p:spPr>
            <a:xfrm rot="5400000">
              <a:off x="8425288" y="2049463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5400000">
              <a:off x="8594650" y="2219125"/>
              <a:ext cx="339050" cy="759625"/>
            </a:xfrm>
            <a:custGeom>
              <a:avLst/>
              <a:gdLst/>
              <a:ahLst/>
              <a:cxnLst/>
              <a:rect l="l" t="t" r="r" b="b"/>
              <a:pathLst>
                <a:path w="13562" h="30385" extrusionOk="0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11"/>
          <p:cNvGrpSpPr/>
          <p:nvPr/>
        </p:nvGrpSpPr>
        <p:grpSpPr>
          <a:xfrm>
            <a:off x="8383763" y="2768138"/>
            <a:ext cx="760225" cy="678100"/>
            <a:chOff x="8383763" y="2768138"/>
            <a:chExt cx="760225" cy="678100"/>
          </a:xfrm>
        </p:grpSpPr>
        <p:sp>
          <p:nvSpPr>
            <p:cNvPr id="147" name="Google Shape;147;p11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avLst/>
              <a:gdLst/>
              <a:ahLst/>
              <a:cxnLst/>
              <a:rect l="l" t="t" r="r" b="b"/>
              <a:pathLst>
                <a:path w="27124" h="30397" extrusionOk="0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11"/>
          <p:cNvGrpSpPr/>
          <p:nvPr/>
        </p:nvGrpSpPr>
        <p:grpSpPr>
          <a:xfrm>
            <a:off x="5335675" y="4313950"/>
            <a:ext cx="1055975" cy="829550"/>
            <a:chOff x="5335675" y="4313950"/>
            <a:chExt cx="1055975" cy="829550"/>
          </a:xfrm>
        </p:grpSpPr>
        <p:sp>
          <p:nvSpPr>
            <p:cNvPr id="150" name="Google Shape;150;p11"/>
            <p:cNvSpPr/>
            <p:nvPr/>
          </p:nvSpPr>
          <p:spPr>
            <a:xfrm>
              <a:off x="533567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533567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68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5863650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154" name="Google Shape;154;p11"/>
            <p:cNvSpPr/>
            <p:nvPr/>
          </p:nvSpPr>
          <p:spPr>
            <a:xfrm>
              <a:off x="639162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391625" y="4313950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691872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87945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898341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4" hasCustomPrompt="1"/>
          </p:nvPr>
        </p:nvSpPr>
        <p:spPr>
          <a:xfrm>
            <a:off x="3114471" y="1687945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5" hasCustomPrompt="1"/>
          </p:nvPr>
        </p:nvSpPr>
        <p:spPr>
          <a:xfrm>
            <a:off x="3114471" y="2898341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6" hasCustomPrompt="1"/>
          </p:nvPr>
        </p:nvSpPr>
        <p:spPr>
          <a:xfrm>
            <a:off x="5508949" y="1687945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7" hasCustomPrompt="1"/>
          </p:nvPr>
        </p:nvSpPr>
        <p:spPr>
          <a:xfrm>
            <a:off x="5508949" y="2898341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1"/>
          </p:nvPr>
        </p:nvSpPr>
        <p:spPr>
          <a:xfrm>
            <a:off x="720000" y="21570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8"/>
          </p:nvPr>
        </p:nvSpPr>
        <p:spPr>
          <a:xfrm>
            <a:off x="3114471" y="21570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9"/>
          </p:nvPr>
        </p:nvSpPr>
        <p:spPr>
          <a:xfrm>
            <a:off x="5508949" y="21570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3"/>
          </p:nvPr>
        </p:nvSpPr>
        <p:spPr>
          <a:xfrm>
            <a:off x="720000" y="33675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4"/>
          </p:nvPr>
        </p:nvSpPr>
        <p:spPr>
          <a:xfrm>
            <a:off x="3114471" y="33675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5"/>
          </p:nvPr>
        </p:nvSpPr>
        <p:spPr>
          <a:xfrm>
            <a:off x="5508949" y="33675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172" name="Google Shape;172;p13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75" name="Google Shape;175;p1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" name="Google Shape;176;p14"/>
          <p:cNvGrpSpPr/>
          <p:nvPr/>
        </p:nvGrpSpPr>
        <p:grpSpPr>
          <a:xfrm>
            <a:off x="8314425" y="3684125"/>
            <a:ext cx="829575" cy="1459375"/>
            <a:chOff x="8314425" y="3196950"/>
            <a:chExt cx="829575" cy="1459375"/>
          </a:xfrm>
        </p:grpSpPr>
        <p:sp>
          <p:nvSpPr>
            <p:cNvPr id="177" name="Google Shape;177;p14"/>
            <p:cNvSpPr/>
            <p:nvPr/>
          </p:nvSpPr>
          <p:spPr>
            <a:xfrm rot="5400000">
              <a:off x="7999525" y="3511850"/>
              <a:ext cx="1459375" cy="829575"/>
            </a:xfrm>
            <a:custGeom>
              <a:avLst/>
              <a:gdLst/>
              <a:ahLst/>
              <a:cxnLst/>
              <a:rect l="l" t="t" r="r" b="b"/>
              <a:pathLst>
                <a:path w="58375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 rot="5400000">
              <a:off x="8364463" y="3876788"/>
              <a:ext cx="729500" cy="829575"/>
            </a:xfrm>
            <a:custGeom>
              <a:avLst/>
              <a:gdLst/>
              <a:ahLst/>
              <a:cxnLst/>
              <a:rect l="l" t="t" r="r" b="b"/>
              <a:pathLst>
                <a:path w="29180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 rot="5400000">
              <a:off x="8394550" y="3220375"/>
              <a:ext cx="596725" cy="692525"/>
            </a:xfrm>
            <a:custGeom>
              <a:avLst/>
              <a:gdLst/>
              <a:ahLst/>
              <a:cxnLst/>
              <a:rect l="l" t="t" r="r" b="b"/>
              <a:pathLst>
                <a:path w="23869" h="27701" extrusionOk="0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 rot="5400000">
              <a:off x="8395613" y="3907513"/>
              <a:ext cx="596725" cy="692950"/>
            </a:xfrm>
            <a:custGeom>
              <a:avLst/>
              <a:gdLst/>
              <a:ahLst/>
              <a:cxnLst/>
              <a:rect l="l" t="t" r="r" b="b"/>
              <a:pathLst>
                <a:path w="23869" h="27718" extrusionOk="0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5885438" y="4656325"/>
            <a:ext cx="2428975" cy="487175"/>
            <a:chOff x="6715013" y="4656325"/>
            <a:chExt cx="2428975" cy="487175"/>
          </a:xfrm>
        </p:grpSpPr>
        <p:sp>
          <p:nvSpPr>
            <p:cNvPr id="182" name="Google Shape;182;p14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avLst/>
              <a:gdLst/>
              <a:ahLst/>
              <a:cxnLst/>
              <a:rect l="l" t="t" r="r" b="b"/>
              <a:pathLst>
                <a:path w="19264" h="10707" extrusionOk="0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avLst/>
              <a:gdLst/>
              <a:ahLst/>
              <a:cxnLst/>
              <a:rect l="l" t="t" r="r" b="b"/>
              <a:pathLst>
                <a:path w="19487" h="21498" extrusionOk="0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avLst/>
              <a:gdLst/>
              <a:ahLst/>
              <a:cxnLst/>
              <a:rect l="l" t="t" r="r" b="b"/>
              <a:pathLst>
                <a:path w="19487" h="21619" extrusionOk="0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3" name="Google Shape;193;p15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5"/>
          <p:cNvSpPr/>
          <p:nvPr/>
        </p:nvSpPr>
        <p:spPr>
          <a:xfrm>
            <a:off x="8405500" y="4404975"/>
            <a:ext cx="738500" cy="738525"/>
          </a:xfrm>
          <a:custGeom>
            <a:avLst/>
            <a:gdLst/>
            <a:ahLst/>
            <a:cxnLst/>
            <a:rect l="l" t="t" r="r" b="b"/>
            <a:pathLst>
              <a:path w="29540" h="29541" extrusionOk="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5"/>
          <p:cNvGrpSpPr/>
          <p:nvPr/>
        </p:nvGrpSpPr>
        <p:grpSpPr>
          <a:xfrm>
            <a:off x="6985238" y="-12"/>
            <a:ext cx="2158750" cy="487175"/>
            <a:chOff x="6985238" y="-12"/>
            <a:chExt cx="2158750" cy="487175"/>
          </a:xfrm>
        </p:grpSpPr>
        <p:sp>
          <p:nvSpPr>
            <p:cNvPr id="196" name="Google Shape;196;p15"/>
            <p:cNvSpPr/>
            <p:nvPr/>
          </p:nvSpPr>
          <p:spPr>
            <a:xfrm rot="-5400000">
              <a:off x="8769350" y="112525"/>
              <a:ext cx="481600" cy="267675"/>
            </a:xfrm>
            <a:custGeom>
              <a:avLst/>
              <a:gdLst/>
              <a:ahLst/>
              <a:cxnLst/>
              <a:rect l="l" t="t" r="r" b="b"/>
              <a:pathLst>
                <a:path w="19264" h="10707" extrusionOk="0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 rot="-5400000">
              <a:off x="8362738" y="-26437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rot="-5400000">
              <a:off x="7822313" y="-26862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rot="-5400000">
              <a:off x="7281888" y="-26437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rot="-5400000">
              <a:off x="8631675" y="-25150"/>
              <a:ext cx="487175" cy="537450"/>
            </a:xfrm>
            <a:custGeom>
              <a:avLst/>
              <a:gdLst/>
              <a:ahLst/>
              <a:cxnLst/>
              <a:rect l="l" t="t" r="r" b="b"/>
              <a:pathLst>
                <a:path w="19487" h="21498" extrusionOk="0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rot="-5400000">
              <a:off x="8092738" y="-26662"/>
              <a:ext cx="487175" cy="540475"/>
            </a:xfrm>
            <a:custGeom>
              <a:avLst/>
              <a:gdLst/>
              <a:ahLst/>
              <a:cxnLst/>
              <a:rect l="l" t="t" r="r" b="b"/>
              <a:pathLst>
                <a:path w="19487" h="21619" extrusionOk="0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rot="-5400000">
              <a:off x="7552088" y="-26862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-5400000">
              <a:off x="7011663" y="-26437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5"/>
          <p:cNvSpPr/>
          <p:nvPr/>
        </p:nvSpPr>
        <p:spPr>
          <a:xfrm>
            <a:off x="8606550" y="594925"/>
            <a:ext cx="398250" cy="461850"/>
          </a:xfrm>
          <a:custGeom>
            <a:avLst/>
            <a:gdLst/>
            <a:ahLst/>
            <a:cxnLst/>
            <a:rect l="l" t="t" r="r" b="b"/>
            <a:pathLst>
              <a:path w="15930" h="18474" extrusionOk="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6639750" y="40150"/>
            <a:ext cx="398250" cy="461850"/>
          </a:xfrm>
          <a:custGeom>
            <a:avLst/>
            <a:gdLst/>
            <a:ahLst/>
            <a:cxnLst/>
            <a:rect l="l" t="t" r="r" b="b"/>
            <a:pathLst>
              <a:path w="15930" h="18474" extrusionOk="0">
                <a:moveTo>
                  <a:pt x="2011" y="1"/>
                </a:moveTo>
                <a:cubicBezTo>
                  <a:pt x="894" y="1"/>
                  <a:pt x="0" y="894"/>
                  <a:pt x="0" y="1994"/>
                </a:cubicBezTo>
                <a:lnTo>
                  <a:pt x="0" y="4554"/>
                </a:lnTo>
                <a:cubicBezTo>
                  <a:pt x="0" y="12235"/>
                  <a:pt x="6238" y="18473"/>
                  <a:pt x="13919" y="18473"/>
                </a:cubicBezTo>
                <a:cubicBezTo>
                  <a:pt x="15036" y="18473"/>
                  <a:pt x="15930" y="17562"/>
                  <a:pt x="15930" y="16480"/>
                </a:cubicBezTo>
                <a:lnTo>
                  <a:pt x="15930" y="13919"/>
                </a:lnTo>
                <a:cubicBezTo>
                  <a:pt x="15930" y="6221"/>
                  <a:pt x="9692" y="1"/>
                  <a:pt x="20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08" name="Google Shape;208;p1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9" name="Google Shape;209;p16"/>
          <p:cNvGrpSpPr/>
          <p:nvPr/>
        </p:nvGrpSpPr>
        <p:grpSpPr>
          <a:xfrm>
            <a:off x="8081000" y="193725"/>
            <a:ext cx="1320725" cy="143975"/>
            <a:chOff x="6495375" y="4889725"/>
            <a:chExt cx="1320725" cy="143975"/>
          </a:xfrm>
        </p:grpSpPr>
        <p:sp>
          <p:nvSpPr>
            <p:cNvPr id="210" name="Google Shape;210;p16"/>
            <p:cNvSpPr/>
            <p:nvPr/>
          </p:nvSpPr>
          <p:spPr>
            <a:xfrm>
              <a:off x="6495375" y="4889850"/>
              <a:ext cx="158375" cy="143850"/>
            </a:xfrm>
            <a:custGeom>
              <a:avLst/>
              <a:gdLst/>
              <a:ahLst/>
              <a:cxnLst/>
              <a:rect l="l" t="t" r="r" b="b"/>
              <a:pathLst>
                <a:path w="6335" h="5754" extrusionOk="0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786500" y="4890025"/>
              <a:ext cx="157775" cy="143500"/>
            </a:xfrm>
            <a:custGeom>
              <a:avLst/>
              <a:gdLst/>
              <a:ahLst/>
              <a:cxnLst/>
              <a:rect l="l" t="t" r="r" b="b"/>
              <a:pathLst>
                <a:path w="6311" h="5740" extrusionOk="0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076700" y="4889875"/>
              <a:ext cx="158375" cy="143825"/>
            </a:xfrm>
            <a:custGeom>
              <a:avLst/>
              <a:gdLst/>
              <a:ahLst/>
              <a:cxnLst/>
              <a:rect l="l" t="t" r="r" b="b"/>
              <a:pathLst>
                <a:path w="6335" h="5753" extrusionOk="0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7367525" y="4889725"/>
              <a:ext cx="157775" cy="143800"/>
            </a:xfrm>
            <a:custGeom>
              <a:avLst/>
              <a:gdLst/>
              <a:ahLst/>
              <a:cxnLst/>
              <a:rect l="l" t="t" r="r" b="b"/>
              <a:pathLst>
                <a:path w="6311" h="5752" extrusionOk="0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7657725" y="4889950"/>
              <a:ext cx="158375" cy="143750"/>
            </a:xfrm>
            <a:custGeom>
              <a:avLst/>
              <a:gdLst/>
              <a:ahLst/>
              <a:cxnLst/>
              <a:rect l="l" t="t" r="r" b="b"/>
              <a:pathLst>
                <a:path w="6335" h="5750" extrusionOk="0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8081000" y="437475"/>
            <a:ext cx="1320725" cy="143975"/>
            <a:chOff x="6495375" y="4889725"/>
            <a:chExt cx="1320725" cy="143975"/>
          </a:xfrm>
        </p:grpSpPr>
        <p:sp>
          <p:nvSpPr>
            <p:cNvPr id="216" name="Google Shape;216;p16"/>
            <p:cNvSpPr/>
            <p:nvPr/>
          </p:nvSpPr>
          <p:spPr>
            <a:xfrm>
              <a:off x="6495375" y="4889850"/>
              <a:ext cx="158375" cy="143850"/>
            </a:xfrm>
            <a:custGeom>
              <a:avLst/>
              <a:gdLst/>
              <a:ahLst/>
              <a:cxnLst/>
              <a:rect l="l" t="t" r="r" b="b"/>
              <a:pathLst>
                <a:path w="6335" h="5754" extrusionOk="0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786500" y="4890025"/>
              <a:ext cx="157775" cy="143500"/>
            </a:xfrm>
            <a:custGeom>
              <a:avLst/>
              <a:gdLst/>
              <a:ahLst/>
              <a:cxnLst/>
              <a:rect l="l" t="t" r="r" b="b"/>
              <a:pathLst>
                <a:path w="6311" h="5740" extrusionOk="0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7076700" y="4889875"/>
              <a:ext cx="158375" cy="143825"/>
            </a:xfrm>
            <a:custGeom>
              <a:avLst/>
              <a:gdLst/>
              <a:ahLst/>
              <a:cxnLst/>
              <a:rect l="l" t="t" r="r" b="b"/>
              <a:pathLst>
                <a:path w="6335" h="5753" extrusionOk="0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7367525" y="4889725"/>
              <a:ext cx="157775" cy="143800"/>
            </a:xfrm>
            <a:custGeom>
              <a:avLst/>
              <a:gdLst/>
              <a:ahLst/>
              <a:cxnLst/>
              <a:rect l="l" t="t" r="r" b="b"/>
              <a:pathLst>
                <a:path w="6311" h="5752" extrusionOk="0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7657725" y="4889950"/>
              <a:ext cx="158375" cy="143750"/>
            </a:xfrm>
            <a:custGeom>
              <a:avLst/>
              <a:gdLst/>
              <a:ahLst/>
              <a:cxnLst/>
              <a:rect l="l" t="t" r="r" b="b"/>
              <a:pathLst>
                <a:path w="6335" h="5750" extrusionOk="0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6"/>
          <p:cNvSpPr/>
          <p:nvPr/>
        </p:nvSpPr>
        <p:spPr>
          <a:xfrm rot="5400000">
            <a:off x="8519160" y="458865"/>
            <a:ext cx="346280" cy="402050"/>
          </a:xfrm>
          <a:custGeom>
            <a:avLst/>
            <a:gdLst/>
            <a:ahLst/>
            <a:cxnLst/>
            <a:rect l="l" t="t" r="r" b="b"/>
            <a:pathLst>
              <a:path w="23869" h="27718" extrusionOk="0">
                <a:moveTo>
                  <a:pt x="20879" y="0"/>
                </a:moveTo>
                <a:cubicBezTo>
                  <a:pt x="9348" y="0"/>
                  <a:pt x="0" y="9365"/>
                  <a:pt x="0" y="20878"/>
                </a:cubicBezTo>
                <a:lnTo>
                  <a:pt x="0" y="24728"/>
                </a:lnTo>
                <a:cubicBezTo>
                  <a:pt x="0" y="26377"/>
                  <a:pt x="1323" y="27718"/>
                  <a:pt x="2990" y="27718"/>
                </a:cubicBezTo>
                <a:cubicBezTo>
                  <a:pt x="14521" y="27718"/>
                  <a:pt x="23869" y="18352"/>
                  <a:pt x="23869" y="6839"/>
                </a:cubicBezTo>
                <a:lnTo>
                  <a:pt x="23869" y="2990"/>
                </a:lnTo>
                <a:cubicBezTo>
                  <a:pt x="23869" y="1340"/>
                  <a:pt x="22528" y="0"/>
                  <a:pt x="208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967875" y="3100300"/>
            <a:ext cx="6474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1"/>
          </p:nvPr>
        </p:nvSpPr>
        <p:spPr>
          <a:xfrm>
            <a:off x="967875" y="1126425"/>
            <a:ext cx="64746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6656425" y="4383275"/>
            <a:ext cx="678075" cy="759625"/>
            <a:chOff x="6656425" y="4383275"/>
            <a:chExt cx="678075" cy="759625"/>
          </a:xfrm>
        </p:grpSpPr>
        <p:sp>
          <p:nvSpPr>
            <p:cNvPr id="226" name="Google Shape;226;p17"/>
            <p:cNvSpPr/>
            <p:nvPr/>
          </p:nvSpPr>
          <p:spPr>
            <a:xfrm>
              <a:off x="6656425" y="4383275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995450" y="4383275"/>
              <a:ext cx="339050" cy="759625"/>
            </a:xfrm>
            <a:custGeom>
              <a:avLst/>
              <a:gdLst/>
              <a:ahLst/>
              <a:cxnLst/>
              <a:rect l="l" t="t" r="r" b="b"/>
              <a:pathLst>
                <a:path w="13562" h="30385" extrusionOk="0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7334175" y="4383275"/>
            <a:ext cx="678100" cy="760225"/>
            <a:chOff x="7334175" y="4383275"/>
            <a:chExt cx="678100" cy="760225"/>
          </a:xfrm>
        </p:grpSpPr>
        <p:sp>
          <p:nvSpPr>
            <p:cNvPr id="229" name="Google Shape;229;p17"/>
            <p:cNvSpPr/>
            <p:nvPr/>
          </p:nvSpPr>
          <p:spPr>
            <a:xfrm>
              <a:off x="7334175" y="4383575"/>
              <a:ext cx="678100" cy="759925"/>
            </a:xfrm>
            <a:custGeom>
              <a:avLst/>
              <a:gdLst/>
              <a:ahLst/>
              <a:cxnLst/>
              <a:rect l="l" t="t" r="r" b="b"/>
              <a:pathLst>
                <a:path w="27124" h="30397" extrusionOk="0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7673225" y="4383275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7"/>
          <p:cNvSpPr/>
          <p:nvPr/>
        </p:nvSpPr>
        <p:spPr>
          <a:xfrm>
            <a:off x="8509375" y="2151479"/>
            <a:ext cx="565890" cy="1131501"/>
          </a:xfrm>
          <a:custGeom>
            <a:avLst/>
            <a:gdLst/>
            <a:ahLst/>
            <a:cxnLst/>
            <a:rect l="l" t="t" r="r" b="b"/>
            <a:pathLst>
              <a:path w="36568" h="73118" extrusionOk="0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7875" y="1093600"/>
            <a:ext cx="3519600" cy="16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1"/>
          </p:nvPr>
        </p:nvSpPr>
        <p:spPr>
          <a:xfrm>
            <a:off x="967875" y="3047550"/>
            <a:ext cx="35196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>
            <a:spLocks noGrp="1"/>
          </p:cNvSpPr>
          <p:nvPr>
            <p:ph type="pic" idx="2"/>
          </p:nvPr>
        </p:nvSpPr>
        <p:spPr>
          <a:xfrm>
            <a:off x="4816627" y="1045600"/>
            <a:ext cx="2536200" cy="3052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6" name="Google Shape;236;p18"/>
          <p:cNvGrpSpPr/>
          <p:nvPr/>
        </p:nvGrpSpPr>
        <p:grpSpPr>
          <a:xfrm>
            <a:off x="8163725" y="4163850"/>
            <a:ext cx="980278" cy="979654"/>
            <a:chOff x="8163725" y="4163850"/>
            <a:chExt cx="980278" cy="979654"/>
          </a:xfrm>
        </p:grpSpPr>
        <p:sp>
          <p:nvSpPr>
            <p:cNvPr id="237" name="Google Shape;237;p18"/>
            <p:cNvSpPr/>
            <p:nvPr/>
          </p:nvSpPr>
          <p:spPr>
            <a:xfrm>
              <a:off x="8164037" y="4163850"/>
              <a:ext cx="979654" cy="979654"/>
            </a:xfrm>
            <a:custGeom>
              <a:avLst/>
              <a:gdLst/>
              <a:ahLst/>
              <a:cxnLst/>
              <a:rect l="l" t="t" r="r" b="b"/>
              <a:pathLst>
                <a:path w="53271" h="53271" extrusionOk="0">
                  <a:moveTo>
                    <a:pt x="0" y="0"/>
                  </a:moveTo>
                  <a:lnTo>
                    <a:pt x="0" y="53270"/>
                  </a:lnTo>
                  <a:lnTo>
                    <a:pt x="53270" y="53270"/>
                  </a:lnTo>
                  <a:lnTo>
                    <a:pt x="53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8491102" y="4163850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35503" h="35503" extrusionOk="0">
                  <a:moveTo>
                    <a:pt x="1" y="0"/>
                  </a:moveTo>
                  <a:lnTo>
                    <a:pt x="10911" y="10911"/>
                  </a:lnTo>
                  <a:lnTo>
                    <a:pt x="10911" y="10911"/>
                  </a:lnTo>
                  <a:lnTo>
                    <a:pt x="35502" y="35502"/>
                  </a:lnTo>
                  <a:lnTo>
                    <a:pt x="35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8163725" y="4299090"/>
              <a:ext cx="844083" cy="844414"/>
            </a:xfrm>
            <a:custGeom>
              <a:avLst/>
              <a:gdLst/>
              <a:ahLst/>
              <a:cxnLst/>
              <a:rect l="l" t="t" r="r" b="b"/>
              <a:pathLst>
                <a:path w="45899" h="45917" extrusionOk="0">
                  <a:moveTo>
                    <a:pt x="0" y="1"/>
                  </a:moveTo>
                  <a:lnTo>
                    <a:pt x="17" y="35"/>
                  </a:lnTo>
                  <a:lnTo>
                    <a:pt x="17" y="45916"/>
                  </a:lnTo>
                  <a:lnTo>
                    <a:pt x="45898" y="45916"/>
                  </a:lnTo>
                  <a:lnTo>
                    <a:pt x="22099" y="22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8164025" y="4472580"/>
              <a:ext cx="320777" cy="651962"/>
            </a:xfrm>
            <a:custGeom>
              <a:avLst/>
              <a:gdLst/>
              <a:ahLst/>
              <a:cxnLst/>
              <a:rect l="l" t="t" r="r" b="b"/>
              <a:pathLst>
                <a:path w="17443" h="35452" extrusionOk="0">
                  <a:moveTo>
                    <a:pt x="0" y="1"/>
                  </a:moveTo>
                  <a:lnTo>
                    <a:pt x="0" y="35"/>
                  </a:lnTo>
                  <a:lnTo>
                    <a:pt x="0" y="35451"/>
                  </a:lnTo>
                  <a:cubicBezTo>
                    <a:pt x="9675" y="35296"/>
                    <a:pt x="17442" y="27443"/>
                    <a:pt x="17442" y="17735"/>
                  </a:cubicBezTo>
                  <a:cubicBezTo>
                    <a:pt x="17442" y="8043"/>
                    <a:pt x="9675" y="15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8"/>
          <p:cNvGrpSpPr/>
          <p:nvPr/>
        </p:nvGrpSpPr>
        <p:grpSpPr>
          <a:xfrm>
            <a:off x="6757984" y="4609649"/>
            <a:ext cx="1406039" cy="533836"/>
            <a:chOff x="6757984" y="4609649"/>
            <a:chExt cx="1406039" cy="533836"/>
          </a:xfrm>
        </p:grpSpPr>
        <p:sp>
          <p:nvSpPr>
            <p:cNvPr id="242" name="Google Shape;242;p18"/>
            <p:cNvSpPr/>
            <p:nvPr/>
          </p:nvSpPr>
          <p:spPr>
            <a:xfrm rot="5400000">
              <a:off x="7194086" y="4173547"/>
              <a:ext cx="533836" cy="1406039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 rot="5400000">
              <a:off x="7308377" y="4457239"/>
              <a:ext cx="304452" cy="609271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8430775" y="2108750"/>
            <a:ext cx="1072775" cy="1072775"/>
            <a:chOff x="6124575" y="1181225"/>
            <a:chExt cx="1072775" cy="1072775"/>
          </a:xfrm>
        </p:grpSpPr>
        <p:sp>
          <p:nvSpPr>
            <p:cNvPr id="245" name="Google Shape;245;p18"/>
            <p:cNvSpPr/>
            <p:nvPr/>
          </p:nvSpPr>
          <p:spPr>
            <a:xfrm>
              <a:off x="6124575" y="11812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124575" y="11812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124575" y="11812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6124575" y="11812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6134675" y="119135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380250" y="143632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625525" y="168187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870775" y="192715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8"/>
          <p:cNvSpPr/>
          <p:nvPr/>
        </p:nvSpPr>
        <p:spPr>
          <a:xfrm>
            <a:off x="8579750" y="2946675"/>
            <a:ext cx="398250" cy="461850"/>
          </a:xfrm>
          <a:custGeom>
            <a:avLst/>
            <a:gdLst/>
            <a:ahLst/>
            <a:cxnLst/>
            <a:rect l="l" t="t" r="r" b="b"/>
            <a:pathLst>
              <a:path w="15930" h="18474" extrusionOk="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967875" y="1637550"/>
            <a:ext cx="32007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subTitle" idx="1"/>
          </p:nvPr>
        </p:nvSpPr>
        <p:spPr>
          <a:xfrm>
            <a:off x="967875" y="2700750"/>
            <a:ext cx="32007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8656850" y="1862400"/>
            <a:ext cx="487175" cy="2158750"/>
            <a:chOff x="8656850" y="1862400"/>
            <a:chExt cx="487175" cy="2158750"/>
          </a:xfrm>
        </p:grpSpPr>
        <p:sp>
          <p:nvSpPr>
            <p:cNvPr id="258" name="Google Shape;258;p19"/>
            <p:cNvSpPr/>
            <p:nvPr/>
          </p:nvSpPr>
          <p:spPr>
            <a:xfrm>
              <a:off x="8656850" y="3753475"/>
              <a:ext cx="481600" cy="267675"/>
            </a:xfrm>
            <a:custGeom>
              <a:avLst/>
              <a:gdLst/>
              <a:ahLst/>
              <a:cxnLst/>
              <a:rect l="l" t="t" r="r" b="b"/>
              <a:pathLst>
                <a:path w="19264" h="10707" extrusionOk="0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8656850" y="3213475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8656850" y="2672625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8656850" y="2132625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8656850" y="3483700"/>
              <a:ext cx="487175" cy="537450"/>
            </a:xfrm>
            <a:custGeom>
              <a:avLst/>
              <a:gdLst/>
              <a:ahLst/>
              <a:cxnLst/>
              <a:rect l="l" t="t" r="r" b="b"/>
              <a:pathLst>
                <a:path w="19487" h="21498" extrusionOk="0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8656850" y="2943250"/>
              <a:ext cx="487175" cy="540475"/>
            </a:xfrm>
            <a:custGeom>
              <a:avLst/>
              <a:gdLst/>
              <a:ahLst/>
              <a:cxnLst/>
              <a:rect l="l" t="t" r="r" b="b"/>
              <a:pathLst>
                <a:path w="19487" h="21619" extrusionOk="0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8656850" y="2402400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8656850" y="18624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7343550" y="4383925"/>
            <a:ext cx="678075" cy="759625"/>
            <a:chOff x="7343550" y="4383925"/>
            <a:chExt cx="678075" cy="759625"/>
          </a:xfrm>
        </p:grpSpPr>
        <p:sp>
          <p:nvSpPr>
            <p:cNvPr id="267" name="Google Shape;267;p19"/>
            <p:cNvSpPr/>
            <p:nvPr/>
          </p:nvSpPr>
          <p:spPr>
            <a:xfrm>
              <a:off x="7343550" y="4383925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7682575" y="4383925"/>
              <a:ext cx="339050" cy="759625"/>
            </a:xfrm>
            <a:custGeom>
              <a:avLst/>
              <a:gdLst/>
              <a:ahLst/>
              <a:cxnLst/>
              <a:rect l="l" t="t" r="r" b="b"/>
              <a:pathLst>
                <a:path w="13562" h="30385" extrusionOk="0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9"/>
          <p:cNvSpPr/>
          <p:nvPr/>
        </p:nvSpPr>
        <p:spPr>
          <a:xfrm>
            <a:off x="5883875" y="4875875"/>
            <a:ext cx="1459375" cy="267678"/>
          </a:xfrm>
          <a:custGeom>
            <a:avLst/>
            <a:gdLst/>
            <a:ahLst/>
            <a:cxnLst/>
            <a:rect l="l" t="t" r="r" b="b"/>
            <a:pathLst>
              <a:path w="58375" h="39833" extrusionOk="0">
                <a:moveTo>
                  <a:pt x="1" y="0"/>
                </a:moveTo>
                <a:lnTo>
                  <a:pt x="1" y="39832"/>
                </a:lnTo>
                <a:lnTo>
                  <a:pt x="58374" y="39832"/>
                </a:lnTo>
                <a:lnTo>
                  <a:pt x="58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4975575" y="1501200"/>
            <a:ext cx="3200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1"/>
          </p:nvPr>
        </p:nvSpPr>
        <p:spPr>
          <a:xfrm>
            <a:off x="4975727" y="2562000"/>
            <a:ext cx="320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20"/>
          <p:cNvCxnSpPr/>
          <p:nvPr/>
        </p:nvCxnSpPr>
        <p:spPr>
          <a:xfrm>
            <a:off x="8430775" y="1713050"/>
            <a:ext cx="0" cy="168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Google Shape;274;p20"/>
          <p:cNvGrpSpPr/>
          <p:nvPr/>
        </p:nvGrpSpPr>
        <p:grpSpPr>
          <a:xfrm>
            <a:off x="7968775" y="4011400"/>
            <a:ext cx="1242125" cy="1132100"/>
            <a:chOff x="7968775" y="4011400"/>
            <a:chExt cx="1242125" cy="1132100"/>
          </a:xfrm>
        </p:grpSpPr>
        <p:sp>
          <p:nvSpPr>
            <p:cNvPr id="275" name="Google Shape;275;p20"/>
            <p:cNvSpPr/>
            <p:nvPr/>
          </p:nvSpPr>
          <p:spPr>
            <a:xfrm>
              <a:off x="8545375" y="4577250"/>
              <a:ext cx="565875" cy="566175"/>
            </a:xfrm>
            <a:custGeom>
              <a:avLst/>
              <a:gdLst/>
              <a:ahLst/>
              <a:cxnLst/>
              <a:rect l="l" t="t" r="r" b="b"/>
              <a:pathLst>
                <a:path w="22635" h="22647" extrusionOk="0">
                  <a:moveTo>
                    <a:pt x="0" y="0"/>
                  </a:moveTo>
                  <a:lnTo>
                    <a:pt x="0" y="22646"/>
                  </a:lnTo>
                  <a:lnTo>
                    <a:pt x="22634" y="22646"/>
                  </a:lnTo>
                  <a:lnTo>
                    <a:pt x="22634" y="0"/>
                  </a:lnTo>
                  <a:close/>
                </a:path>
              </a:pathLst>
            </a:custGeom>
            <a:solidFill>
              <a:srgbClr val="1A6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8589975" y="4011400"/>
              <a:ext cx="565875" cy="566175"/>
            </a:xfrm>
            <a:custGeom>
              <a:avLst/>
              <a:gdLst/>
              <a:ahLst/>
              <a:cxnLst/>
              <a:rect l="l" t="t" r="r" b="b"/>
              <a:pathLst>
                <a:path w="22635" h="22647" extrusionOk="0">
                  <a:moveTo>
                    <a:pt x="0" y="1"/>
                  </a:moveTo>
                  <a:lnTo>
                    <a:pt x="0" y="22646"/>
                  </a:lnTo>
                  <a:lnTo>
                    <a:pt x="22634" y="22646"/>
                  </a:lnTo>
                  <a:lnTo>
                    <a:pt x="226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968775" y="4011550"/>
              <a:ext cx="1242125" cy="1131950"/>
            </a:xfrm>
            <a:custGeom>
              <a:avLst/>
              <a:gdLst/>
              <a:ahLst/>
              <a:cxnLst/>
              <a:rect l="l" t="t" r="r" b="b"/>
              <a:pathLst>
                <a:path w="49685" h="45278" extrusionOk="0">
                  <a:moveTo>
                    <a:pt x="24838" y="1"/>
                  </a:moveTo>
                  <a:cubicBezTo>
                    <a:pt x="19044" y="1"/>
                    <a:pt x="13252" y="2209"/>
                    <a:pt x="8835" y="6626"/>
                  </a:cubicBezTo>
                  <a:cubicBezTo>
                    <a:pt x="0" y="15473"/>
                    <a:pt x="0" y="29808"/>
                    <a:pt x="8835" y="38642"/>
                  </a:cubicBezTo>
                  <a:cubicBezTo>
                    <a:pt x="13252" y="43065"/>
                    <a:pt x="19044" y="45277"/>
                    <a:pt x="24838" y="45277"/>
                  </a:cubicBezTo>
                  <a:cubicBezTo>
                    <a:pt x="30632" y="45277"/>
                    <a:pt x="36427" y="43065"/>
                    <a:pt x="40850" y="38642"/>
                  </a:cubicBezTo>
                  <a:cubicBezTo>
                    <a:pt x="49685" y="29808"/>
                    <a:pt x="49685" y="15473"/>
                    <a:pt x="40850" y="6626"/>
                  </a:cubicBezTo>
                  <a:cubicBezTo>
                    <a:pt x="36427" y="2209"/>
                    <a:pt x="30632" y="1"/>
                    <a:pt x="24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8589975" y="4577550"/>
              <a:ext cx="565875" cy="565875"/>
            </a:xfrm>
            <a:custGeom>
              <a:avLst/>
              <a:gdLst/>
              <a:ahLst/>
              <a:cxnLst/>
              <a:rect l="l" t="t" r="r" b="b"/>
              <a:pathLst>
                <a:path w="22635" h="22635" extrusionOk="0">
                  <a:moveTo>
                    <a:pt x="22634" y="0"/>
                  </a:moveTo>
                  <a:cubicBezTo>
                    <a:pt x="10133" y="0"/>
                    <a:pt x="0" y="10133"/>
                    <a:pt x="0" y="22634"/>
                  </a:cubicBezTo>
                  <a:lnTo>
                    <a:pt x="22634" y="22634"/>
                  </a:lnTo>
                  <a:lnTo>
                    <a:pt x="22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0"/>
          <p:cNvGrpSpPr/>
          <p:nvPr/>
        </p:nvGrpSpPr>
        <p:grpSpPr>
          <a:xfrm>
            <a:off x="6577125" y="4707650"/>
            <a:ext cx="1320725" cy="348350"/>
            <a:chOff x="6577125" y="4707650"/>
            <a:chExt cx="1320725" cy="348350"/>
          </a:xfrm>
        </p:grpSpPr>
        <p:grpSp>
          <p:nvGrpSpPr>
            <p:cNvPr id="280" name="Google Shape;280;p20"/>
            <p:cNvGrpSpPr/>
            <p:nvPr/>
          </p:nvGrpSpPr>
          <p:grpSpPr>
            <a:xfrm>
              <a:off x="6577125" y="4912025"/>
              <a:ext cx="1320725" cy="143975"/>
              <a:chOff x="6495375" y="4889725"/>
              <a:chExt cx="1320725" cy="143975"/>
            </a:xfrm>
          </p:grpSpPr>
          <p:sp>
            <p:nvSpPr>
              <p:cNvPr id="281" name="Google Shape;281;p20"/>
              <p:cNvSpPr/>
              <p:nvPr/>
            </p:nvSpPr>
            <p:spPr>
              <a:xfrm>
                <a:off x="6495375" y="4889850"/>
                <a:ext cx="158375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754" extrusionOk="0">
                    <a:moveTo>
                      <a:pt x="3157" y="0"/>
                    </a:moveTo>
                    <a:cubicBezTo>
                      <a:pt x="1869" y="0"/>
                      <a:pt x="695" y="877"/>
                      <a:pt x="382" y="2192"/>
                    </a:cubicBezTo>
                    <a:cubicBezTo>
                      <a:pt x="1" y="3728"/>
                      <a:pt x="941" y="5288"/>
                      <a:pt x="2477" y="5669"/>
                    </a:cubicBezTo>
                    <a:cubicBezTo>
                      <a:pt x="2708" y="5726"/>
                      <a:pt x="2939" y="5753"/>
                      <a:pt x="3166" y="5753"/>
                    </a:cubicBezTo>
                    <a:cubicBezTo>
                      <a:pt x="4461" y="5753"/>
                      <a:pt x="5630" y="4869"/>
                      <a:pt x="5954" y="3562"/>
                    </a:cubicBezTo>
                    <a:cubicBezTo>
                      <a:pt x="6335" y="2026"/>
                      <a:pt x="5394" y="466"/>
                      <a:pt x="3846" y="85"/>
                    </a:cubicBezTo>
                    <a:cubicBezTo>
                      <a:pt x="3616" y="28"/>
                      <a:pt x="3384" y="0"/>
                      <a:pt x="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6786500" y="4890025"/>
                <a:ext cx="157775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740" extrusionOk="0">
                    <a:moveTo>
                      <a:pt x="3154" y="1"/>
                    </a:moveTo>
                    <a:cubicBezTo>
                      <a:pt x="2420" y="1"/>
                      <a:pt x="1685" y="280"/>
                      <a:pt x="1119" y="840"/>
                    </a:cubicBezTo>
                    <a:cubicBezTo>
                      <a:pt x="0" y="1959"/>
                      <a:pt x="0" y="3781"/>
                      <a:pt x="1119" y="4900"/>
                    </a:cubicBezTo>
                    <a:cubicBezTo>
                      <a:pt x="1685" y="5460"/>
                      <a:pt x="2420" y="5739"/>
                      <a:pt x="3154" y="5739"/>
                    </a:cubicBezTo>
                    <a:cubicBezTo>
                      <a:pt x="3887" y="5739"/>
                      <a:pt x="4620" y="5460"/>
                      <a:pt x="5179" y="4900"/>
                    </a:cubicBezTo>
                    <a:cubicBezTo>
                      <a:pt x="6310" y="3781"/>
                      <a:pt x="6310" y="1959"/>
                      <a:pt x="5179" y="840"/>
                    </a:cubicBezTo>
                    <a:cubicBezTo>
                      <a:pt x="4620" y="280"/>
                      <a:pt x="3887" y="1"/>
                      <a:pt x="3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7076700" y="4889875"/>
                <a:ext cx="1583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753" extrusionOk="0">
                    <a:moveTo>
                      <a:pt x="3170" y="0"/>
                    </a:moveTo>
                    <a:cubicBezTo>
                      <a:pt x="1875" y="0"/>
                      <a:pt x="706" y="885"/>
                      <a:pt x="382" y="2191"/>
                    </a:cubicBezTo>
                    <a:cubicBezTo>
                      <a:pt x="1" y="3727"/>
                      <a:pt x="941" y="5287"/>
                      <a:pt x="2489" y="5668"/>
                    </a:cubicBezTo>
                    <a:cubicBezTo>
                      <a:pt x="2718" y="5725"/>
                      <a:pt x="2948" y="5752"/>
                      <a:pt x="3174" y="5752"/>
                    </a:cubicBezTo>
                    <a:cubicBezTo>
                      <a:pt x="4464" y="5752"/>
                      <a:pt x="5640" y="4868"/>
                      <a:pt x="5954" y="3561"/>
                    </a:cubicBezTo>
                    <a:cubicBezTo>
                      <a:pt x="6335" y="2025"/>
                      <a:pt x="5394" y="465"/>
                      <a:pt x="3858" y="84"/>
                    </a:cubicBezTo>
                    <a:cubicBezTo>
                      <a:pt x="3627" y="27"/>
                      <a:pt x="3397" y="0"/>
                      <a:pt x="3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7367525" y="4889725"/>
                <a:ext cx="157775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752" extrusionOk="0">
                    <a:moveTo>
                      <a:pt x="3149" y="1"/>
                    </a:moveTo>
                    <a:cubicBezTo>
                      <a:pt x="2414" y="1"/>
                      <a:pt x="1679" y="281"/>
                      <a:pt x="1119" y="840"/>
                    </a:cubicBezTo>
                    <a:cubicBezTo>
                      <a:pt x="0" y="1971"/>
                      <a:pt x="0" y="3781"/>
                      <a:pt x="1119" y="4912"/>
                    </a:cubicBezTo>
                    <a:cubicBezTo>
                      <a:pt x="1679" y="5472"/>
                      <a:pt x="2414" y="5751"/>
                      <a:pt x="3149" y="5751"/>
                    </a:cubicBezTo>
                    <a:cubicBezTo>
                      <a:pt x="3884" y="5751"/>
                      <a:pt x="4620" y="5472"/>
                      <a:pt x="5179" y="4912"/>
                    </a:cubicBezTo>
                    <a:cubicBezTo>
                      <a:pt x="6310" y="3781"/>
                      <a:pt x="6310" y="1971"/>
                      <a:pt x="5179" y="840"/>
                    </a:cubicBezTo>
                    <a:cubicBezTo>
                      <a:pt x="4620" y="281"/>
                      <a:pt x="3884" y="1"/>
                      <a:pt x="3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7657725" y="4889950"/>
                <a:ext cx="158375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750" extrusionOk="0">
                    <a:moveTo>
                      <a:pt x="3180" y="1"/>
                    </a:moveTo>
                    <a:cubicBezTo>
                      <a:pt x="1881" y="1"/>
                      <a:pt x="707" y="878"/>
                      <a:pt x="382" y="2188"/>
                    </a:cubicBezTo>
                    <a:cubicBezTo>
                      <a:pt x="1" y="3736"/>
                      <a:pt x="941" y="5284"/>
                      <a:pt x="2489" y="5665"/>
                    </a:cubicBezTo>
                    <a:cubicBezTo>
                      <a:pt x="2720" y="5722"/>
                      <a:pt x="2951" y="5750"/>
                      <a:pt x="3179" y="5750"/>
                    </a:cubicBezTo>
                    <a:cubicBezTo>
                      <a:pt x="4467" y="5750"/>
                      <a:pt x="5640" y="4873"/>
                      <a:pt x="5954" y="3558"/>
                    </a:cubicBezTo>
                    <a:cubicBezTo>
                      <a:pt x="6335" y="2022"/>
                      <a:pt x="5394" y="462"/>
                      <a:pt x="3858" y="81"/>
                    </a:cubicBezTo>
                    <a:cubicBezTo>
                      <a:pt x="3631" y="27"/>
                      <a:pt x="3404" y="1"/>
                      <a:pt x="3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20"/>
            <p:cNvGrpSpPr/>
            <p:nvPr/>
          </p:nvGrpSpPr>
          <p:grpSpPr>
            <a:xfrm>
              <a:off x="6577125" y="4707650"/>
              <a:ext cx="1320725" cy="143975"/>
              <a:chOff x="6495375" y="4889725"/>
              <a:chExt cx="1320725" cy="143975"/>
            </a:xfrm>
          </p:grpSpPr>
          <p:sp>
            <p:nvSpPr>
              <p:cNvPr id="287" name="Google Shape;287;p20"/>
              <p:cNvSpPr/>
              <p:nvPr/>
            </p:nvSpPr>
            <p:spPr>
              <a:xfrm>
                <a:off x="6495375" y="4889850"/>
                <a:ext cx="158375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754" extrusionOk="0">
                    <a:moveTo>
                      <a:pt x="3157" y="0"/>
                    </a:moveTo>
                    <a:cubicBezTo>
                      <a:pt x="1869" y="0"/>
                      <a:pt x="695" y="877"/>
                      <a:pt x="382" y="2192"/>
                    </a:cubicBezTo>
                    <a:cubicBezTo>
                      <a:pt x="1" y="3728"/>
                      <a:pt x="941" y="5288"/>
                      <a:pt x="2477" y="5669"/>
                    </a:cubicBezTo>
                    <a:cubicBezTo>
                      <a:pt x="2708" y="5726"/>
                      <a:pt x="2939" y="5753"/>
                      <a:pt x="3166" y="5753"/>
                    </a:cubicBezTo>
                    <a:cubicBezTo>
                      <a:pt x="4461" y="5753"/>
                      <a:pt x="5630" y="4869"/>
                      <a:pt x="5954" y="3562"/>
                    </a:cubicBezTo>
                    <a:cubicBezTo>
                      <a:pt x="6335" y="2026"/>
                      <a:pt x="5394" y="466"/>
                      <a:pt x="3846" y="85"/>
                    </a:cubicBezTo>
                    <a:cubicBezTo>
                      <a:pt x="3616" y="28"/>
                      <a:pt x="3384" y="0"/>
                      <a:pt x="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6786500" y="4890025"/>
                <a:ext cx="157775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740" extrusionOk="0">
                    <a:moveTo>
                      <a:pt x="3154" y="1"/>
                    </a:moveTo>
                    <a:cubicBezTo>
                      <a:pt x="2420" y="1"/>
                      <a:pt x="1685" y="280"/>
                      <a:pt x="1119" y="840"/>
                    </a:cubicBezTo>
                    <a:cubicBezTo>
                      <a:pt x="0" y="1959"/>
                      <a:pt x="0" y="3781"/>
                      <a:pt x="1119" y="4900"/>
                    </a:cubicBezTo>
                    <a:cubicBezTo>
                      <a:pt x="1685" y="5460"/>
                      <a:pt x="2420" y="5739"/>
                      <a:pt x="3154" y="5739"/>
                    </a:cubicBezTo>
                    <a:cubicBezTo>
                      <a:pt x="3887" y="5739"/>
                      <a:pt x="4620" y="5460"/>
                      <a:pt x="5179" y="4900"/>
                    </a:cubicBezTo>
                    <a:cubicBezTo>
                      <a:pt x="6310" y="3781"/>
                      <a:pt x="6310" y="1959"/>
                      <a:pt x="5179" y="840"/>
                    </a:cubicBezTo>
                    <a:cubicBezTo>
                      <a:pt x="4620" y="280"/>
                      <a:pt x="3887" y="1"/>
                      <a:pt x="3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7076700" y="4889875"/>
                <a:ext cx="1583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753" extrusionOk="0">
                    <a:moveTo>
                      <a:pt x="3170" y="0"/>
                    </a:moveTo>
                    <a:cubicBezTo>
                      <a:pt x="1875" y="0"/>
                      <a:pt x="706" y="885"/>
                      <a:pt x="382" y="2191"/>
                    </a:cubicBezTo>
                    <a:cubicBezTo>
                      <a:pt x="1" y="3727"/>
                      <a:pt x="941" y="5287"/>
                      <a:pt x="2489" y="5668"/>
                    </a:cubicBezTo>
                    <a:cubicBezTo>
                      <a:pt x="2718" y="5725"/>
                      <a:pt x="2948" y="5752"/>
                      <a:pt x="3174" y="5752"/>
                    </a:cubicBezTo>
                    <a:cubicBezTo>
                      <a:pt x="4464" y="5752"/>
                      <a:pt x="5640" y="4868"/>
                      <a:pt x="5954" y="3561"/>
                    </a:cubicBezTo>
                    <a:cubicBezTo>
                      <a:pt x="6335" y="2025"/>
                      <a:pt x="5394" y="465"/>
                      <a:pt x="3858" y="84"/>
                    </a:cubicBezTo>
                    <a:cubicBezTo>
                      <a:pt x="3627" y="27"/>
                      <a:pt x="3397" y="0"/>
                      <a:pt x="3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7367525" y="4889725"/>
                <a:ext cx="157775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752" extrusionOk="0">
                    <a:moveTo>
                      <a:pt x="3149" y="1"/>
                    </a:moveTo>
                    <a:cubicBezTo>
                      <a:pt x="2414" y="1"/>
                      <a:pt x="1679" y="281"/>
                      <a:pt x="1119" y="840"/>
                    </a:cubicBezTo>
                    <a:cubicBezTo>
                      <a:pt x="0" y="1971"/>
                      <a:pt x="0" y="3781"/>
                      <a:pt x="1119" y="4912"/>
                    </a:cubicBezTo>
                    <a:cubicBezTo>
                      <a:pt x="1679" y="5472"/>
                      <a:pt x="2414" y="5751"/>
                      <a:pt x="3149" y="5751"/>
                    </a:cubicBezTo>
                    <a:cubicBezTo>
                      <a:pt x="3884" y="5751"/>
                      <a:pt x="4620" y="5472"/>
                      <a:pt x="5179" y="4912"/>
                    </a:cubicBezTo>
                    <a:cubicBezTo>
                      <a:pt x="6310" y="3781"/>
                      <a:pt x="6310" y="1971"/>
                      <a:pt x="5179" y="840"/>
                    </a:cubicBezTo>
                    <a:cubicBezTo>
                      <a:pt x="4620" y="281"/>
                      <a:pt x="3884" y="1"/>
                      <a:pt x="3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7657725" y="4889950"/>
                <a:ext cx="158375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750" extrusionOk="0">
                    <a:moveTo>
                      <a:pt x="3180" y="1"/>
                    </a:moveTo>
                    <a:cubicBezTo>
                      <a:pt x="1881" y="1"/>
                      <a:pt x="707" y="878"/>
                      <a:pt x="382" y="2188"/>
                    </a:cubicBezTo>
                    <a:cubicBezTo>
                      <a:pt x="1" y="3736"/>
                      <a:pt x="941" y="5284"/>
                      <a:pt x="2489" y="5665"/>
                    </a:cubicBezTo>
                    <a:cubicBezTo>
                      <a:pt x="2720" y="5722"/>
                      <a:pt x="2951" y="5750"/>
                      <a:pt x="3179" y="5750"/>
                    </a:cubicBezTo>
                    <a:cubicBezTo>
                      <a:pt x="4467" y="5750"/>
                      <a:pt x="5640" y="4873"/>
                      <a:pt x="5954" y="3558"/>
                    </a:cubicBezTo>
                    <a:cubicBezTo>
                      <a:pt x="6335" y="2022"/>
                      <a:pt x="5394" y="462"/>
                      <a:pt x="3858" y="81"/>
                    </a:cubicBezTo>
                    <a:cubicBezTo>
                      <a:pt x="3631" y="27"/>
                      <a:pt x="3404" y="1"/>
                      <a:pt x="3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7875" y="996200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235900" y="2732050"/>
            <a:ext cx="1899000" cy="876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" name="Google Shape;14;p3"/>
          <p:cNvGrpSpPr/>
          <p:nvPr/>
        </p:nvGrpSpPr>
        <p:grpSpPr>
          <a:xfrm rot="5400000">
            <a:off x="8062155" y="-205556"/>
            <a:ext cx="876289" cy="1287403"/>
            <a:chOff x="1287400" y="0"/>
            <a:chExt cx="876289" cy="1287403"/>
          </a:xfrm>
        </p:grpSpPr>
        <p:sp>
          <p:nvSpPr>
            <p:cNvPr id="15" name="Google Shape;15;p3"/>
            <p:cNvSpPr/>
            <p:nvPr/>
          </p:nvSpPr>
          <p:spPr>
            <a:xfrm>
              <a:off x="1287400" y="0"/>
              <a:ext cx="876289" cy="1287403"/>
            </a:xfrm>
            <a:custGeom>
              <a:avLst/>
              <a:gdLst/>
              <a:ahLst/>
              <a:cxnLst/>
              <a:rect l="l" t="t" r="r" b="b"/>
              <a:pathLst>
                <a:path w="36259" h="53270" extrusionOk="0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1541574" y="90098"/>
              <a:ext cx="404105" cy="40410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1541574" y="324333"/>
              <a:ext cx="404105" cy="40410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541574" y="558980"/>
              <a:ext cx="404105" cy="40410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1541574" y="793215"/>
              <a:ext cx="404105" cy="403670"/>
            </a:xfrm>
            <a:custGeom>
              <a:avLst/>
              <a:gdLst/>
              <a:ahLst/>
              <a:cxnLst/>
              <a:rect l="l" t="t" r="r" b="b"/>
              <a:pathLst>
                <a:path w="16721" h="16703" extrusionOk="0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5995500" y="4499913"/>
            <a:ext cx="643550" cy="643575"/>
          </a:xfrm>
          <a:custGeom>
            <a:avLst/>
            <a:gdLst/>
            <a:ahLst/>
            <a:cxnLst/>
            <a:rect l="l" t="t" r="r" b="b"/>
            <a:pathLst>
              <a:path w="25742" h="25743" extrusionOk="0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118750" y="1657788"/>
            <a:ext cx="914200" cy="1827950"/>
          </a:xfrm>
          <a:custGeom>
            <a:avLst/>
            <a:gdLst/>
            <a:ahLst/>
            <a:cxnLst/>
            <a:rect l="l" t="t" r="r" b="b"/>
            <a:pathLst>
              <a:path w="36568" h="73118" extrusionOk="0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1"/>
          </p:nvPr>
        </p:nvSpPr>
        <p:spPr>
          <a:xfrm>
            <a:off x="720000" y="1149688"/>
            <a:ext cx="7704000" cy="30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295" name="Google Shape;295;p21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6" name="Google Shape;296;p21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297" name="Google Shape;297;p21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1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300" name="Google Shape;300;p21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2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body" idx="1"/>
          </p:nvPr>
        </p:nvSpPr>
        <p:spPr>
          <a:xfrm>
            <a:off x="720000" y="1149693"/>
            <a:ext cx="7704000" cy="1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305" name="Google Shape;305;p22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6" name="Google Shape;306;p22"/>
          <p:cNvGrpSpPr/>
          <p:nvPr/>
        </p:nvGrpSpPr>
        <p:grpSpPr>
          <a:xfrm>
            <a:off x="8430775" y="875950"/>
            <a:ext cx="1072775" cy="1072775"/>
            <a:chOff x="6124575" y="1181225"/>
            <a:chExt cx="1072775" cy="1072775"/>
          </a:xfrm>
        </p:grpSpPr>
        <p:sp>
          <p:nvSpPr>
            <p:cNvPr id="307" name="Google Shape;307;p22"/>
            <p:cNvSpPr/>
            <p:nvPr/>
          </p:nvSpPr>
          <p:spPr>
            <a:xfrm>
              <a:off x="6124575" y="11812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6124575" y="11812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6124575" y="11812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124575" y="11812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6134675" y="119135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380250" y="143632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6625525" y="168187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6870775" y="192715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22"/>
          <p:cNvSpPr/>
          <p:nvPr/>
        </p:nvSpPr>
        <p:spPr>
          <a:xfrm>
            <a:off x="8258901" y="1214807"/>
            <a:ext cx="488370" cy="488387"/>
          </a:xfrm>
          <a:custGeom>
            <a:avLst/>
            <a:gdLst/>
            <a:ahLst/>
            <a:cxnLst/>
            <a:rect l="l" t="t" r="r" b="b"/>
            <a:pathLst>
              <a:path w="29540" h="29541" extrusionOk="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967875" y="1637550"/>
            <a:ext cx="32007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1"/>
          </p:nvPr>
        </p:nvSpPr>
        <p:spPr>
          <a:xfrm>
            <a:off x="967875" y="2700750"/>
            <a:ext cx="32007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8229800" y="2032625"/>
            <a:ext cx="823968" cy="1647531"/>
          </a:xfrm>
          <a:custGeom>
            <a:avLst/>
            <a:gdLst/>
            <a:ahLst/>
            <a:cxnLst/>
            <a:rect l="l" t="t" r="r" b="b"/>
            <a:pathLst>
              <a:path w="36568" h="73118" extrusionOk="0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23"/>
          <p:cNvGrpSpPr/>
          <p:nvPr/>
        </p:nvGrpSpPr>
        <p:grpSpPr>
          <a:xfrm>
            <a:off x="6282413" y="4562663"/>
            <a:ext cx="1529800" cy="580825"/>
            <a:chOff x="6282413" y="4562663"/>
            <a:chExt cx="1529800" cy="580825"/>
          </a:xfrm>
        </p:grpSpPr>
        <p:sp>
          <p:nvSpPr>
            <p:cNvPr id="321" name="Google Shape;321;p23"/>
            <p:cNvSpPr/>
            <p:nvPr/>
          </p:nvSpPr>
          <p:spPr>
            <a:xfrm rot="-5400000">
              <a:off x="6756900" y="4088175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 rot="-5400000">
              <a:off x="6882113" y="4646413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1"/>
          </p:nvPr>
        </p:nvSpPr>
        <p:spPr>
          <a:xfrm>
            <a:off x="5053200" y="2367525"/>
            <a:ext cx="2460900" cy="18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subTitle" idx="2"/>
          </p:nvPr>
        </p:nvSpPr>
        <p:spPr>
          <a:xfrm>
            <a:off x="1478225" y="2367525"/>
            <a:ext cx="2460900" cy="18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3"/>
          </p:nvPr>
        </p:nvSpPr>
        <p:spPr>
          <a:xfrm>
            <a:off x="1478226" y="1808625"/>
            <a:ext cx="2460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subTitle" idx="4"/>
          </p:nvPr>
        </p:nvSpPr>
        <p:spPr>
          <a:xfrm>
            <a:off x="5053224" y="1808625"/>
            <a:ext cx="2460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329" name="Google Shape;329;p2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0" name="Google Shape;330;p24"/>
          <p:cNvGrpSpPr/>
          <p:nvPr/>
        </p:nvGrpSpPr>
        <p:grpSpPr>
          <a:xfrm>
            <a:off x="8430775" y="533800"/>
            <a:ext cx="1072775" cy="1072775"/>
            <a:chOff x="6124575" y="1181225"/>
            <a:chExt cx="1072775" cy="1072775"/>
          </a:xfrm>
        </p:grpSpPr>
        <p:sp>
          <p:nvSpPr>
            <p:cNvPr id="331" name="Google Shape;331;p24"/>
            <p:cNvSpPr/>
            <p:nvPr/>
          </p:nvSpPr>
          <p:spPr>
            <a:xfrm>
              <a:off x="6124575" y="11812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6124575" y="11812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6124575" y="11812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6124575" y="11812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6134675" y="119135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6380250" y="143632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6625525" y="168187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6870775" y="192715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24"/>
          <p:cNvSpPr/>
          <p:nvPr/>
        </p:nvSpPr>
        <p:spPr>
          <a:xfrm rot="1426576">
            <a:off x="8247677" y="590493"/>
            <a:ext cx="479814" cy="959391"/>
          </a:xfrm>
          <a:custGeom>
            <a:avLst/>
            <a:gdLst/>
            <a:ahLst/>
            <a:cxnLst/>
            <a:rect l="l" t="t" r="r" b="b"/>
            <a:pathLst>
              <a:path w="36568" h="73118" extrusionOk="0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8430775" y="4344144"/>
            <a:ext cx="713223" cy="799353"/>
          </a:xfrm>
          <a:custGeom>
            <a:avLst/>
            <a:gdLst/>
            <a:ahLst/>
            <a:cxnLst/>
            <a:rect l="l" t="t" r="r" b="b"/>
            <a:pathLst>
              <a:path w="27111" h="30385" extrusionOk="0">
                <a:moveTo>
                  <a:pt x="0" y="0"/>
                </a:moveTo>
                <a:lnTo>
                  <a:pt x="0" y="30385"/>
                </a:lnTo>
                <a:lnTo>
                  <a:pt x="27111" y="30385"/>
                </a:lnTo>
                <a:lnTo>
                  <a:pt x="27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4"/>
          <p:cNvSpPr/>
          <p:nvPr/>
        </p:nvSpPr>
        <p:spPr>
          <a:xfrm>
            <a:off x="8787217" y="4344144"/>
            <a:ext cx="356467" cy="799353"/>
          </a:xfrm>
          <a:custGeom>
            <a:avLst/>
            <a:gdLst/>
            <a:ahLst/>
            <a:cxnLst/>
            <a:rect l="l" t="t" r="r" b="b"/>
            <a:pathLst>
              <a:path w="13550" h="30385" extrusionOk="0">
                <a:moveTo>
                  <a:pt x="13550" y="0"/>
                </a:moveTo>
                <a:lnTo>
                  <a:pt x="1" y="15192"/>
                </a:lnTo>
                <a:lnTo>
                  <a:pt x="13550" y="30385"/>
                </a:lnTo>
                <a:lnTo>
                  <a:pt x="13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7099025" y="4945000"/>
            <a:ext cx="1331750" cy="198500"/>
          </a:xfrm>
          <a:custGeom>
            <a:avLst/>
            <a:gdLst/>
            <a:ahLst/>
            <a:cxnLst/>
            <a:rect l="l" t="t" r="r" b="b"/>
            <a:pathLst>
              <a:path w="53270" h="7940" extrusionOk="0">
                <a:moveTo>
                  <a:pt x="0" y="1"/>
                </a:moveTo>
                <a:lnTo>
                  <a:pt x="0" y="7940"/>
                </a:lnTo>
                <a:lnTo>
                  <a:pt x="53270" y="7940"/>
                </a:lnTo>
                <a:lnTo>
                  <a:pt x="532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4"/>
          <p:cNvSpPr/>
          <p:nvPr/>
        </p:nvSpPr>
        <p:spPr>
          <a:xfrm>
            <a:off x="7099025" y="4301425"/>
            <a:ext cx="643550" cy="643575"/>
          </a:xfrm>
          <a:custGeom>
            <a:avLst/>
            <a:gdLst/>
            <a:ahLst/>
            <a:cxnLst/>
            <a:rect l="l" t="t" r="r" b="b"/>
            <a:pathLst>
              <a:path w="25742" h="25743" extrusionOk="0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4"/>
          <p:cNvSpPr/>
          <p:nvPr/>
        </p:nvSpPr>
        <p:spPr>
          <a:xfrm>
            <a:off x="7729674" y="4286322"/>
            <a:ext cx="713234" cy="666467"/>
          </a:xfrm>
          <a:custGeom>
            <a:avLst/>
            <a:gdLst/>
            <a:ahLst/>
            <a:cxnLst/>
            <a:rect l="l" t="t" r="r" b="b"/>
            <a:pathLst>
              <a:path w="17889" h="16716" extrusionOk="0">
                <a:moveTo>
                  <a:pt x="8948" y="0"/>
                </a:moveTo>
                <a:cubicBezTo>
                  <a:pt x="4878" y="0"/>
                  <a:pt x="1297" y="2976"/>
                  <a:pt x="688" y="7118"/>
                </a:cubicBezTo>
                <a:cubicBezTo>
                  <a:pt x="0" y="11689"/>
                  <a:pt x="3145" y="15934"/>
                  <a:pt x="7716" y="16621"/>
                </a:cubicBezTo>
                <a:cubicBezTo>
                  <a:pt x="8137" y="16684"/>
                  <a:pt x="8555" y="16715"/>
                  <a:pt x="8968" y="16715"/>
                </a:cubicBezTo>
                <a:cubicBezTo>
                  <a:pt x="13026" y="16715"/>
                  <a:pt x="16593" y="13741"/>
                  <a:pt x="17201" y="9593"/>
                </a:cubicBezTo>
                <a:cubicBezTo>
                  <a:pt x="17889" y="5022"/>
                  <a:pt x="14744" y="777"/>
                  <a:pt x="10173" y="90"/>
                </a:cubicBezTo>
                <a:cubicBezTo>
                  <a:pt x="9762" y="30"/>
                  <a:pt x="9352" y="0"/>
                  <a:pt x="8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5"/>
          <p:cNvSpPr txBox="1">
            <a:spLocks noGrp="1"/>
          </p:cNvSpPr>
          <p:nvPr>
            <p:ph type="subTitle" idx="1"/>
          </p:nvPr>
        </p:nvSpPr>
        <p:spPr>
          <a:xfrm>
            <a:off x="4587150" y="1667625"/>
            <a:ext cx="3069900" cy="19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subTitle" idx="2"/>
          </p:nvPr>
        </p:nvSpPr>
        <p:spPr>
          <a:xfrm>
            <a:off x="967875" y="1667625"/>
            <a:ext cx="3069900" cy="19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349" name="Google Shape;349;p25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0" name="Google Shape;350;p25"/>
          <p:cNvGrpSpPr/>
          <p:nvPr/>
        </p:nvGrpSpPr>
        <p:grpSpPr>
          <a:xfrm>
            <a:off x="8314425" y="3196950"/>
            <a:ext cx="829575" cy="1459375"/>
            <a:chOff x="8314425" y="3196950"/>
            <a:chExt cx="829575" cy="1459375"/>
          </a:xfrm>
        </p:grpSpPr>
        <p:sp>
          <p:nvSpPr>
            <p:cNvPr id="351" name="Google Shape;351;p25"/>
            <p:cNvSpPr/>
            <p:nvPr/>
          </p:nvSpPr>
          <p:spPr>
            <a:xfrm rot="5400000">
              <a:off x="7999525" y="3511850"/>
              <a:ext cx="1459375" cy="829575"/>
            </a:xfrm>
            <a:custGeom>
              <a:avLst/>
              <a:gdLst/>
              <a:ahLst/>
              <a:cxnLst/>
              <a:rect l="l" t="t" r="r" b="b"/>
              <a:pathLst>
                <a:path w="58375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 rot="5400000">
              <a:off x="8364463" y="3876788"/>
              <a:ext cx="729500" cy="829575"/>
            </a:xfrm>
            <a:custGeom>
              <a:avLst/>
              <a:gdLst/>
              <a:ahLst/>
              <a:cxnLst/>
              <a:rect l="l" t="t" r="r" b="b"/>
              <a:pathLst>
                <a:path w="29180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 rot="5400000">
              <a:off x="8394550" y="3220375"/>
              <a:ext cx="596725" cy="692525"/>
            </a:xfrm>
            <a:custGeom>
              <a:avLst/>
              <a:gdLst/>
              <a:ahLst/>
              <a:cxnLst/>
              <a:rect l="l" t="t" r="r" b="b"/>
              <a:pathLst>
                <a:path w="23869" h="27701" extrusionOk="0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 rot="5400000">
              <a:off x="8395613" y="3907513"/>
              <a:ext cx="596725" cy="692950"/>
            </a:xfrm>
            <a:custGeom>
              <a:avLst/>
              <a:gdLst/>
              <a:ahLst/>
              <a:cxnLst/>
              <a:rect l="l" t="t" r="r" b="b"/>
              <a:pathLst>
                <a:path w="23869" h="27718" extrusionOk="0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25"/>
          <p:cNvGrpSpPr/>
          <p:nvPr/>
        </p:nvGrpSpPr>
        <p:grpSpPr>
          <a:xfrm>
            <a:off x="6715013" y="4656325"/>
            <a:ext cx="2428975" cy="487175"/>
            <a:chOff x="6715013" y="4656325"/>
            <a:chExt cx="2428975" cy="487175"/>
          </a:xfrm>
        </p:grpSpPr>
        <p:sp>
          <p:nvSpPr>
            <p:cNvPr id="356" name="Google Shape;356;p25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avLst/>
              <a:gdLst/>
              <a:ahLst/>
              <a:cxnLst/>
              <a:rect l="l" t="t" r="r" b="b"/>
              <a:pathLst>
                <a:path w="19264" h="10707" extrusionOk="0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avLst/>
              <a:gdLst/>
              <a:ahLst/>
              <a:cxnLst/>
              <a:rect l="l" t="t" r="r" b="b"/>
              <a:pathLst>
                <a:path w="19487" h="21498" extrusionOk="0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avLst/>
              <a:gdLst/>
              <a:ahLst/>
              <a:cxnLst/>
              <a:rect l="l" t="t" r="r" b="b"/>
              <a:pathLst>
                <a:path w="19487" h="21619" extrusionOk="0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subTitle" idx="1"/>
          </p:nvPr>
        </p:nvSpPr>
        <p:spPr>
          <a:xfrm>
            <a:off x="1108138" y="2360150"/>
            <a:ext cx="20589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subTitle" idx="2"/>
          </p:nvPr>
        </p:nvSpPr>
        <p:spPr>
          <a:xfrm>
            <a:off x="3722663" y="2360150"/>
            <a:ext cx="20589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3"/>
          </p:nvPr>
        </p:nvSpPr>
        <p:spPr>
          <a:xfrm>
            <a:off x="6337238" y="2360150"/>
            <a:ext cx="20589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4"/>
          </p:nvPr>
        </p:nvSpPr>
        <p:spPr>
          <a:xfrm>
            <a:off x="1108138" y="1700150"/>
            <a:ext cx="20589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" name="Google Shape;371;p26"/>
          <p:cNvSpPr txBox="1">
            <a:spLocks noGrp="1"/>
          </p:cNvSpPr>
          <p:nvPr>
            <p:ph type="subTitle" idx="5"/>
          </p:nvPr>
        </p:nvSpPr>
        <p:spPr>
          <a:xfrm>
            <a:off x="3722688" y="1700150"/>
            <a:ext cx="20589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ubTitle" idx="6"/>
          </p:nvPr>
        </p:nvSpPr>
        <p:spPr>
          <a:xfrm>
            <a:off x="6337238" y="1700150"/>
            <a:ext cx="20589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373" name="Google Shape;373;p2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4" name="Google Shape;374;p26"/>
          <p:cNvGrpSpPr/>
          <p:nvPr/>
        </p:nvGrpSpPr>
        <p:grpSpPr>
          <a:xfrm>
            <a:off x="7812238" y="4237013"/>
            <a:ext cx="1331750" cy="906475"/>
            <a:chOff x="7812238" y="4237013"/>
            <a:chExt cx="1331750" cy="906475"/>
          </a:xfrm>
        </p:grpSpPr>
        <p:sp>
          <p:nvSpPr>
            <p:cNvPr id="375" name="Google Shape;375;p26"/>
            <p:cNvSpPr/>
            <p:nvPr/>
          </p:nvSpPr>
          <p:spPr>
            <a:xfrm rot="5400000">
              <a:off x="8024875" y="4024375"/>
              <a:ext cx="906475" cy="1331750"/>
            </a:xfrm>
            <a:custGeom>
              <a:avLst/>
              <a:gdLst/>
              <a:ahLst/>
              <a:cxnLst/>
              <a:rect l="l" t="t" r="r" b="b"/>
              <a:pathLst>
                <a:path w="36259" h="53270" extrusionOk="0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 rot="5400000">
              <a:off x="8632763" y="4499938"/>
              <a:ext cx="418025" cy="41802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 rot="5400000">
              <a:off x="8390463" y="4499938"/>
              <a:ext cx="418025" cy="41802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 rot="5400000">
              <a:off x="8147738" y="4499938"/>
              <a:ext cx="418025" cy="41802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 rot="5400000">
              <a:off x="7905663" y="4500163"/>
              <a:ext cx="418025" cy="417575"/>
            </a:xfrm>
            <a:custGeom>
              <a:avLst/>
              <a:gdLst/>
              <a:ahLst/>
              <a:cxnLst/>
              <a:rect l="l" t="t" r="r" b="b"/>
              <a:pathLst>
                <a:path w="16721" h="16703" extrusionOk="0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26"/>
          <p:cNvGrpSpPr/>
          <p:nvPr/>
        </p:nvGrpSpPr>
        <p:grpSpPr>
          <a:xfrm>
            <a:off x="7134463" y="4383875"/>
            <a:ext cx="677775" cy="759625"/>
            <a:chOff x="7134463" y="4383875"/>
            <a:chExt cx="677775" cy="759625"/>
          </a:xfrm>
        </p:grpSpPr>
        <p:sp>
          <p:nvSpPr>
            <p:cNvPr id="381" name="Google Shape;381;p26"/>
            <p:cNvSpPr/>
            <p:nvPr/>
          </p:nvSpPr>
          <p:spPr>
            <a:xfrm rot="10800000">
              <a:off x="7134463" y="4383875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 rot="10800000">
              <a:off x="7134763" y="4383875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26"/>
          <p:cNvSpPr/>
          <p:nvPr/>
        </p:nvSpPr>
        <p:spPr>
          <a:xfrm>
            <a:off x="8426909" y="0"/>
            <a:ext cx="717080" cy="716308"/>
          </a:xfrm>
          <a:custGeom>
            <a:avLst/>
            <a:gdLst/>
            <a:ahLst/>
            <a:cxnLst/>
            <a:rect l="l" t="t" r="r" b="b"/>
            <a:pathLst>
              <a:path w="16721" h="16703" extrusionOk="0">
                <a:moveTo>
                  <a:pt x="8369" y="0"/>
                </a:moveTo>
                <a:cubicBezTo>
                  <a:pt x="3746" y="0"/>
                  <a:pt x="0" y="3746"/>
                  <a:pt x="0" y="8351"/>
                </a:cubicBezTo>
                <a:cubicBezTo>
                  <a:pt x="0" y="12974"/>
                  <a:pt x="3746" y="16703"/>
                  <a:pt x="8369" y="16703"/>
                </a:cubicBezTo>
                <a:cubicBezTo>
                  <a:pt x="12974" y="16703"/>
                  <a:pt x="16720" y="12974"/>
                  <a:pt x="16720" y="8351"/>
                </a:cubicBezTo>
                <a:cubicBezTo>
                  <a:pt x="16720" y="3746"/>
                  <a:pt x="12974" y="0"/>
                  <a:pt x="8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 txBox="1">
            <a:spLocks noGrp="1"/>
          </p:cNvSpPr>
          <p:nvPr>
            <p:ph type="title"/>
          </p:nvPr>
        </p:nvSpPr>
        <p:spPr>
          <a:xfrm>
            <a:off x="720000" y="5467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1"/>
          </p:nvPr>
        </p:nvSpPr>
        <p:spPr>
          <a:xfrm>
            <a:off x="1253224" y="18251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subTitle" idx="2"/>
          </p:nvPr>
        </p:nvSpPr>
        <p:spPr>
          <a:xfrm>
            <a:off x="5079776" y="18251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3"/>
          </p:nvPr>
        </p:nvSpPr>
        <p:spPr>
          <a:xfrm>
            <a:off x="1253224" y="348567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subTitle" idx="4"/>
          </p:nvPr>
        </p:nvSpPr>
        <p:spPr>
          <a:xfrm>
            <a:off x="5079776" y="348567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5"/>
          </p:nvPr>
        </p:nvSpPr>
        <p:spPr>
          <a:xfrm>
            <a:off x="1253224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subTitle" idx="6"/>
          </p:nvPr>
        </p:nvSpPr>
        <p:spPr>
          <a:xfrm>
            <a:off x="1253224" y="31162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27"/>
          <p:cNvSpPr txBox="1">
            <a:spLocks noGrp="1"/>
          </p:cNvSpPr>
          <p:nvPr>
            <p:ph type="subTitle" idx="7"/>
          </p:nvPr>
        </p:nvSpPr>
        <p:spPr>
          <a:xfrm>
            <a:off x="5079749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3" name="Google Shape;393;p27"/>
          <p:cNvSpPr txBox="1">
            <a:spLocks noGrp="1"/>
          </p:cNvSpPr>
          <p:nvPr>
            <p:ph type="subTitle" idx="8"/>
          </p:nvPr>
        </p:nvSpPr>
        <p:spPr>
          <a:xfrm>
            <a:off x="5079749" y="31162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394" name="Google Shape;394;p27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5" name="Google Shape;395;p27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396" name="Google Shape;396;p27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27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399" name="Google Shape;399;p27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subTitle" idx="1"/>
          </p:nvPr>
        </p:nvSpPr>
        <p:spPr>
          <a:xfrm>
            <a:off x="1080275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8"/>
          <p:cNvSpPr txBox="1">
            <a:spLocks noGrp="1"/>
          </p:cNvSpPr>
          <p:nvPr>
            <p:ph type="subTitle" idx="2"/>
          </p:nvPr>
        </p:nvSpPr>
        <p:spPr>
          <a:xfrm>
            <a:off x="3759138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8"/>
          <p:cNvSpPr txBox="1">
            <a:spLocks noGrp="1"/>
          </p:cNvSpPr>
          <p:nvPr>
            <p:ph type="subTitle" idx="3"/>
          </p:nvPr>
        </p:nvSpPr>
        <p:spPr>
          <a:xfrm>
            <a:off x="1080275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8"/>
          <p:cNvSpPr txBox="1">
            <a:spLocks noGrp="1"/>
          </p:cNvSpPr>
          <p:nvPr>
            <p:ph type="subTitle" idx="4"/>
          </p:nvPr>
        </p:nvSpPr>
        <p:spPr>
          <a:xfrm>
            <a:off x="3759138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8"/>
          <p:cNvSpPr txBox="1">
            <a:spLocks noGrp="1"/>
          </p:cNvSpPr>
          <p:nvPr>
            <p:ph type="subTitle" idx="5"/>
          </p:nvPr>
        </p:nvSpPr>
        <p:spPr>
          <a:xfrm>
            <a:off x="6437997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8"/>
          <p:cNvSpPr txBox="1">
            <a:spLocks noGrp="1"/>
          </p:cNvSpPr>
          <p:nvPr>
            <p:ph type="subTitle" idx="6"/>
          </p:nvPr>
        </p:nvSpPr>
        <p:spPr>
          <a:xfrm>
            <a:off x="6437997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8"/>
          <p:cNvSpPr txBox="1">
            <a:spLocks noGrp="1"/>
          </p:cNvSpPr>
          <p:nvPr>
            <p:ph type="subTitle" idx="7"/>
          </p:nvPr>
        </p:nvSpPr>
        <p:spPr>
          <a:xfrm>
            <a:off x="1084180" y="13362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0" name="Google Shape;410;p28"/>
          <p:cNvSpPr txBox="1">
            <a:spLocks noGrp="1"/>
          </p:cNvSpPr>
          <p:nvPr>
            <p:ph type="subTitle" idx="8"/>
          </p:nvPr>
        </p:nvSpPr>
        <p:spPr>
          <a:xfrm>
            <a:off x="3763039" y="13362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1" name="Google Shape;411;p28"/>
          <p:cNvSpPr txBox="1">
            <a:spLocks noGrp="1"/>
          </p:cNvSpPr>
          <p:nvPr>
            <p:ph type="subTitle" idx="9"/>
          </p:nvPr>
        </p:nvSpPr>
        <p:spPr>
          <a:xfrm>
            <a:off x="6441895" y="13362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2" name="Google Shape;412;p28"/>
          <p:cNvSpPr txBox="1">
            <a:spLocks noGrp="1"/>
          </p:cNvSpPr>
          <p:nvPr>
            <p:ph type="subTitle" idx="13"/>
          </p:nvPr>
        </p:nvSpPr>
        <p:spPr>
          <a:xfrm>
            <a:off x="1084180" y="30633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3" name="Google Shape;413;p28"/>
          <p:cNvSpPr txBox="1">
            <a:spLocks noGrp="1"/>
          </p:cNvSpPr>
          <p:nvPr>
            <p:ph type="subTitle" idx="14"/>
          </p:nvPr>
        </p:nvSpPr>
        <p:spPr>
          <a:xfrm>
            <a:off x="3763039" y="30633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15"/>
          </p:nvPr>
        </p:nvSpPr>
        <p:spPr>
          <a:xfrm>
            <a:off x="6441895" y="30633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415" name="Google Shape;415;p28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6" name="Google Shape;416;p28"/>
          <p:cNvGrpSpPr/>
          <p:nvPr/>
        </p:nvGrpSpPr>
        <p:grpSpPr>
          <a:xfrm>
            <a:off x="8571525" y="3613700"/>
            <a:ext cx="572505" cy="1529803"/>
            <a:chOff x="8571525" y="3613700"/>
            <a:chExt cx="572505" cy="1529803"/>
          </a:xfrm>
        </p:grpSpPr>
        <p:sp>
          <p:nvSpPr>
            <p:cNvPr id="417" name="Google Shape;417;p28"/>
            <p:cNvSpPr/>
            <p:nvPr/>
          </p:nvSpPr>
          <p:spPr>
            <a:xfrm>
              <a:off x="8571525" y="3613700"/>
              <a:ext cx="572171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8571850" y="4571300"/>
              <a:ext cx="572180" cy="572203"/>
            </a:xfrm>
            <a:custGeom>
              <a:avLst/>
              <a:gdLst/>
              <a:ahLst/>
              <a:cxnLst/>
              <a:rect l="l" t="t" r="r" b="b"/>
              <a:pathLst>
                <a:path w="25742" h="25743" extrusionOk="0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28"/>
          <p:cNvGrpSpPr/>
          <p:nvPr/>
        </p:nvGrpSpPr>
        <p:grpSpPr>
          <a:xfrm>
            <a:off x="7769650" y="67370"/>
            <a:ext cx="1322225" cy="465200"/>
            <a:chOff x="7769650" y="67370"/>
            <a:chExt cx="1322225" cy="465200"/>
          </a:xfrm>
        </p:grpSpPr>
        <p:sp>
          <p:nvSpPr>
            <p:cNvPr id="420" name="Google Shape;420;p28"/>
            <p:cNvSpPr/>
            <p:nvPr/>
          </p:nvSpPr>
          <p:spPr>
            <a:xfrm rot="10800000">
              <a:off x="8933500" y="388595"/>
              <a:ext cx="158375" cy="143850"/>
            </a:xfrm>
            <a:custGeom>
              <a:avLst/>
              <a:gdLst/>
              <a:ahLst/>
              <a:cxnLst/>
              <a:rect l="l" t="t" r="r" b="b"/>
              <a:pathLst>
                <a:path w="6335" h="5754" extrusionOk="0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 rot="10800000">
              <a:off x="8642975" y="388770"/>
              <a:ext cx="157775" cy="143500"/>
            </a:xfrm>
            <a:custGeom>
              <a:avLst/>
              <a:gdLst/>
              <a:ahLst/>
              <a:cxnLst/>
              <a:rect l="l" t="t" r="r" b="b"/>
              <a:pathLst>
                <a:path w="6311" h="5740" extrusionOk="0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 rot="10800000">
              <a:off x="8352175" y="388595"/>
              <a:ext cx="158375" cy="143825"/>
            </a:xfrm>
            <a:custGeom>
              <a:avLst/>
              <a:gdLst/>
              <a:ahLst/>
              <a:cxnLst/>
              <a:rect l="l" t="t" r="r" b="b"/>
              <a:pathLst>
                <a:path w="6335" h="5753" extrusionOk="0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 rot="10800000">
              <a:off x="8061950" y="388770"/>
              <a:ext cx="157775" cy="143800"/>
            </a:xfrm>
            <a:custGeom>
              <a:avLst/>
              <a:gdLst/>
              <a:ahLst/>
              <a:cxnLst/>
              <a:rect l="l" t="t" r="r" b="b"/>
              <a:pathLst>
                <a:path w="6311" h="5752" extrusionOk="0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 rot="10800000">
              <a:off x="7771150" y="388595"/>
              <a:ext cx="158375" cy="143750"/>
            </a:xfrm>
            <a:custGeom>
              <a:avLst/>
              <a:gdLst/>
              <a:ahLst/>
              <a:cxnLst/>
              <a:rect l="l" t="t" r="r" b="b"/>
              <a:pathLst>
                <a:path w="6335" h="5750" extrusionOk="0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 rot="10800000">
              <a:off x="8932300" y="67670"/>
              <a:ext cx="158075" cy="143750"/>
            </a:xfrm>
            <a:custGeom>
              <a:avLst/>
              <a:gdLst/>
              <a:ahLst/>
              <a:cxnLst/>
              <a:rect l="l" t="t" r="r" b="b"/>
              <a:pathLst>
                <a:path w="6323" h="5750" extrusionOk="0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 rot="10800000">
              <a:off x="8642975" y="68570"/>
              <a:ext cx="157775" cy="143725"/>
            </a:xfrm>
            <a:custGeom>
              <a:avLst/>
              <a:gdLst/>
              <a:ahLst/>
              <a:cxnLst/>
              <a:rect l="l" t="t" r="r" b="b"/>
              <a:pathLst>
                <a:path w="6311" h="5749" extrusionOk="0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 rot="10800000">
              <a:off x="8350975" y="67845"/>
              <a:ext cx="158075" cy="143575"/>
            </a:xfrm>
            <a:custGeom>
              <a:avLst/>
              <a:gdLst/>
              <a:ahLst/>
              <a:cxnLst/>
              <a:rect l="l" t="t" r="r" b="b"/>
              <a:pathLst>
                <a:path w="6323" h="5743" extrusionOk="0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 rot="10800000">
              <a:off x="8061950" y="68795"/>
              <a:ext cx="157775" cy="143725"/>
            </a:xfrm>
            <a:custGeom>
              <a:avLst/>
              <a:gdLst/>
              <a:ahLst/>
              <a:cxnLst/>
              <a:rect l="l" t="t" r="r" b="b"/>
              <a:pathLst>
                <a:path w="6311" h="5749" extrusionOk="0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 rot="10800000">
              <a:off x="7769650" y="67370"/>
              <a:ext cx="158075" cy="143750"/>
            </a:xfrm>
            <a:custGeom>
              <a:avLst/>
              <a:gdLst/>
              <a:ahLst/>
              <a:cxnLst/>
              <a:rect l="l" t="t" r="r" b="b"/>
              <a:pathLst>
                <a:path w="6323" h="5750" extrusionOk="0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8"/>
          <p:cNvSpPr/>
          <p:nvPr/>
        </p:nvSpPr>
        <p:spPr>
          <a:xfrm rot="-8856501">
            <a:off x="8556250" y="375551"/>
            <a:ext cx="331248" cy="662895"/>
          </a:xfrm>
          <a:custGeom>
            <a:avLst/>
            <a:gdLst/>
            <a:ahLst/>
            <a:cxnLst/>
            <a:rect l="l" t="t" r="r" b="b"/>
            <a:pathLst>
              <a:path w="13250" h="26516" extrusionOk="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>
            <a:spLocks noGrp="1"/>
          </p:cNvSpPr>
          <p:nvPr>
            <p:ph type="title" hasCustomPrompt="1"/>
          </p:nvPr>
        </p:nvSpPr>
        <p:spPr>
          <a:xfrm>
            <a:off x="713225" y="619974"/>
            <a:ext cx="4696800" cy="76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3" name="Google Shape;433;p29"/>
          <p:cNvSpPr txBox="1">
            <a:spLocks noGrp="1"/>
          </p:cNvSpPr>
          <p:nvPr>
            <p:ph type="subTitle" idx="1"/>
          </p:nvPr>
        </p:nvSpPr>
        <p:spPr>
          <a:xfrm>
            <a:off x="713225" y="1220210"/>
            <a:ext cx="44421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972230"/>
            <a:ext cx="4696800" cy="76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29"/>
          <p:cNvSpPr txBox="1">
            <a:spLocks noGrp="1"/>
          </p:cNvSpPr>
          <p:nvPr>
            <p:ph type="subTitle" idx="3"/>
          </p:nvPr>
        </p:nvSpPr>
        <p:spPr>
          <a:xfrm>
            <a:off x="713225" y="2572471"/>
            <a:ext cx="44421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324486"/>
            <a:ext cx="4696800" cy="76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29"/>
          <p:cNvSpPr txBox="1">
            <a:spLocks noGrp="1"/>
          </p:cNvSpPr>
          <p:nvPr>
            <p:ph type="subTitle" idx="5"/>
          </p:nvPr>
        </p:nvSpPr>
        <p:spPr>
          <a:xfrm>
            <a:off x="713225" y="3924733"/>
            <a:ext cx="44421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8" name="Google Shape;438;p29"/>
          <p:cNvSpPr/>
          <p:nvPr/>
        </p:nvSpPr>
        <p:spPr>
          <a:xfrm>
            <a:off x="5995500" y="4499913"/>
            <a:ext cx="643550" cy="643575"/>
          </a:xfrm>
          <a:custGeom>
            <a:avLst/>
            <a:gdLst/>
            <a:ahLst/>
            <a:cxnLst/>
            <a:rect l="l" t="t" r="r" b="b"/>
            <a:pathLst>
              <a:path w="25742" h="25743" extrusionOk="0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8328775" y="1988897"/>
            <a:ext cx="690312" cy="1380285"/>
          </a:xfrm>
          <a:custGeom>
            <a:avLst/>
            <a:gdLst/>
            <a:ahLst/>
            <a:cxnLst/>
            <a:rect l="l" t="t" r="r" b="b"/>
            <a:pathLst>
              <a:path w="36568" h="73118" extrusionOk="0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 txBox="1">
            <a:spLocks noGrp="1"/>
          </p:cNvSpPr>
          <p:nvPr>
            <p:ph type="title" hasCustomPrompt="1"/>
          </p:nvPr>
        </p:nvSpPr>
        <p:spPr>
          <a:xfrm>
            <a:off x="925225" y="1962150"/>
            <a:ext cx="9876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2" name="Google Shape;442;p30"/>
          <p:cNvSpPr txBox="1">
            <a:spLocks noGrp="1"/>
          </p:cNvSpPr>
          <p:nvPr>
            <p:ph type="subTitle" idx="1"/>
          </p:nvPr>
        </p:nvSpPr>
        <p:spPr>
          <a:xfrm>
            <a:off x="720150" y="3629175"/>
            <a:ext cx="21732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3" name="Google Shape;443;p30"/>
          <p:cNvSpPr txBox="1">
            <a:spLocks noGrp="1"/>
          </p:cNvSpPr>
          <p:nvPr>
            <p:ph type="subTitle" idx="2"/>
          </p:nvPr>
        </p:nvSpPr>
        <p:spPr>
          <a:xfrm>
            <a:off x="72015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30"/>
          <p:cNvSpPr txBox="1">
            <a:spLocks noGrp="1"/>
          </p:cNvSpPr>
          <p:nvPr>
            <p:ph type="title" idx="3" hasCustomPrompt="1"/>
          </p:nvPr>
        </p:nvSpPr>
        <p:spPr>
          <a:xfrm>
            <a:off x="3274475" y="1962150"/>
            <a:ext cx="9876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30"/>
          <p:cNvSpPr txBox="1">
            <a:spLocks noGrp="1"/>
          </p:cNvSpPr>
          <p:nvPr>
            <p:ph type="subTitle" idx="4"/>
          </p:nvPr>
        </p:nvSpPr>
        <p:spPr>
          <a:xfrm>
            <a:off x="3069525" y="3629175"/>
            <a:ext cx="21732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6" name="Google Shape;446;p30"/>
          <p:cNvSpPr txBox="1">
            <a:spLocks noGrp="1"/>
          </p:cNvSpPr>
          <p:nvPr>
            <p:ph type="subTitle" idx="5"/>
          </p:nvPr>
        </p:nvSpPr>
        <p:spPr>
          <a:xfrm>
            <a:off x="3069525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30"/>
          <p:cNvSpPr txBox="1">
            <a:spLocks noGrp="1"/>
          </p:cNvSpPr>
          <p:nvPr>
            <p:ph type="title" idx="6" hasCustomPrompt="1"/>
          </p:nvPr>
        </p:nvSpPr>
        <p:spPr>
          <a:xfrm>
            <a:off x="5621525" y="1962150"/>
            <a:ext cx="9876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30"/>
          <p:cNvSpPr txBox="1">
            <a:spLocks noGrp="1"/>
          </p:cNvSpPr>
          <p:nvPr>
            <p:ph type="subTitle" idx="7"/>
          </p:nvPr>
        </p:nvSpPr>
        <p:spPr>
          <a:xfrm>
            <a:off x="5418900" y="3629175"/>
            <a:ext cx="21732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9" name="Google Shape;449;p30"/>
          <p:cNvSpPr txBox="1">
            <a:spLocks noGrp="1"/>
          </p:cNvSpPr>
          <p:nvPr>
            <p:ph type="subTitle" idx="8"/>
          </p:nvPr>
        </p:nvSpPr>
        <p:spPr>
          <a:xfrm>
            <a:off x="54189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30"/>
          <p:cNvSpPr txBox="1">
            <a:spLocks noGrp="1"/>
          </p:cNvSpPr>
          <p:nvPr>
            <p:ph type="title" idx="9"/>
          </p:nvPr>
        </p:nvSpPr>
        <p:spPr>
          <a:xfrm>
            <a:off x="720138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51" name="Google Shape;451;p30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2" name="Google Shape;452;p30"/>
          <p:cNvGrpSpPr/>
          <p:nvPr/>
        </p:nvGrpSpPr>
        <p:grpSpPr>
          <a:xfrm>
            <a:off x="8430775" y="3212119"/>
            <a:ext cx="713223" cy="799353"/>
            <a:chOff x="8430775" y="3212119"/>
            <a:chExt cx="713223" cy="799353"/>
          </a:xfrm>
        </p:grpSpPr>
        <p:sp>
          <p:nvSpPr>
            <p:cNvPr id="453" name="Google Shape;453;p30"/>
            <p:cNvSpPr/>
            <p:nvPr/>
          </p:nvSpPr>
          <p:spPr>
            <a:xfrm>
              <a:off x="8430775" y="3212119"/>
              <a:ext cx="713223" cy="799353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8787217" y="3212119"/>
              <a:ext cx="356467" cy="799353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7368413" y="4499925"/>
            <a:ext cx="643550" cy="643575"/>
          </a:xfrm>
          <a:custGeom>
            <a:avLst/>
            <a:gdLst/>
            <a:ahLst/>
            <a:cxnLst/>
            <a:rect l="l" t="t" r="r" b="b"/>
            <a:pathLst>
              <a:path w="25742" h="25743" extrusionOk="0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0"/>
          <p:cNvSpPr/>
          <p:nvPr/>
        </p:nvSpPr>
        <p:spPr>
          <a:xfrm>
            <a:off x="8430774" y="2465672"/>
            <a:ext cx="713234" cy="666467"/>
          </a:xfrm>
          <a:custGeom>
            <a:avLst/>
            <a:gdLst/>
            <a:ahLst/>
            <a:cxnLst/>
            <a:rect l="l" t="t" r="r" b="b"/>
            <a:pathLst>
              <a:path w="17889" h="16716" extrusionOk="0">
                <a:moveTo>
                  <a:pt x="8948" y="0"/>
                </a:moveTo>
                <a:cubicBezTo>
                  <a:pt x="4878" y="0"/>
                  <a:pt x="1297" y="2976"/>
                  <a:pt x="688" y="7118"/>
                </a:cubicBezTo>
                <a:cubicBezTo>
                  <a:pt x="0" y="11689"/>
                  <a:pt x="3145" y="15934"/>
                  <a:pt x="7716" y="16621"/>
                </a:cubicBezTo>
                <a:cubicBezTo>
                  <a:pt x="8137" y="16684"/>
                  <a:pt x="8555" y="16715"/>
                  <a:pt x="8968" y="16715"/>
                </a:cubicBezTo>
                <a:cubicBezTo>
                  <a:pt x="13026" y="16715"/>
                  <a:pt x="16593" y="13741"/>
                  <a:pt x="17201" y="9593"/>
                </a:cubicBezTo>
                <a:cubicBezTo>
                  <a:pt x="17889" y="5022"/>
                  <a:pt x="14744" y="777"/>
                  <a:pt x="10173" y="90"/>
                </a:cubicBezTo>
                <a:cubicBezTo>
                  <a:pt x="9762" y="30"/>
                  <a:pt x="9352" y="0"/>
                  <a:pt x="89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149701"/>
            <a:ext cx="7704000" cy="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;p4"/>
          <p:cNvSpPr/>
          <p:nvPr/>
        </p:nvSpPr>
        <p:spPr>
          <a:xfrm>
            <a:off x="8405500" y="4404975"/>
            <a:ext cx="738500" cy="738525"/>
          </a:xfrm>
          <a:custGeom>
            <a:avLst/>
            <a:gdLst/>
            <a:ahLst/>
            <a:cxnLst/>
            <a:rect l="l" t="t" r="r" b="b"/>
            <a:pathLst>
              <a:path w="29540" h="29541" extrusionOk="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6985238" y="-12"/>
            <a:ext cx="2158750" cy="487175"/>
            <a:chOff x="6985238" y="-12"/>
            <a:chExt cx="2158750" cy="487175"/>
          </a:xfrm>
        </p:grpSpPr>
        <p:sp>
          <p:nvSpPr>
            <p:cNvPr id="28" name="Google Shape;28;p4"/>
            <p:cNvSpPr/>
            <p:nvPr/>
          </p:nvSpPr>
          <p:spPr>
            <a:xfrm rot="-5400000">
              <a:off x="8769350" y="112525"/>
              <a:ext cx="481600" cy="267675"/>
            </a:xfrm>
            <a:custGeom>
              <a:avLst/>
              <a:gdLst/>
              <a:ahLst/>
              <a:cxnLst/>
              <a:rect l="l" t="t" r="r" b="b"/>
              <a:pathLst>
                <a:path w="19264" h="10707" extrusionOk="0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8362738" y="-26437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7822313" y="-26862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7281888" y="-26437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8631675" y="-25150"/>
              <a:ext cx="487175" cy="537450"/>
            </a:xfrm>
            <a:custGeom>
              <a:avLst/>
              <a:gdLst/>
              <a:ahLst/>
              <a:cxnLst/>
              <a:rect l="l" t="t" r="r" b="b"/>
              <a:pathLst>
                <a:path w="19487" h="21498" extrusionOk="0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5400000">
              <a:off x="8092738" y="-26662"/>
              <a:ext cx="487175" cy="540475"/>
            </a:xfrm>
            <a:custGeom>
              <a:avLst/>
              <a:gdLst/>
              <a:ahLst/>
              <a:cxnLst/>
              <a:rect l="l" t="t" r="r" b="b"/>
              <a:pathLst>
                <a:path w="19487" h="21619" extrusionOk="0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7552088" y="-26862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7011663" y="-26437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606550" y="594925"/>
            <a:ext cx="398250" cy="461850"/>
          </a:xfrm>
          <a:custGeom>
            <a:avLst/>
            <a:gdLst/>
            <a:ahLst/>
            <a:cxnLst/>
            <a:rect l="l" t="t" r="r" b="b"/>
            <a:pathLst>
              <a:path w="15930" h="18474" extrusionOk="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6639750" y="40150"/>
            <a:ext cx="398250" cy="461850"/>
          </a:xfrm>
          <a:custGeom>
            <a:avLst/>
            <a:gdLst/>
            <a:ahLst/>
            <a:cxnLst/>
            <a:rect l="l" t="t" r="r" b="b"/>
            <a:pathLst>
              <a:path w="15930" h="18474" extrusionOk="0">
                <a:moveTo>
                  <a:pt x="2011" y="1"/>
                </a:moveTo>
                <a:cubicBezTo>
                  <a:pt x="894" y="1"/>
                  <a:pt x="0" y="894"/>
                  <a:pt x="0" y="1994"/>
                </a:cubicBezTo>
                <a:lnTo>
                  <a:pt x="0" y="4554"/>
                </a:lnTo>
                <a:cubicBezTo>
                  <a:pt x="0" y="12235"/>
                  <a:pt x="6238" y="18473"/>
                  <a:pt x="13919" y="18473"/>
                </a:cubicBezTo>
                <a:cubicBezTo>
                  <a:pt x="15036" y="18473"/>
                  <a:pt x="15930" y="17562"/>
                  <a:pt x="15930" y="16480"/>
                </a:cubicBezTo>
                <a:lnTo>
                  <a:pt x="15930" y="13919"/>
                </a:lnTo>
                <a:cubicBezTo>
                  <a:pt x="15930" y="6221"/>
                  <a:pt x="9692" y="1"/>
                  <a:pt x="20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>
            <a:spLocks noGrp="1"/>
          </p:cNvSpPr>
          <p:nvPr>
            <p:ph type="title"/>
          </p:nvPr>
        </p:nvSpPr>
        <p:spPr>
          <a:xfrm>
            <a:off x="967913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subTitle" idx="1"/>
          </p:nvPr>
        </p:nvSpPr>
        <p:spPr>
          <a:xfrm>
            <a:off x="967875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1"/>
          <p:cNvSpPr txBox="1"/>
          <p:nvPr/>
        </p:nvSpPr>
        <p:spPr>
          <a:xfrm>
            <a:off x="96787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</a:t>
            </a:r>
            <a:endParaRPr sz="1000" b="1" u="sng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pSp>
        <p:nvGrpSpPr>
          <p:cNvPr id="461" name="Google Shape;461;p31"/>
          <p:cNvGrpSpPr/>
          <p:nvPr/>
        </p:nvGrpSpPr>
        <p:grpSpPr>
          <a:xfrm>
            <a:off x="6757125" y="4313950"/>
            <a:ext cx="1055100" cy="829550"/>
            <a:chOff x="6757125" y="3689425"/>
            <a:chExt cx="1055100" cy="829550"/>
          </a:xfrm>
        </p:grpSpPr>
        <p:sp>
          <p:nvSpPr>
            <p:cNvPr id="462" name="Google Shape;462;p31"/>
            <p:cNvSpPr/>
            <p:nvPr/>
          </p:nvSpPr>
          <p:spPr>
            <a:xfrm>
              <a:off x="6757125" y="3689425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6757125" y="3689425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284225" y="3689425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1"/>
          <p:cNvGrpSpPr/>
          <p:nvPr/>
        </p:nvGrpSpPr>
        <p:grpSpPr>
          <a:xfrm>
            <a:off x="8571525" y="2281525"/>
            <a:ext cx="572505" cy="1529803"/>
            <a:chOff x="8571525" y="2281525"/>
            <a:chExt cx="572505" cy="1529803"/>
          </a:xfrm>
        </p:grpSpPr>
        <p:sp>
          <p:nvSpPr>
            <p:cNvPr id="466" name="Google Shape;466;p31"/>
            <p:cNvSpPr/>
            <p:nvPr/>
          </p:nvSpPr>
          <p:spPr>
            <a:xfrm>
              <a:off x="8571525" y="2281525"/>
              <a:ext cx="572171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8571850" y="3239125"/>
              <a:ext cx="572180" cy="572203"/>
            </a:xfrm>
            <a:custGeom>
              <a:avLst/>
              <a:gdLst/>
              <a:ahLst/>
              <a:cxnLst/>
              <a:rect l="l" t="t" r="r" b="b"/>
              <a:pathLst>
                <a:path w="25742" h="25743" extrusionOk="0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>
            <a:off x="5227325" y="4604221"/>
            <a:ext cx="1529800" cy="539528"/>
            <a:chOff x="5226888" y="4555663"/>
            <a:chExt cx="1529800" cy="580825"/>
          </a:xfrm>
        </p:grpSpPr>
        <p:sp>
          <p:nvSpPr>
            <p:cNvPr id="469" name="Google Shape;469;p31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31"/>
          <p:cNvGrpSpPr/>
          <p:nvPr/>
        </p:nvGrpSpPr>
        <p:grpSpPr>
          <a:xfrm>
            <a:off x="8068588" y="2825"/>
            <a:ext cx="1072775" cy="1072775"/>
            <a:chOff x="8430775" y="-93725"/>
            <a:chExt cx="1072775" cy="1072775"/>
          </a:xfrm>
        </p:grpSpPr>
        <p:sp>
          <p:nvSpPr>
            <p:cNvPr id="472" name="Google Shape;472;p31"/>
            <p:cNvSpPr/>
            <p:nvPr/>
          </p:nvSpPr>
          <p:spPr>
            <a:xfrm>
              <a:off x="8430775" y="-937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8430775" y="-937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8430775" y="-937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8430775" y="-937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440875" y="-8360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8686450" y="16137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8931725" y="40692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9176975" y="65220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9422550" y="897475"/>
              <a:ext cx="81000" cy="81575"/>
            </a:xfrm>
            <a:custGeom>
              <a:avLst/>
              <a:gdLst/>
              <a:ahLst/>
              <a:cxnLst/>
              <a:rect l="l" t="t" r="r" b="b"/>
              <a:pathLst>
                <a:path w="3240" h="3263" extrusionOk="0">
                  <a:moveTo>
                    <a:pt x="3239" y="0"/>
                  </a:moveTo>
                  <a:lnTo>
                    <a:pt x="1" y="3263"/>
                  </a:lnTo>
                  <a:lnTo>
                    <a:pt x="3239" y="3263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1"/>
          <p:cNvSpPr/>
          <p:nvPr/>
        </p:nvSpPr>
        <p:spPr>
          <a:xfrm rot="8595444">
            <a:off x="7926583" y="228177"/>
            <a:ext cx="378693" cy="815767"/>
          </a:xfrm>
          <a:custGeom>
            <a:avLst/>
            <a:gdLst/>
            <a:ahLst/>
            <a:cxnLst/>
            <a:rect l="l" t="t" r="r" b="b"/>
            <a:pathLst>
              <a:path w="13250" h="26516" extrusionOk="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2"/>
          <p:cNvSpPr/>
          <p:nvPr/>
        </p:nvSpPr>
        <p:spPr>
          <a:xfrm>
            <a:off x="8384075" y="2935925"/>
            <a:ext cx="759603" cy="1529800"/>
          </a:xfrm>
          <a:custGeom>
            <a:avLst/>
            <a:gdLst/>
            <a:ahLst/>
            <a:cxnLst/>
            <a:rect l="l" t="t" r="r" b="b"/>
            <a:pathLst>
              <a:path w="23233" h="61192" extrusionOk="0">
                <a:moveTo>
                  <a:pt x="0" y="0"/>
                </a:moveTo>
                <a:lnTo>
                  <a:pt x="0" y="61192"/>
                </a:lnTo>
                <a:lnTo>
                  <a:pt x="23233" y="61192"/>
                </a:lnTo>
                <a:lnTo>
                  <a:pt x="232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2"/>
          <p:cNvGrpSpPr/>
          <p:nvPr/>
        </p:nvGrpSpPr>
        <p:grpSpPr>
          <a:xfrm>
            <a:off x="7328975" y="4313950"/>
            <a:ext cx="1055100" cy="829550"/>
            <a:chOff x="6757125" y="3689425"/>
            <a:chExt cx="1055100" cy="829550"/>
          </a:xfrm>
        </p:grpSpPr>
        <p:sp>
          <p:nvSpPr>
            <p:cNvPr id="485" name="Google Shape;485;p32"/>
            <p:cNvSpPr/>
            <p:nvPr/>
          </p:nvSpPr>
          <p:spPr>
            <a:xfrm>
              <a:off x="6757125" y="3689425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6757125" y="3689425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7284225" y="3689425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2"/>
          <p:cNvGrpSpPr/>
          <p:nvPr/>
        </p:nvGrpSpPr>
        <p:grpSpPr>
          <a:xfrm rot="5400000">
            <a:off x="8425000" y="4424800"/>
            <a:ext cx="677775" cy="759625"/>
            <a:chOff x="7134450" y="3573500"/>
            <a:chExt cx="677775" cy="759625"/>
          </a:xfrm>
        </p:grpSpPr>
        <p:sp>
          <p:nvSpPr>
            <p:cNvPr id="489" name="Google Shape;489;p32"/>
            <p:cNvSpPr/>
            <p:nvPr/>
          </p:nvSpPr>
          <p:spPr>
            <a:xfrm>
              <a:off x="7134450" y="3573500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7473175" y="3573500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33"/>
          <p:cNvGrpSpPr/>
          <p:nvPr/>
        </p:nvGrpSpPr>
        <p:grpSpPr>
          <a:xfrm>
            <a:off x="6715013" y="4656325"/>
            <a:ext cx="2428975" cy="487175"/>
            <a:chOff x="6715013" y="4656325"/>
            <a:chExt cx="2428975" cy="487175"/>
          </a:xfrm>
        </p:grpSpPr>
        <p:sp>
          <p:nvSpPr>
            <p:cNvPr id="493" name="Google Shape;493;p33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avLst/>
              <a:gdLst/>
              <a:ahLst/>
              <a:cxnLst/>
              <a:rect l="l" t="t" r="r" b="b"/>
              <a:pathLst>
                <a:path w="19264" h="10707" extrusionOk="0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avLst/>
              <a:gdLst/>
              <a:ahLst/>
              <a:cxnLst/>
              <a:rect l="l" t="t" r="r" b="b"/>
              <a:pathLst>
                <a:path w="19487" h="21498" extrusionOk="0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avLst/>
              <a:gdLst/>
              <a:ahLst/>
              <a:cxnLst/>
              <a:rect l="l" t="t" r="r" b="b"/>
              <a:pathLst>
                <a:path w="19487" h="21619" extrusionOk="0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avLst/>
              <a:gdLst/>
              <a:ahLst/>
              <a:cxnLst/>
              <a:rect l="l" t="t" r="r" b="b"/>
              <a:pathLst>
                <a:path w="19487" h="21635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avLst/>
              <a:gdLst/>
              <a:ahLst/>
              <a:cxnLst/>
              <a:rect l="l" t="t" r="r" b="b"/>
              <a:pathLst>
                <a:path w="19487" h="21601" extrusionOk="0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33"/>
          <p:cNvGrpSpPr/>
          <p:nvPr/>
        </p:nvGrpSpPr>
        <p:grpSpPr>
          <a:xfrm>
            <a:off x="8383763" y="3978213"/>
            <a:ext cx="760225" cy="678100"/>
            <a:chOff x="8383763" y="2768138"/>
            <a:chExt cx="760225" cy="678100"/>
          </a:xfrm>
        </p:grpSpPr>
        <p:sp>
          <p:nvSpPr>
            <p:cNvPr id="503" name="Google Shape;503;p33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avLst/>
              <a:gdLst/>
              <a:ahLst/>
              <a:cxnLst/>
              <a:rect l="l" t="t" r="r" b="b"/>
              <a:pathLst>
                <a:path w="27124" h="30397" extrusionOk="0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33"/>
          <p:cNvSpPr/>
          <p:nvPr/>
        </p:nvSpPr>
        <p:spPr>
          <a:xfrm>
            <a:off x="8394625" y="3239700"/>
            <a:ext cx="738500" cy="738525"/>
          </a:xfrm>
          <a:custGeom>
            <a:avLst/>
            <a:gdLst/>
            <a:ahLst/>
            <a:cxnLst/>
            <a:rect l="l" t="t" r="r" b="b"/>
            <a:pathLst>
              <a:path w="29540" h="29541" extrusionOk="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>
            <a:off x="6968450" y="4084675"/>
            <a:ext cx="1322225" cy="465200"/>
            <a:chOff x="4391900" y="3224775"/>
            <a:chExt cx="1322225" cy="465200"/>
          </a:xfrm>
        </p:grpSpPr>
        <p:sp>
          <p:nvSpPr>
            <p:cNvPr id="507" name="Google Shape;507;p33"/>
            <p:cNvSpPr/>
            <p:nvPr/>
          </p:nvSpPr>
          <p:spPr>
            <a:xfrm>
              <a:off x="4391900" y="3224900"/>
              <a:ext cx="158375" cy="143850"/>
            </a:xfrm>
            <a:custGeom>
              <a:avLst/>
              <a:gdLst/>
              <a:ahLst/>
              <a:cxnLst/>
              <a:rect l="l" t="t" r="r" b="b"/>
              <a:pathLst>
                <a:path w="6335" h="5754" extrusionOk="0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4683025" y="3225075"/>
              <a:ext cx="157775" cy="143500"/>
            </a:xfrm>
            <a:custGeom>
              <a:avLst/>
              <a:gdLst/>
              <a:ahLst/>
              <a:cxnLst/>
              <a:rect l="l" t="t" r="r" b="b"/>
              <a:pathLst>
                <a:path w="6311" h="5740" extrusionOk="0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4973225" y="3224925"/>
              <a:ext cx="158375" cy="143825"/>
            </a:xfrm>
            <a:custGeom>
              <a:avLst/>
              <a:gdLst/>
              <a:ahLst/>
              <a:cxnLst/>
              <a:rect l="l" t="t" r="r" b="b"/>
              <a:pathLst>
                <a:path w="6335" h="5753" extrusionOk="0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264050" y="3224775"/>
              <a:ext cx="157775" cy="143800"/>
            </a:xfrm>
            <a:custGeom>
              <a:avLst/>
              <a:gdLst/>
              <a:ahLst/>
              <a:cxnLst/>
              <a:rect l="l" t="t" r="r" b="b"/>
              <a:pathLst>
                <a:path w="6311" h="5752" extrusionOk="0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554250" y="3225000"/>
              <a:ext cx="158375" cy="143750"/>
            </a:xfrm>
            <a:custGeom>
              <a:avLst/>
              <a:gdLst/>
              <a:ahLst/>
              <a:cxnLst/>
              <a:rect l="l" t="t" r="r" b="b"/>
              <a:pathLst>
                <a:path w="6335" h="5750" extrusionOk="0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4393400" y="3545925"/>
              <a:ext cx="158075" cy="143750"/>
            </a:xfrm>
            <a:custGeom>
              <a:avLst/>
              <a:gdLst/>
              <a:ahLst/>
              <a:cxnLst/>
              <a:rect l="l" t="t" r="r" b="b"/>
              <a:pathLst>
                <a:path w="6323" h="5750" extrusionOk="0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4683025" y="3545050"/>
              <a:ext cx="157775" cy="143725"/>
            </a:xfrm>
            <a:custGeom>
              <a:avLst/>
              <a:gdLst/>
              <a:ahLst/>
              <a:cxnLst/>
              <a:rect l="l" t="t" r="r" b="b"/>
              <a:pathLst>
                <a:path w="6311" h="5749" extrusionOk="0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4974725" y="3545925"/>
              <a:ext cx="158075" cy="143575"/>
            </a:xfrm>
            <a:custGeom>
              <a:avLst/>
              <a:gdLst/>
              <a:ahLst/>
              <a:cxnLst/>
              <a:rect l="l" t="t" r="r" b="b"/>
              <a:pathLst>
                <a:path w="6323" h="5743" extrusionOk="0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264050" y="3544825"/>
              <a:ext cx="157775" cy="143725"/>
            </a:xfrm>
            <a:custGeom>
              <a:avLst/>
              <a:gdLst/>
              <a:ahLst/>
              <a:cxnLst/>
              <a:rect l="l" t="t" r="r" b="b"/>
              <a:pathLst>
                <a:path w="6311" h="5749" extrusionOk="0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556050" y="3546225"/>
              <a:ext cx="158075" cy="143750"/>
            </a:xfrm>
            <a:custGeom>
              <a:avLst/>
              <a:gdLst/>
              <a:ahLst/>
              <a:cxnLst/>
              <a:rect l="l" t="t" r="r" b="b"/>
              <a:pathLst>
                <a:path w="6323" h="5750" extrusionOk="0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4083309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96810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4083300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9678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383763" y="2768138"/>
            <a:ext cx="760225" cy="678100"/>
            <a:chOff x="8383763" y="2768138"/>
            <a:chExt cx="760225" cy="678100"/>
          </a:xfrm>
        </p:grpSpPr>
        <p:sp>
          <p:nvSpPr>
            <p:cNvPr id="45" name="Google Shape;45;p5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avLst/>
              <a:gdLst/>
              <a:ahLst/>
              <a:cxnLst/>
              <a:rect l="l" t="t" r="r" b="b"/>
              <a:pathLst>
                <a:path w="27124" h="30397" extrusionOk="0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 rot="5400000">
            <a:off x="8127307" y="1742261"/>
            <a:ext cx="1322225" cy="465200"/>
            <a:chOff x="4391900" y="3224775"/>
            <a:chExt cx="1322225" cy="465200"/>
          </a:xfrm>
        </p:grpSpPr>
        <p:sp>
          <p:nvSpPr>
            <p:cNvPr id="48" name="Google Shape;48;p5"/>
            <p:cNvSpPr/>
            <p:nvPr/>
          </p:nvSpPr>
          <p:spPr>
            <a:xfrm>
              <a:off x="4391900" y="3224900"/>
              <a:ext cx="158375" cy="143850"/>
            </a:xfrm>
            <a:custGeom>
              <a:avLst/>
              <a:gdLst/>
              <a:ahLst/>
              <a:cxnLst/>
              <a:rect l="l" t="t" r="r" b="b"/>
              <a:pathLst>
                <a:path w="6335" h="5754" extrusionOk="0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4683025" y="3225075"/>
              <a:ext cx="157775" cy="143500"/>
            </a:xfrm>
            <a:custGeom>
              <a:avLst/>
              <a:gdLst/>
              <a:ahLst/>
              <a:cxnLst/>
              <a:rect l="l" t="t" r="r" b="b"/>
              <a:pathLst>
                <a:path w="6311" h="5740" extrusionOk="0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4973225" y="3224925"/>
              <a:ext cx="158375" cy="143825"/>
            </a:xfrm>
            <a:custGeom>
              <a:avLst/>
              <a:gdLst/>
              <a:ahLst/>
              <a:cxnLst/>
              <a:rect l="l" t="t" r="r" b="b"/>
              <a:pathLst>
                <a:path w="6335" h="5753" extrusionOk="0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264050" y="3224775"/>
              <a:ext cx="157775" cy="143800"/>
            </a:xfrm>
            <a:custGeom>
              <a:avLst/>
              <a:gdLst/>
              <a:ahLst/>
              <a:cxnLst/>
              <a:rect l="l" t="t" r="r" b="b"/>
              <a:pathLst>
                <a:path w="6311" h="5752" extrusionOk="0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5554250" y="3225000"/>
              <a:ext cx="158375" cy="143750"/>
            </a:xfrm>
            <a:custGeom>
              <a:avLst/>
              <a:gdLst/>
              <a:ahLst/>
              <a:cxnLst/>
              <a:rect l="l" t="t" r="r" b="b"/>
              <a:pathLst>
                <a:path w="6335" h="5750" extrusionOk="0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393400" y="3545925"/>
              <a:ext cx="158075" cy="143750"/>
            </a:xfrm>
            <a:custGeom>
              <a:avLst/>
              <a:gdLst/>
              <a:ahLst/>
              <a:cxnLst/>
              <a:rect l="l" t="t" r="r" b="b"/>
              <a:pathLst>
                <a:path w="6323" h="5750" extrusionOk="0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4683025" y="3545050"/>
              <a:ext cx="157775" cy="143725"/>
            </a:xfrm>
            <a:custGeom>
              <a:avLst/>
              <a:gdLst/>
              <a:ahLst/>
              <a:cxnLst/>
              <a:rect l="l" t="t" r="r" b="b"/>
              <a:pathLst>
                <a:path w="6311" h="5749" extrusionOk="0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4974725" y="3545925"/>
              <a:ext cx="158075" cy="143575"/>
            </a:xfrm>
            <a:custGeom>
              <a:avLst/>
              <a:gdLst/>
              <a:ahLst/>
              <a:cxnLst/>
              <a:rect l="l" t="t" r="r" b="b"/>
              <a:pathLst>
                <a:path w="6323" h="5743" extrusionOk="0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264050" y="3544825"/>
              <a:ext cx="157775" cy="143725"/>
            </a:xfrm>
            <a:custGeom>
              <a:avLst/>
              <a:gdLst/>
              <a:ahLst/>
              <a:cxnLst/>
              <a:rect l="l" t="t" r="r" b="b"/>
              <a:pathLst>
                <a:path w="6311" h="5749" extrusionOk="0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556050" y="3546225"/>
              <a:ext cx="158075" cy="143750"/>
            </a:xfrm>
            <a:custGeom>
              <a:avLst/>
              <a:gdLst/>
              <a:ahLst/>
              <a:cxnLst/>
              <a:rect l="l" t="t" r="r" b="b"/>
              <a:pathLst>
                <a:path w="6323" h="5750" extrusionOk="0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59" name="Google Shape;59;p5"/>
            <p:cNvSpPr/>
            <p:nvPr/>
          </p:nvSpPr>
          <p:spPr>
            <a:xfrm>
              <a:off x="639162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391625" y="4313950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91872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" name="Google Shape;65;p6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66" name="Google Shape;66;p6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6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69" name="Google Shape;69;p6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6"/>
          <p:cNvGrpSpPr/>
          <p:nvPr/>
        </p:nvGrpSpPr>
        <p:grpSpPr>
          <a:xfrm>
            <a:off x="8430775" y="533800"/>
            <a:ext cx="1072775" cy="1072775"/>
            <a:chOff x="6124575" y="1181225"/>
            <a:chExt cx="1072775" cy="1072775"/>
          </a:xfrm>
        </p:grpSpPr>
        <p:sp>
          <p:nvSpPr>
            <p:cNvPr id="72" name="Google Shape;72;p6"/>
            <p:cNvSpPr/>
            <p:nvPr/>
          </p:nvSpPr>
          <p:spPr>
            <a:xfrm>
              <a:off x="6124575" y="11812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124575" y="11812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6124575" y="11812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6124575" y="11812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134675" y="119135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80250" y="143632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6625525" y="168187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6870775" y="192715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6"/>
          <p:cNvSpPr/>
          <p:nvPr/>
        </p:nvSpPr>
        <p:spPr>
          <a:xfrm rot="1426576">
            <a:off x="8247677" y="590493"/>
            <a:ext cx="479814" cy="959391"/>
          </a:xfrm>
          <a:custGeom>
            <a:avLst/>
            <a:gdLst/>
            <a:ahLst/>
            <a:cxnLst/>
            <a:rect l="l" t="t" r="r" b="b"/>
            <a:pathLst>
              <a:path w="36568" h="73118" extrusionOk="0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18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7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5" name="Google Shape;85;p7"/>
          <p:cNvGrpSpPr/>
          <p:nvPr/>
        </p:nvGrpSpPr>
        <p:grpSpPr>
          <a:xfrm>
            <a:off x="8563175" y="1916450"/>
            <a:ext cx="580825" cy="1529800"/>
            <a:chOff x="8563175" y="1916450"/>
            <a:chExt cx="580825" cy="1529800"/>
          </a:xfrm>
        </p:grpSpPr>
        <p:sp>
          <p:nvSpPr>
            <p:cNvPr id="86" name="Google Shape;86;p7"/>
            <p:cNvSpPr/>
            <p:nvPr/>
          </p:nvSpPr>
          <p:spPr>
            <a:xfrm>
              <a:off x="8563175" y="1916450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563175" y="2350325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89" name="Google Shape;89;p7"/>
            <p:cNvSpPr/>
            <p:nvPr/>
          </p:nvSpPr>
          <p:spPr>
            <a:xfrm>
              <a:off x="639162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6391625" y="4313950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91872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967875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4" name="Google Shape;94;p8"/>
          <p:cNvGrpSpPr/>
          <p:nvPr/>
        </p:nvGrpSpPr>
        <p:grpSpPr>
          <a:xfrm>
            <a:off x="8237525" y="2281950"/>
            <a:ext cx="906475" cy="1331750"/>
            <a:chOff x="8237525" y="2281950"/>
            <a:chExt cx="906475" cy="1331750"/>
          </a:xfrm>
        </p:grpSpPr>
        <p:sp>
          <p:nvSpPr>
            <p:cNvPr id="95" name="Google Shape;95;p8"/>
            <p:cNvSpPr/>
            <p:nvPr/>
          </p:nvSpPr>
          <p:spPr>
            <a:xfrm>
              <a:off x="8237525" y="2281950"/>
              <a:ext cx="906475" cy="1331750"/>
            </a:xfrm>
            <a:custGeom>
              <a:avLst/>
              <a:gdLst/>
              <a:ahLst/>
              <a:cxnLst/>
              <a:rect l="l" t="t" r="r" b="b"/>
              <a:pathLst>
                <a:path w="36259" h="53270" extrusionOk="0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500450" y="2375150"/>
              <a:ext cx="418025" cy="41802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8500450" y="2617450"/>
              <a:ext cx="418025" cy="41802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8500450" y="2860175"/>
              <a:ext cx="418025" cy="418025"/>
            </a:xfrm>
            <a:custGeom>
              <a:avLst/>
              <a:gdLst/>
              <a:ahLst/>
              <a:cxnLst/>
              <a:rect l="l" t="t" r="r" b="b"/>
              <a:pathLst>
                <a:path w="16721" h="16721" extrusionOk="0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8500450" y="3102475"/>
              <a:ext cx="418025" cy="417575"/>
            </a:xfrm>
            <a:custGeom>
              <a:avLst/>
              <a:gdLst/>
              <a:ahLst/>
              <a:cxnLst/>
              <a:rect l="l" t="t" r="r" b="b"/>
              <a:pathLst>
                <a:path w="16721" h="16703" extrusionOk="0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8430775" y="204800"/>
            <a:ext cx="1072775" cy="1072775"/>
            <a:chOff x="6124575" y="1181225"/>
            <a:chExt cx="1072775" cy="1072775"/>
          </a:xfrm>
        </p:grpSpPr>
        <p:sp>
          <p:nvSpPr>
            <p:cNvPr id="101" name="Google Shape;101;p8"/>
            <p:cNvSpPr/>
            <p:nvPr/>
          </p:nvSpPr>
          <p:spPr>
            <a:xfrm>
              <a:off x="6124575" y="11812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6124575" y="11812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6124575" y="11812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124575" y="11812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6134675" y="119135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380250" y="143632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6625525" y="168187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6870775" y="192715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8"/>
          <p:cNvSpPr/>
          <p:nvPr/>
        </p:nvSpPr>
        <p:spPr>
          <a:xfrm>
            <a:off x="8231650" y="481500"/>
            <a:ext cx="398250" cy="461850"/>
          </a:xfrm>
          <a:custGeom>
            <a:avLst/>
            <a:gdLst/>
            <a:ahLst/>
            <a:cxnLst/>
            <a:rect l="l" t="t" r="r" b="b"/>
            <a:pathLst>
              <a:path w="15930" h="18474" extrusionOk="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5838800">
            <a:off x="8614115" y="1062458"/>
            <a:ext cx="398264" cy="461866"/>
          </a:xfrm>
          <a:custGeom>
            <a:avLst/>
            <a:gdLst/>
            <a:ahLst/>
            <a:cxnLst/>
            <a:rect l="l" t="t" r="r" b="b"/>
            <a:pathLst>
              <a:path w="15930" h="18474" extrusionOk="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5111000" y="4604221"/>
            <a:ext cx="1529800" cy="539528"/>
            <a:chOff x="5226888" y="4555663"/>
            <a:chExt cx="1529800" cy="580825"/>
          </a:xfrm>
        </p:grpSpPr>
        <p:sp>
          <p:nvSpPr>
            <p:cNvPr id="112" name="Google Shape;112;p8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967887" y="1509400"/>
            <a:ext cx="4575900" cy="14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1"/>
          </p:nvPr>
        </p:nvSpPr>
        <p:spPr>
          <a:xfrm>
            <a:off x="967887" y="2950500"/>
            <a:ext cx="4575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8384363" y="3109888"/>
            <a:ext cx="759625" cy="678075"/>
            <a:chOff x="8384363" y="3109888"/>
            <a:chExt cx="759625" cy="678075"/>
          </a:xfrm>
        </p:grpSpPr>
        <p:sp>
          <p:nvSpPr>
            <p:cNvPr id="118" name="Google Shape;118;p9"/>
            <p:cNvSpPr/>
            <p:nvPr/>
          </p:nvSpPr>
          <p:spPr>
            <a:xfrm rot="5400000">
              <a:off x="8425288" y="3068963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5400000">
              <a:off x="8594650" y="3238625"/>
              <a:ext cx="339050" cy="759625"/>
            </a:xfrm>
            <a:custGeom>
              <a:avLst/>
              <a:gdLst/>
              <a:ahLst/>
              <a:cxnLst/>
              <a:rect l="l" t="t" r="r" b="b"/>
              <a:pathLst>
                <a:path w="13562" h="30385" extrusionOk="0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9"/>
          <p:cNvGrpSpPr/>
          <p:nvPr/>
        </p:nvGrpSpPr>
        <p:grpSpPr>
          <a:xfrm>
            <a:off x="8383763" y="3787638"/>
            <a:ext cx="760225" cy="678100"/>
            <a:chOff x="8383763" y="3787638"/>
            <a:chExt cx="760225" cy="678100"/>
          </a:xfrm>
        </p:grpSpPr>
        <p:sp>
          <p:nvSpPr>
            <p:cNvPr id="121" name="Google Shape;121;p9"/>
            <p:cNvSpPr/>
            <p:nvPr/>
          </p:nvSpPr>
          <p:spPr>
            <a:xfrm rot="5400000">
              <a:off x="8424675" y="3746725"/>
              <a:ext cx="678100" cy="759925"/>
            </a:xfrm>
            <a:custGeom>
              <a:avLst/>
              <a:gdLst/>
              <a:ahLst/>
              <a:cxnLst/>
              <a:rect l="l" t="t" r="r" b="b"/>
              <a:pathLst>
                <a:path w="27124" h="30397" extrusionOk="0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 rot="5400000">
              <a:off x="8594800" y="3916250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9"/>
          <p:cNvGrpSpPr/>
          <p:nvPr/>
        </p:nvGrpSpPr>
        <p:grpSpPr>
          <a:xfrm>
            <a:off x="8384363" y="4465713"/>
            <a:ext cx="759625" cy="677775"/>
            <a:chOff x="8384363" y="4465713"/>
            <a:chExt cx="759625" cy="677775"/>
          </a:xfrm>
        </p:grpSpPr>
        <p:sp>
          <p:nvSpPr>
            <p:cNvPr id="124" name="Google Shape;124;p9"/>
            <p:cNvSpPr/>
            <p:nvPr/>
          </p:nvSpPr>
          <p:spPr>
            <a:xfrm rot="5400000">
              <a:off x="8425288" y="4424788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5400000">
              <a:off x="8594800" y="4594000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8383775" y="2466625"/>
            <a:ext cx="760226" cy="643575"/>
          </a:xfrm>
          <a:custGeom>
            <a:avLst/>
            <a:gdLst/>
            <a:ahLst/>
            <a:cxnLst/>
            <a:rect l="l" t="t" r="r" b="b"/>
            <a:pathLst>
              <a:path w="25742" h="25743" extrusionOk="0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>
            <a:off x="8430775" y="662450"/>
            <a:ext cx="1072775" cy="1072775"/>
            <a:chOff x="6124575" y="1181225"/>
            <a:chExt cx="1072775" cy="1072775"/>
          </a:xfrm>
        </p:grpSpPr>
        <p:sp>
          <p:nvSpPr>
            <p:cNvPr id="128" name="Google Shape;128;p9"/>
            <p:cNvSpPr/>
            <p:nvPr/>
          </p:nvSpPr>
          <p:spPr>
            <a:xfrm>
              <a:off x="6124575" y="11812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6124575" y="11812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124575" y="11812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124575" y="11812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134675" y="119135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380250" y="143632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625525" y="168187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6870775" y="192715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9"/>
          <p:cNvSpPr/>
          <p:nvPr/>
        </p:nvSpPr>
        <p:spPr>
          <a:xfrm rot="-2038101">
            <a:off x="8316299" y="189444"/>
            <a:ext cx="513684" cy="1027339"/>
          </a:xfrm>
          <a:custGeom>
            <a:avLst/>
            <a:gdLst/>
            <a:ahLst/>
            <a:cxnLst/>
            <a:rect l="l" t="t" r="r" b="b"/>
            <a:pathLst>
              <a:path w="33946" h="67890" extrusionOk="0">
                <a:moveTo>
                  <a:pt x="1" y="0"/>
                </a:moveTo>
                <a:lnTo>
                  <a:pt x="1" y="67889"/>
                </a:lnTo>
                <a:lnTo>
                  <a:pt x="33946" y="339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713225" y="4031300"/>
            <a:ext cx="59292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udu Medium"/>
              <a:buNone/>
              <a:defRPr sz="3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sz="3500" b="1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4"/>
          <p:cNvSpPr txBox="1">
            <a:spLocks noGrp="1"/>
          </p:cNvSpPr>
          <p:nvPr>
            <p:ph type="ctrTitle"/>
          </p:nvPr>
        </p:nvSpPr>
        <p:spPr>
          <a:xfrm>
            <a:off x="967875" y="588300"/>
            <a:ext cx="6092700" cy="22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Team Members </a:t>
            </a:r>
            <a:endParaRPr/>
          </a:p>
        </p:txBody>
      </p:sp>
      <p:sp>
        <p:nvSpPr>
          <p:cNvPr id="522" name="Google Shape;522;p34"/>
          <p:cNvSpPr txBox="1">
            <a:spLocks noGrp="1"/>
          </p:cNvSpPr>
          <p:nvPr>
            <p:ph type="subTitle" idx="1"/>
          </p:nvPr>
        </p:nvSpPr>
        <p:spPr>
          <a:xfrm>
            <a:off x="967875" y="3042500"/>
            <a:ext cx="3846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Colorado School Support Initiative </a:t>
            </a:r>
            <a:endParaRPr/>
          </a:p>
        </p:txBody>
      </p:sp>
      <p:cxnSp>
        <p:nvCxnSpPr>
          <p:cNvPr id="523" name="Google Shape;523;p34"/>
          <p:cNvCxnSpPr/>
          <p:nvPr/>
        </p:nvCxnSpPr>
        <p:spPr>
          <a:xfrm>
            <a:off x="713225" y="533800"/>
            <a:ext cx="0" cy="303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4" name="Google Shape;524;p34"/>
          <p:cNvGrpSpPr/>
          <p:nvPr/>
        </p:nvGrpSpPr>
        <p:grpSpPr>
          <a:xfrm>
            <a:off x="6757125" y="4313950"/>
            <a:ext cx="1055100" cy="829550"/>
            <a:chOff x="6757125" y="3689425"/>
            <a:chExt cx="1055100" cy="829550"/>
          </a:xfrm>
        </p:grpSpPr>
        <p:sp>
          <p:nvSpPr>
            <p:cNvPr id="525" name="Google Shape;525;p34"/>
            <p:cNvSpPr/>
            <p:nvPr/>
          </p:nvSpPr>
          <p:spPr>
            <a:xfrm>
              <a:off x="6757125" y="3689425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757125" y="3689425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7284225" y="3689425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4"/>
          <p:cNvGrpSpPr/>
          <p:nvPr/>
        </p:nvGrpSpPr>
        <p:grpSpPr>
          <a:xfrm>
            <a:off x="7812225" y="3811325"/>
            <a:ext cx="1331775" cy="1332175"/>
            <a:chOff x="7812225" y="3186800"/>
            <a:chExt cx="1331775" cy="1332175"/>
          </a:xfrm>
        </p:grpSpPr>
        <p:sp>
          <p:nvSpPr>
            <p:cNvPr id="529" name="Google Shape;529;p34"/>
            <p:cNvSpPr/>
            <p:nvPr/>
          </p:nvSpPr>
          <p:spPr>
            <a:xfrm>
              <a:off x="7812225" y="3186800"/>
              <a:ext cx="1331775" cy="1331750"/>
            </a:xfrm>
            <a:custGeom>
              <a:avLst/>
              <a:gdLst/>
              <a:ahLst/>
              <a:cxnLst/>
              <a:rect l="l" t="t" r="r" b="b"/>
              <a:pathLst>
                <a:path w="53271" h="53270" extrusionOk="0">
                  <a:moveTo>
                    <a:pt x="0" y="0"/>
                  </a:moveTo>
                  <a:lnTo>
                    <a:pt x="0" y="53270"/>
                  </a:lnTo>
                  <a:lnTo>
                    <a:pt x="53270" y="53270"/>
                  </a:lnTo>
                  <a:lnTo>
                    <a:pt x="53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812225" y="3186800"/>
              <a:ext cx="730325" cy="725175"/>
            </a:xfrm>
            <a:custGeom>
              <a:avLst/>
              <a:gdLst/>
              <a:ahLst/>
              <a:cxnLst/>
              <a:rect l="l" t="t" r="r" b="b"/>
              <a:pathLst>
                <a:path w="29213" h="29007" extrusionOk="0">
                  <a:moveTo>
                    <a:pt x="0" y="0"/>
                  </a:moveTo>
                  <a:lnTo>
                    <a:pt x="0" y="29006"/>
                  </a:lnTo>
                  <a:cubicBezTo>
                    <a:pt x="16067" y="29006"/>
                    <a:pt x="29110" y="16033"/>
                    <a:pt x="29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812225" y="3186800"/>
              <a:ext cx="445950" cy="440775"/>
            </a:xfrm>
            <a:custGeom>
              <a:avLst/>
              <a:gdLst/>
              <a:ahLst/>
              <a:cxnLst/>
              <a:rect l="l" t="t" r="r" b="b"/>
              <a:pathLst>
                <a:path w="17838" h="17631" extrusionOk="0">
                  <a:moveTo>
                    <a:pt x="0" y="0"/>
                  </a:moveTo>
                  <a:lnTo>
                    <a:pt x="0" y="17631"/>
                  </a:lnTo>
                  <a:cubicBezTo>
                    <a:pt x="9778" y="17631"/>
                    <a:pt x="17717" y="9743"/>
                    <a:pt x="17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8413650" y="3793375"/>
              <a:ext cx="730350" cy="725600"/>
            </a:xfrm>
            <a:custGeom>
              <a:avLst/>
              <a:gdLst/>
              <a:ahLst/>
              <a:cxnLst/>
              <a:rect l="l" t="t" r="r" b="b"/>
              <a:pathLst>
                <a:path w="29214" h="29024" extrusionOk="0">
                  <a:moveTo>
                    <a:pt x="29213" y="1"/>
                  </a:moveTo>
                  <a:cubicBezTo>
                    <a:pt x="13146" y="1"/>
                    <a:pt x="104" y="12974"/>
                    <a:pt x="1" y="29024"/>
                  </a:cubicBezTo>
                  <a:lnTo>
                    <a:pt x="29213" y="29024"/>
                  </a:lnTo>
                  <a:lnTo>
                    <a:pt x="292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8698475" y="4078200"/>
              <a:ext cx="445525" cy="440775"/>
            </a:xfrm>
            <a:custGeom>
              <a:avLst/>
              <a:gdLst/>
              <a:ahLst/>
              <a:cxnLst/>
              <a:rect l="l" t="t" r="r" b="b"/>
              <a:pathLst>
                <a:path w="17821" h="17631" extrusionOk="0">
                  <a:moveTo>
                    <a:pt x="17820" y="0"/>
                  </a:moveTo>
                  <a:cubicBezTo>
                    <a:pt x="8043" y="0"/>
                    <a:pt x="104" y="7871"/>
                    <a:pt x="1" y="17631"/>
                  </a:cubicBezTo>
                  <a:lnTo>
                    <a:pt x="17820" y="17631"/>
                  </a:lnTo>
                  <a:lnTo>
                    <a:pt x="17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4"/>
          <p:cNvGrpSpPr/>
          <p:nvPr/>
        </p:nvGrpSpPr>
        <p:grpSpPr>
          <a:xfrm>
            <a:off x="8571525" y="2281525"/>
            <a:ext cx="572505" cy="1529803"/>
            <a:chOff x="8571525" y="2281525"/>
            <a:chExt cx="572505" cy="1529803"/>
          </a:xfrm>
        </p:grpSpPr>
        <p:sp>
          <p:nvSpPr>
            <p:cNvPr id="535" name="Google Shape;535;p34"/>
            <p:cNvSpPr/>
            <p:nvPr/>
          </p:nvSpPr>
          <p:spPr>
            <a:xfrm>
              <a:off x="8571525" y="2281525"/>
              <a:ext cx="572171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8571850" y="3239125"/>
              <a:ext cx="572180" cy="572203"/>
            </a:xfrm>
            <a:custGeom>
              <a:avLst/>
              <a:gdLst/>
              <a:ahLst/>
              <a:cxnLst/>
              <a:rect l="l" t="t" r="r" b="b"/>
              <a:pathLst>
                <a:path w="25742" h="25743" extrusionOk="0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34"/>
          <p:cNvGrpSpPr/>
          <p:nvPr/>
        </p:nvGrpSpPr>
        <p:grpSpPr>
          <a:xfrm rot="5400000">
            <a:off x="7853150" y="3092625"/>
            <a:ext cx="677775" cy="759625"/>
            <a:chOff x="7134450" y="3573500"/>
            <a:chExt cx="677775" cy="759625"/>
          </a:xfrm>
        </p:grpSpPr>
        <p:sp>
          <p:nvSpPr>
            <p:cNvPr id="538" name="Google Shape;538;p34"/>
            <p:cNvSpPr/>
            <p:nvPr/>
          </p:nvSpPr>
          <p:spPr>
            <a:xfrm>
              <a:off x="7134450" y="3573500"/>
              <a:ext cx="677775" cy="759625"/>
            </a:xfrm>
            <a:custGeom>
              <a:avLst/>
              <a:gdLst/>
              <a:ahLst/>
              <a:cxnLst/>
              <a:rect l="l" t="t" r="r" b="b"/>
              <a:pathLst>
                <a:path w="27111" h="30385" extrusionOk="0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473175" y="3573500"/>
              <a:ext cx="338750" cy="759625"/>
            </a:xfrm>
            <a:custGeom>
              <a:avLst/>
              <a:gdLst/>
              <a:ahLst/>
              <a:cxnLst/>
              <a:rect l="l" t="t" r="r" b="b"/>
              <a:pathLst>
                <a:path w="13550" h="30385" extrusionOk="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4"/>
          <p:cNvGrpSpPr/>
          <p:nvPr/>
        </p:nvGrpSpPr>
        <p:grpSpPr>
          <a:xfrm rot="5400000">
            <a:off x="6914225" y="3407675"/>
            <a:ext cx="740900" cy="785000"/>
            <a:chOff x="7886000" y="2788500"/>
            <a:chExt cx="740900" cy="785000"/>
          </a:xfrm>
        </p:grpSpPr>
        <p:sp>
          <p:nvSpPr>
            <p:cNvPr id="541" name="Google Shape;541;p34"/>
            <p:cNvSpPr/>
            <p:nvPr/>
          </p:nvSpPr>
          <p:spPr>
            <a:xfrm>
              <a:off x="7886000" y="2788650"/>
              <a:ext cx="158375" cy="143825"/>
            </a:xfrm>
            <a:custGeom>
              <a:avLst/>
              <a:gdLst/>
              <a:ahLst/>
              <a:cxnLst/>
              <a:rect l="l" t="t" r="r" b="b"/>
              <a:pathLst>
                <a:path w="6335" h="5753" extrusionOk="0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8176825" y="2788500"/>
              <a:ext cx="157775" cy="143800"/>
            </a:xfrm>
            <a:custGeom>
              <a:avLst/>
              <a:gdLst/>
              <a:ahLst/>
              <a:cxnLst/>
              <a:rect l="l" t="t" r="r" b="b"/>
              <a:pathLst>
                <a:path w="6311" h="5752" extrusionOk="0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8467025" y="2788725"/>
              <a:ext cx="158375" cy="143750"/>
            </a:xfrm>
            <a:custGeom>
              <a:avLst/>
              <a:gdLst/>
              <a:ahLst/>
              <a:cxnLst/>
              <a:rect l="l" t="t" r="r" b="b"/>
              <a:pathLst>
                <a:path w="6335" h="5750" extrusionOk="0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887500" y="3109650"/>
              <a:ext cx="158075" cy="143575"/>
            </a:xfrm>
            <a:custGeom>
              <a:avLst/>
              <a:gdLst/>
              <a:ahLst/>
              <a:cxnLst/>
              <a:rect l="l" t="t" r="r" b="b"/>
              <a:pathLst>
                <a:path w="6323" h="5743" extrusionOk="0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8176825" y="3108550"/>
              <a:ext cx="157775" cy="143725"/>
            </a:xfrm>
            <a:custGeom>
              <a:avLst/>
              <a:gdLst/>
              <a:ahLst/>
              <a:cxnLst/>
              <a:rect l="l" t="t" r="r" b="b"/>
              <a:pathLst>
                <a:path w="6311" h="5749" extrusionOk="0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8468825" y="3109950"/>
              <a:ext cx="158075" cy="143750"/>
            </a:xfrm>
            <a:custGeom>
              <a:avLst/>
              <a:gdLst/>
              <a:ahLst/>
              <a:cxnLst/>
              <a:rect l="l" t="t" r="r" b="b"/>
              <a:pathLst>
                <a:path w="6323" h="5750" extrusionOk="0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887200" y="3429900"/>
              <a:ext cx="158075" cy="143600"/>
            </a:xfrm>
            <a:custGeom>
              <a:avLst/>
              <a:gdLst/>
              <a:ahLst/>
              <a:cxnLst/>
              <a:rect l="l" t="t" r="r" b="b"/>
              <a:pathLst>
                <a:path w="6323" h="5744" extrusionOk="0">
                  <a:moveTo>
                    <a:pt x="3150" y="1"/>
                  </a:moveTo>
                  <a:cubicBezTo>
                    <a:pt x="1849" y="1"/>
                    <a:pt x="675" y="889"/>
                    <a:pt x="369" y="2211"/>
                  </a:cubicBezTo>
                  <a:cubicBezTo>
                    <a:pt x="0" y="3759"/>
                    <a:pt x="953" y="5307"/>
                    <a:pt x="2501" y="5664"/>
                  </a:cubicBezTo>
                  <a:cubicBezTo>
                    <a:pt x="2726" y="5718"/>
                    <a:pt x="2951" y="5744"/>
                    <a:pt x="3172" y="5744"/>
                  </a:cubicBezTo>
                  <a:cubicBezTo>
                    <a:pt x="4471" y="5744"/>
                    <a:pt x="5638" y="4856"/>
                    <a:pt x="5953" y="3533"/>
                  </a:cubicBezTo>
                  <a:cubicBezTo>
                    <a:pt x="6322" y="1985"/>
                    <a:pt x="5370" y="437"/>
                    <a:pt x="3822" y="80"/>
                  </a:cubicBezTo>
                  <a:cubicBezTo>
                    <a:pt x="3597" y="26"/>
                    <a:pt x="3372" y="1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8176525" y="3428475"/>
              <a:ext cx="157775" cy="143475"/>
            </a:xfrm>
            <a:custGeom>
              <a:avLst/>
              <a:gdLst/>
              <a:ahLst/>
              <a:cxnLst/>
              <a:rect l="l" t="t" r="r" b="b"/>
              <a:pathLst>
                <a:path w="6311" h="5739" extrusionOk="0">
                  <a:moveTo>
                    <a:pt x="3161" y="0"/>
                  </a:moveTo>
                  <a:cubicBezTo>
                    <a:pt x="2426" y="0"/>
                    <a:pt x="1691" y="280"/>
                    <a:pt x="1131" y="840"/>
                  </a:cubicBezTo>
                  <a:cubicBezTo>
                    <a:pt x="0" y="1959"/>
                    <a:pt x="0" y="3780"/>
                    <a:pt x="1131" y="4900"/>
                  </a:cubicBezTo>
                  <a:cubicBezTo>
                    <a:pt x="1691" y="5459"/>
                    <a:pt x="2426" y="5739"/>
                    <a:pt x="3161" y="5739"/>
                  </a:cubicBezTo>
                  <a:cubicBezTo>
                    <a:pt x="3896" y="5739"/>
                    <a:pt x="4632" y="5459"/>
                    <a:pt x="5191" y="4900"/>
                  </a:cubicBezTo>
                  <a:cubicBezTo>
                    <a:pt x="6310" y="3780"/>
                    <a:pt x="6310" y="1959"/>
                    <a:pt x="5191" y="840"/>
                  </a:cubicBezTo>
                  <a:cubicBezTo>
                    <a:pt x="4632" y="280"/>
                    <a:pt x="3896" y="0"/>
                    <a:pt x="3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8468525" y="3429900"/>
              <a:ext cx="158075" cy="143575"/>
            </a:xfrm>
            <a:custGeom>
              <a:avLst/>
              <a:gdLst/>
              <a:ahLst/>
              <a:cxnLst/>
              <a:rect l="l" t="t" r="r" b="b"/>
              <a:pathLst>
                <a:path w="6323" h="5743" extrusionOk="0">
                  <a:moveTo>
                    <a:pt x="3150" y="1"/>
                  </a:moveTo>
                  <a:cubicBezTo>
                    <a:pt x="1849" y="1"/>
                    <a:pt x="674" y="889"/>
                    <a:pt x="369" y="2211"/>
                  </a:cubicBezTo>
                  <a:cubicBezTo>
                    <a:pt x="0" y="3747"/>
                    <a:pt x="953" y="5295"/>
                    <a:pt x="2500" y="5664"/>
                  </a:cubicBezTo>
                  <a:cubicBezTo>
                    <a:pt x="2722" y="5717"/>
                    <a:pt x="2944" y="5743"/>
                    <a:pt x="3163" y="5743"/>
                  </a:cubicBezTo>
                  <a:cubicBezTo>
                    <a:pt x="4459" y="5743"/>
                    <a:pt x="5637" y="4847"/>
                    <a:pt x="5953" y="3533"/>
                  </a:cubicBezTo>
                  <a:cubicBezTo>
                    <a:pt x="6322" y="1985"/>
                    <a:pt x="5358" y="437"/>
                    <a:pt x="3822" y="80"/>
                  </a:cubicBezTo>
                  <a:cubicBezTo>
                    <a:pt x="3597" y="26"/>
                    <a:pt x="3372" y="1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4"/>
          <p:cNvGrpSpPr/>
          <p:nvPr/>
        </p:nvGrpSpPr>
        <p:grpSpPr>
          <a:xfrm>
            <a:off x="8068588" y="2825"/>
            <a:ext cx="1072775" cy="1072775"/>
            <a:chOff x="8430775" y="-93725"/>
            <a:chExt cx="1072775" cy="1072775"/>
          </a:xfrm>
        </p:grpSpPr>
        <p:sp>
          <p:nvSpPr>
            <p:cNvPr id="551" name="Google Shape;551;p34"/>
            <p:cNvSpPr/>
            <p:nvPr/>
          </p:nvSpPr>
          <p:spPr>
            <a:xfrm>
              <a:off x="8430775" y="-93725"/>
              <a:ext cx="212250" cy="211650"/>
            </a:xfrm>
            <a:custGeom>
              <a:avLst/>
              <a:gdLst/>
              <a:ahLst/>
              <a:cxnLst/>
              <a:rect l="l" t="t" r="r" b="b"/>
              <a:pathLst>
                <a:path w="8490" h="8466" extrusionOk="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8430775" y="-93725"/>
              <a:ext cx="457500" cy="456925"/>
            </a:xfrm>
            <a:custGeom>
              <a:avLst/>
              <a:gdLst/>
              <a:ahLst/>
              <a:cxnLst/>
              <a:rect l="l" t="t" r="r" b="b"/>
              <a:pathLst>
                <a:path w="18300" h="18277" extrusionOk="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8430775" y="-93725"/>
              <a:ext cx="702475" cy="702500"/>
            </a:xfrm>
            <a:custGeom>
              <a:avLst/>
              <a:gdLst/>
              <a:ahLst/>
              <a:cxnLst/>
              <a:rect l="l" t="t" r="r" b="b"/>
              <a:pathLst>
                <a:path w="28099" h="28100" extrusionOk="0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8430775" y="-93725"/>
              <a:ext cx="947750" cy="947775"/>
            </a:xfrm>
            <a:custGeom>
              <a:avLst/>
              <a:gdLst/>
              <a:ahLst/>
              <a:cxnLst/>
              <a:rect l="l" t="t" r="r" b="b"/>
              <a:pathLst>
                <a:path w="37910" h="37911" extrusionOk="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8440875" y="-83600"/>
              <a:ext cx="1062675" cy="1062650"/>
            </a:xfrm>
            <a:custGeom>
              <a:avLst/>
              <a:gdLst/>
              <a:ahLst/>
              <a:cxnLst/>
              <a:rect l="l" t="t" r="r" b="b"/>
              <a:pathLst>
                <a:path w="42507" h="42506" extrusionOk="0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8686450" y="161375"/>
              <a:ext cx="817100" cy="817675"/>
            </a:xfrm>
            <a:custGeom>
              <a:avLst/>
              <a:gdLst/>
              <a:ahLst/>
              <a:cxnLst/>
              <a:rect l="l" t="t" r="r" b="b"/>
              <a:pathLst>
                <a:path w="32684" h="32707" extrusionOk="0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8931725" y="406925"/>
              <a:ext cx="571825" cy="572125"/>
            </a:xfrm>
            <a:custGeom>
              <a:avLst/>
              <a:gdLst/>
              <a:ahLst/>
              <a:cxnLst/>
              <a:rect l="l" t="t" r="r" b="b"/>
              <a:pathLst>
                <a:path w="22873" h="22885" extrusionOk="0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9176975" y="652200"/>
              <a:ext cx="326575" cy="326850"/>
            </a:xfrm>
            <a:custGeom>
              <a:avLst/>
              <a:gdLst/>
              <a:ahLst/>
              <a:cxnLst/>
              <a:rect l="l" t="t" r="r" b="b"/>
              <a:pathLst>
                <a:path w="13063" h="13074" extrusionOk="0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9422550" y="897475"/>
              <a:ext cx="81000" cy="81575"/>
            </a:xfrm>
            <a:custGeom>
              <a:avLst/>
              <a:gdLst/>
              <a:ahLst/>
              <a:cxnLst/>
              <a:rect l="l" t="t" r="r" b="b"/>
              <a:pathLst>
                <a:path w="3240" h="3263" extrusionOk="0">
                  <a:moveTo>
                    <a:pt x="3239" y="0"/>
                  </a:moveTo>
                  <a:lnTo>
                    <a:pt x="1" y="3263"/>
                  </a:lnTo>
                  <a:lnTo>
                    <a:pt x="3239" y="3263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34"/>
          <p:cNvSpPr/>
          <p:nvPr/>
        </p:nvSpPr>
        <p:spPr>
          <a:xfrm rot="8595444">
            <a:off x="7926583" y="228177"/>
            <a:ext cx="378693" cy="815767"/>
          </a:xfrm>
          <a:custGeom>
            <a:avLst/>
            <a:gdLst/>
            <a:ahLst/>
            <a:cxnLst/>
            <a:rect l="l" t="t" r="r" b="b"/>
            <a:pathLst>
              <a:path w="13250" h="26516" extrusionOk="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34"/>
          <p:cNvGrpSpPr/>
          <p:nvPr/>
        </p:nvGrpSpPr>
        <p:grpSpPr>
          <a:xfrm>
            <a:off x="5227325" y="4604221"/>
            <a:ext cx="1529800" cy="539528"/>
            <a:chOff x="5226888" y="4555663"/>
            <a:chExt cx="1529800" cy="580825"/>
          </a:xfrm>
        </p:grpSpPr>
        <p:sp>
          <p:nvSpPr>
            <p:cNvPr id="562" name="Google Shape;562;p34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5"/>
          <p:cNvSpPr txBox="1">
            <a:spLocks noGrp="1"/>
          </p:cNvSpPr>
          <p:nvPr>
            <p:ph type="body" idx="1"/>
          </p:nvPr>
        </p:nvSpPr>
        <p:spPr>
          <a:xfrm>
            <a:off x="720000" y="1149675"/>
            <a:ext cx="8212800" cy="3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legreya"/>
              <a:buChar char="-"/>
            </a:pPr>
            <a:r>
              <a:rPr lang="en" sz="1800" dirty="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School visits are completed by a team of 4-7 qualified and diverse professionals with experience in teaching and leading high performing charter schools, serving on boards, and conducting school quality and diagnostic reviews. </a:t>
            </a:r>
            <a:endParaRPr sz="1800" dirty="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legreya"/>
              <a:buChar char="-"/>
            </a:pPr>
            <a:r>
              <a:rPr lang="en" sz="1800" dirty="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Each team works with a designated CSSI Lead Reviewer.</a:t>
            </a:r>
            <a:endParaRPr sz="1800" dirty="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legreya"/>
              <a:buChar char="-"/>
            </a:pPr>
            <a:r>
              <a:rPr lang="en" sz="1800" dirty="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Each team has a Team Leader. </a:t>
            </a:r>
            <a:endParaRPr sz="1800" dirty="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legreya"/>
              <a:buChar char="-"/>
            </a:pPr>
            <a:r>
              <a:rPr lang="en" sz="1800" dirty="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Team Members must meet specific requirements, commit to the team member agreement, and complete training.</a:t>
            </a:r>
            <a:endParaRPr sz="1600" dirty="0"/>
          </a:p>
        </p:txBody>
      </p:sp>
      <p:sp>
        <p:nvSpPr>
          <p:cNvPr id="569" name="Google Shape;569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on the CSSI REview Team?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CSSI Team MEmbers </a:t>
            </a:r>
            <a:endParaRPr/>
          </a:p>
        </p:txBody>
      </p:sp>
      <p:sp>
        <p:nvSpPr>
          <p:cNvPr id="575" name="Google Shape;575;p36"/>
          <p:cNvSpPr txBox="1">
            <a:spLocks noGrp="1"/>
          </p:cNvSpPr>
          <p:nvPr>
            <p:ph type="body" idx="1"/>
          </p:nvPr>
        </p:nvSpPr>
        <p:spPr>
          <a:xfrm>
            <a:off x="720000" y="1149686"/>
            <a:ext cx="77040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CSSI members serve as objective but charter-friendly data collectors and analyzers. They participate in the visit and complete their assigned rubric area with key evidence to support scoring. 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Team members also: 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Complete stakeholder interviews 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Complete classroom observations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Review documents relevant to their assigned standards 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Complete the rubric for their assigned standards  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Compile and synthesize evidence and data for their assigned area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 Requirements</a:t>
            </a:r>
            <a:endParaRPr/>
          </a:p>
        </p:txBody>
      </p:sp>
      <p:sp>
        <p:nvSpPr>
          <p:cNvPr id="581" name="Google Shape;581;p37"/>
          <p:cNvSpPr txBox="1">
            <a:spLocks noGrp="1"/>
          </p:cNvSpPr>
          <p:nvPr>
            <p:ph type="body" idx="1"/>
          </p:nvPr>
        </p:nvSpPr>
        <p:spPr>
          <a:xfrm>
            <a:off x="720000" y="1149688"/>
            <a:ext cx="770400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Depth of knowledge and understanding in the reviewed area(s) as evidenced through experience, education, and licensure and certification </a:t>
            </a:r>
            <a:endParaRPr sz="18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5 years or more of experience in the reviewed area(s) </a:t>
            </a:r>
            <a:endParaRPr sz="18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At least two years of this experience is in Colorado  </a:t>
            </a:r>
            <a:endParaRPr sz="18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Direct charter school experience and knowledge </a:t>
            </a:r>
            <a:endParaRPr sz="18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Brings essential experience in specific Colorado charter models such as College Prep, Montessori, Core Knowledge, and Classical education </a:t>
            </a:r>
            <a:endParaRPr sz="18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Proven track record of success and achievement as evidenced through data, resume, recommendations, etc. </a:t>
            </a:r>
            <a:endParaRPr sz="18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Strong oral and written communication skills</a:t>
            </a:r>
            <a:endParaRPr sz="18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n" sz="18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Previous experience with school reviews preferred </a:t>
            </a:r>
            <a:endParaRPr sz="1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CSSI Team Lead</a:t>
            </a:r>
            <a:endParaRPr/>
          </a:p>
        </p:txBody>
      </p:sp>
      <p:sp>
        <p:nvSpPr>
          <p:cNvPr id="587" name="Google Shape;587;p38"/>
          <p:cNvSpPr txBox="1">
            <a:spLocks noGrp="1"/>
          </p:cNvSpPr>
          <p:nvPr>
            <p:ph type="body" idx="1"/>
          </p:nvPr>
        </p:nvSpPr>
        <p:spPr>
          <a:xfrm>
            <a:off x="720000" y="1149686"/>
            <a:ext cx="7704000" cy="3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CSSI team leads are assigned to and lead individual school visits. They build teams and work with school leaders to schedule and prepare for the visit. 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Additionally, CSSI team leads: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Facilitate visits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Write reports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Conduct a share-out of findings with the governing board/school leadership. 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Build diverse teams with specialized experience in the school’s model 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Schedule observations for team members 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Provide the school with a document review checklist 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"/>
              <a:buChar char="-"/>
            </a:pPr>
            <a:r>
              <a:rPr lang="en" sz="17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Lead the Review Team </a:t>
            </a: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Lead Requirements: </a:t>
            </a:r>
            <a:endParaRPr/>
          </a:p>
        </p:txBody>
      </p:sp>
      <p:sp>
        <p:nvSpPr>
          <p:cNvPr id="593" name="Google Shape;593;p39"/>
          <p:cNvSpPr txBox="1">
            <a:spLocks noGrp="1"/>
          </p:cNvSpPr>
          <p:nvPr>
            <p:ph type="body" idx="1"/>
          </p:nvPr>
        </p:nvSpPr>
        <p:spPr>
          <a:xfrm>
            <a:off x="720000" y="1149686"/>
            <a:ext cx="7704000" cy="3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legreya"/>
              <a:buChar char="●"/>
            </a:pPr>
            <a:r>
              <a:rPr lang="en" sz="21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At least 3 years experience in school administration and leadership </a:t>
            </a:r>
            <a:endParaRPr sz="21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legreya"/>
              <a:buChar char="●"/>
            </a:pPr>
            <a:r>
              <a:rPr lang="en" sz="21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At least 1 year of success being a CSSI team member</a:t>
            </a:r>
            <a:endParaRPr sz="21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legreya"/>
              <a:buChar char="●"/>
            </a:pPr>
            <a:r>
              <a:rPr lang="en" sz="21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Exceptional oral and written communication skills </a:t>
            </a:r>
            <a:endParaRPr sz="21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legreya"/>
              <a:buChar char="●"/>
            </a:pPr>
            <a:r>
              <a:rPr lang="en" sz="21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Strong Emotional Intelligence: self-awareness, social-awareness, self-regulation and relationship management  </a:t>
            </a:r>
            <a:endParaRPr sz="21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CSSI Lead Reviewer  </a:t>
            </a:r>
            <a:endParaRPr/>
          </a:p>
        </p:txBody>
      </p:sp>
      <p:grpSp>
        <p:nvGrpSpPr>
          <p:cNvPr id="599" name="Google Shape;599;p40"/>
          <p:cNvGrpSpPr/>
          <p:nvPr/>
        </p:nvGrpSpPr>
        <p:grpSpPr>
          <a:xfrm>
            <a:off x="7614400" y="-12"/>
            <a:ext cx="1529800" cy="580825"/>
            <a:chOff x="7614400" y="-12"/>
            <a:chExt cx="1529800" cy="580825"/>
          </a:xfrm>
        </p:grpSpPr>
        <p:sp>
          <p:nvSpPr>
            <p:cNvPr id="600" name="Google Shape;600;p40"/>
            <p:cNvSpPr/>
            <p:nvPr/>
          </p:nvSpPr>
          <p:spPr>
            <a:xfrm rot="-5400000">
              <a:off x="8088888" y="-474500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 rot="-5400000">
              <a:off x="8214100" y="837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40"/>
          <p:cNvGrpSpPr/>
          <p:nvPr/>
        </p:nvGrpSpPr>
        <p:grpSpPr>
          <a:xfrm>
            <a:off x="7851975" y="3851275"/>
            <a:ext cx="1292222" cy="1292224"/>
            <a:chOff x="7851975" y="3851275"/>
            <a:chExt cx="1292222" cy="1292224"/>
          </a:xfrm>
        </p:grpSpPr>
        <p:sp>
          <p:nvSpPr>
            <p:cNvPr id="603" name="Google Shape;603;p40"/>
            <p:cNvSpPr/>
            <p:nvPr/>
          </p:nvSpPr>
          <p:spPr>
            <a:xfrm>
              <a:off x="7851975" y="3851275"/>
              <a:ext cx="1292222" cy="1292222"/>
            </a:xfrm>
            <a:custGeom>
              <a:avLst/>
              <a:gdLst/>
              <a:ahLst/>
              <a:cxnLst/>
              <a:rect l="l" t="t" r="r" b="b"/>
              <a:pathLst>
                <a:path w="61192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61192" y="61192"/>
                  </a:lnTo>
                  <a:lnTo>
                    <a:pt x="611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7851975" y="3851275"/>
              <a:ext cx="1292222" cy="1292222"/>
            </a:xfrm>
            <a:custGeom>
              <a:avLst/>
              <a:gdLst/>
              <a:ahLst/>
              <a:cxnLst/>
              <a:rect l="l" t="t" r="r" b="b"/>
              <a:pathLst>
                <a:path w="61192" h="61192" extrusionOk="0">
                  <a:moveTo>
                    <a:pt x="30587" y="0"/>
                  </a:moveTo>
                  <a:cubicBezTo>
                    <a:pt x="13627" y="0"/>
                    <a:pt x="0" y="13644"/>
                    <a:pt x="0" y="30587"/>
                  </a:cubicBezTo>
                  <a:lnTo>
                    <a:pt x="0" y="30604"/>
                  </a:lnTo>
                  <a:cubicBezTo>
                    <a:pt x="0" y="47548"/>
                    <a:pt x="13627" y="61192"/>
                    <a:pt x="30587" y="61192"/>
                  </a:cubicBezTo>
                  <a:lnTo>
                    <a:pt x="30604" y="61192"/>
                  </a:lnTo>
                  <a:cubicBezTo>
                    <a:pt x="47548" y="61192"/>
                    <a:pt x="61192" y="47548"/>
                    <a:pt x="61192" y="30604"/>
                  </a:cubicBezTo>
                  <a:lnTo>
                    <a:pt x="61192" y="30587"/>
                  </a:lnTo>
                  <a:cubicBezTo>
                    <a:pt x="61192" y="13644"/>
                    <a:pt x="47548" y="0"/>
                    <a:pt x="3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7852334" y="4494642"/>
              <a:ext cx="1291863" cy="648856"/>
            </a:xfrm>
            <a:custGeom>
              <a:avLst/>
              <a:gdLst/>
              <a:ahLst/>
              <a:cxnLst/>
              <a:rect l="l" t="t" r="r" b="b"/>
              <a:pathLst>
                <a:path w="61175" h="30726" extrusionOk="0">
                  <a:moveTo>
                    <a:pt x="0" y="1"/>
                  </a:moveTo>
                  <a:lnTo>
                    <a:pt x="0" y="138"/>
                  </a:lnTo>
                  <a:cubicBezTo>
                    <a:pt x="0" y="17030"/>
                    <a:pt x="13679" y="30726"/>
                    <a:pt x="30587" y="30726"/>
                  </a:cubicBezTo>
                  <a:cubicBezTo>
                    <a:pt x="47462" y="30726"/>
                    <a:pt x="61175" y="17047"/>
                    <a:pt x="61175" y="138"/>
                  </a:cubicBezTo>
                  <a:lnTo>
                    <a:pt x="61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40"/>
          <p:cNvGrpSpPr/>
          <p:nvPr/>
        </p:nvGrpSpPr>
        <p:grpSpPr>
          <a:xfrm>
            <a:off x="6797225" y="4313950"/>
            <a:ext cx="1055100" cy="829550"/>
            <a:chOff x="6797225" y="4313950"/>
            <a:chExt cx="1055100" cy="829550"/>
          </a:xfrm>
        </p:grpSpPr>
        <p:sp>
          <p:nvSpPr>
            <p:cNvPr id="607" name="Google Shape;607;p40"/>
            <p:cNvSpPr/>
            <p:nvPr/>
          </p:nvSpPr>
          <p:spPr>
            <a:xfrm>
              <a:off x="679722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6797225" y="4313950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732432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40"/>
          <p:cNvGrpSpPr/>
          <p:nvPr/>
        </p:nvGrpSpPr>
        <p:grpSpPr>
          <a:xfrm>
            <a:off x="8314425" y="2391900"/>
            <a:ext cx="829575" cy="1459375"/>
            <a:chOff x="8314425" y="2391900"/>
            <a:chExt cx="829575" cy="1459375"/>
          </a:xfrm>
        </p:grpSpPr>
        <p:sp>
          <p:nvSpPr>
            <p:cNvPr id="611" name="Google Shape;611;p40"/>
            <p:cNvSpPr/>
            <p:nvPr/>
          </p:nvSpPr>
          <p:spPr>
            <a:xfrm rot="5400000">
              <a:off x="7999525" y="2706800"/>
              <a:ext cx="1459375" cy="829575"/>
            </a:xfrm>
            <a:custGeom>
              <a:avLst/>
              <a:gdLst/>
              <a:ahLst/>
              <a:cxnLst/>
              <a:rect l="l" t="t" r="r" b="b"/>
              <a:pathLst>
                <a:path w="58375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 rot="5400000">
              <a:off x="8364463" y="3071738"/>
              <a:ext cx="729500" cy="829575"/>
            </a:xfrm>
            <a:custGeom>
              <a:avLst/>
              <a:gdLst/>
              <a:ahLst/>
              <a:cxnLst/>
              <a:rect l="l" t="t" r="r" b="b"/>
              <a:pathLst>
                <a:path w="29180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 rot="5400000">
              <a:off x="8394550" y="2415325"/>
              <a:ext cx="596725" cy="692525"/>
            </a:xfrm>
            <a:custGeom>
              <a:avLst/>
              <a:gdLst/>
              <a:ahLst/>
              <a:cxnLst/>
              <a:rect l="l" t="t" r="r" b="b"/>
              <a:pathLst>
                <a:path w="23869" h="27701" extrusionOk="0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 rot="5400000">
              <a:off x="8395613" y="3102463"/>
              <a:ext cx="596725" cy="692950"/>
            </a:xfrm>
            <a:custGeom>
              <a:avLst/>
              <a:gdLst/>
              <a:ahLst/>
              <a:cxnLst/>
              <a:rect l="l" t="t" r="r" b="b"/>
              <a:pathLst>
                <a:path w="23869" h="27718" extrusionOk="0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40"/>
          <p:cNvGrpSpPr/>
          <p:nvPr/>
        </p:nvGrpSpPr>
        <p:grpSpPr>
          <a:xfrm>
            <a:off x="5741275" y="4313950"/>
            <a:ext cx="1055975" cy="829550"/>
            <a:chOff x="5741275" y="4313950"/>
            <a:chExt cx="1055975" cy="829550"/>
          </a:xfrm>
        </p:grpSpPr>
        <p:sp>
          <p:nvSpPr>
            <p:cNvPr id="616" name="Google Shape;616;p40"/>
            <p:cNvSpPr/>
            <p:nvPr/>
          </p:nvSpPr>
          <p:spPr>
            <a:xfrm>
              <a:off x="574127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6269250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574127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68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40"/>
          <p:cNvSpPr txBox="1">
            <a:spLocks noGrp="1"/>
          </p:cNvSpPr>
          <p:nvPr>
            <p:ph type="subTitle" idx="1"/>
          </p:nvPr>
        </p:nvSpPr>
        <p:spPr>
          <a:xfrm>
            <a:off x="667850" y="1112200"/>
            <a:ext cx="6804300" cy="32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The Lead Reviewer maintains and shares the CSSI “SY__ Master Visit and Teams Schedule” with CDE and other team leads.</a:t>
            </a: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They also: </a:t>
            </a: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. Work with CDE SOC to select team members</a:t>
            </a: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. Assign visits to team leads</a:t>
            </a: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. Train and supports other CSSI team leads while also serving as one</a:t>
            </a: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. Develop and provide annual CSSI training to team members</a:t>
            </a: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. Drive programming and continuous improvement in partnership with CDE SOC</a:t>
            </a: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CSSI Lead Reviewer  Qualifications</a:t>
            </a:r>
            <a:endParaRPr/>
          </a:p>
        </p:txBody>
      </p:sp>
      <p:grpSp>
        <p:nvGrpSpPr>
          <p:cNvPr id="625" name="Google Shape;625;p41"/>
          <p:cNvGrpSpPr/>
          <p:nvPr/>
        </p:nvGrpSpPr>
        <p:grpSpPr>
          <a:xfrm>
            <a:off x="7614400" y="-12"/>
            <a:ext cx="1529800" cy="580825"/>
            <a:chOff x="7614400" y="-12"/>
            <a:chExt cx="1529800" cy="580825"/>
          </a:xfrm>
        </p:grpSpPr>
        <p:sp>
          <p:nvSpPr>
            <p:cNvPr id="626" name="Google Shape;626;p41"/>
            <p:cNvSpPr/>
            <p:nvPr/>
          </p:nvSpPr>
          <p:spPr>
            <a:xfrm rot="-5400000">
              <a:off x="8088888" y="-474500"/>
              <a:ext cx="580825" cy="1529800"/>
            </a:xfrm>
            <a:custGeom>
              <a:avLst/>
              <a:gdLst/>
              <a:ahLst/>
              <a:cxnLst/>
              <a:rect l="l" t="t" r="r" b="b"/>
              <a:pathLst>
                <a:path w="23233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 rot="-5400000">
              <a:off x="8214100" y="83738"/>
              <a:ext cx="331250" cy="662900"/>
            </a:xfrm>
            <a:custGeom>
              <a:avLst/>
              <a:gdLst/>
              <a:ahLst/>
              <a:cxnLst/>
              <a:rect l="l" t="t" r="r" b="b"/>
              <a:pathLst>
                <a:path w="13250" h="26516" extrusionOk="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41"/>
          <p:cNvGrpSpPr/>
          <p:nvPr/>
        </p:nvGrpSpPr>
        <p:grpSpPr>
          <a:xfrm>
            <a:off x="7851975" y="3851275"/>
            <a:ext cx="1292222" cy="1292224"/>
            <a:chOff x="7851975" y="3851275"/>
            <a:chExt cx="1292222" cy="1292224"/>
          </a:xfrm>
        </p:grpSpPr>
        <p:sp>
          <p:nvSpPr>
            <p:cNvPr id="629" name="Google Shape;629;p41"/>
            <p:cNvSpPr/>
            <p:nvPr/>
          </p:nvSpPr>
          <p:spPr>
            <a:xfrm>
              <a:off x="7851975" y="3851275"/>
              <a:ext cx="1292222" cy="1292222"/>
            </a:xfrm>
            <a:custGeom>
              <a:avLst/>
              <a:gdLst/>
              <a:ahLst/>
              <a:cxnLst/>
              <a:rect l="l" t="t" r="r" b="b"/>
              <a:pathLst>
                <a:path w="61192" h="61192" extrusionOk="0">
                  <a:moveTo>
                    <a:pt x="0" y="0"/>
                  </a:moveTo>
                  <a:lnTo>
                    <a:pt x="0" y="61192"/>
                  </a:lnTo>
                  <a:lnTo>
                    <a:pt x="61192" y="61192"/>
                  </a:lnTo>
                  <a:lnTo>
                    <a:pt x="611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7851975" y="3851275"/>
              <a:ext cx="1292222" cy="1292222"/>
            </a:xfrm>
            <a:custGeom>
              <a:avLst/>
              <a:gdLst/>
              <a:ahLst/>
              <a:cxnLst/>
              <a:rect l="l" t="t" r="r" b="b"/>
              <a:pathLst>
                <a:path w="61192" h="61192" extrusionOk="0">
                  <a:moveTo>
                    <a:pt x="30587" y="0"/>
                  </a:moveTo>
                  <a:cubicBezTo>
                    <a:pt x="13627" y="0"/>
                    <a:pt x="0" y="13644"/>
                    <a:pt x="0" y="30587"/>
                  </a:cubicBezTo>
                  <a:lnTo>
                    <a:pt x="0" y="30604"/>
                  </a:lnTo>
                  <a:cubicBezTo>
                    <a:pt x="0" y="47548"/>
                    <a:pt x="13627" y="61192"/>
                    <a:pt x="30587" y="61192"/>
                  </a:cubicBezTo>
                  <a:lnTo>
                    <a:pt x="30604" y="61192"/>
                  </a:lnTo>
                  <a:cubicBezTo>
                    <a:pt x="47548" y="61192"/>
                    <a:pt x="61192" y="47548"/>
                    <a:pt x="61192" y="30604"/>
                  </a:cubicBezTo>
                  <a:lnTo>
                    <a:pt x="61192" y="30587"/>
                  </a:lnTo>
                  <a:cubicBezTo>
                    <a:pt x="61192" y="13644"/>
                    <a:pt x="47548" y="0"/>
                    <a:pt x="3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7852334" y="4494642"/>
              <a:ext cx="1291863" cy="648856"/>
            </a:xfrm>
            <a:custGeom>
              <a:avLst/>
              <a:gdLst/>
              <a:ahLst/>
              <a:cxnLst/>
              <a:rect l="l" t="t" r="r" b="b"/>
              <a:pathLst>
                <a:path w="61175" h="30726" extrusionOk="0">
                  <a:moveTo>
                    <a:pt x="0" y="1"/>
                  </a:moveTo>
                  <a:lnTo>
                    <a:pt x="0" y="138"/>
                  </a:lnTo>
                  <a:cubicBezTo>
                    <a:pt x="0" y="17030"/>
                    <a:pt x="13679" y="30726"/>
                    <a:pt x="30587" y="30726"/>
                  </a:cubicBezTo>
                  <a:cubicBezTo>
                    <a:pt x="47462" y="30726"/>
                    <a:pt x="61175" y="17047"/>
                    <a:pt x="61175" y="138"/>
                  </a:cubicBezTo>
                  <a:lnTo>
                    <a:pt x="61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41"/>
          <p:cNvGrpSpPr/>
          <p:nvPr/>
        </p:nvGrpSpPr>
        <p:grpSpPr>
          <a:xfrm>
            <a:off x="6797225" y="4313950"/>
            <a:ext cx="1055100" cy="829550"/>
            <a:chOff x="6797225" y="4313950"/>
            <a:chExt cx="1055100" cy="829550"/>
          </a:xfrm>
        </p:grpSpPr>
        <p:sp>
          <p:nvSpPr>
            <p:cNvPr id="633" name="Google Shape;633;p41"/>
            <p:cNvSpPr/>
            <p:nvPr/>
          </p:nvSpPr>
          <p:spPr>
            <a:xfrm>
              <a:off x="679722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6797225" y="4313950"/>
              <a:ext cx="527125" cy="829550"/>
            </a:xfrm>
            <a:custGeom>
              <a:avLst/>
              <a:gdLst/>
              <a:ahLst/>
              <a:cxnLst/>
              <a:rect l="l" t="t" r="r" b="b"/>
              <a:pathLst>
                <a:path w="21085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732432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41"/>
          <p:cNvGrpSpPr/>
          <p:nvPr/>
        </p:nvGrpSpPr>
        <p:grpSpPr>
          <a:xfrm>
            <a:off x="8314425" y="2391900"/>
            <a:ext cx="829575" cy="1459375"/>
            <a:chOff x="8314425" y="2391900"/>
            <a:chExt cx="829575" cy="1459375"/>
          </a:xfrm>
        </p:grpSpPr>
        <p:sp>
          <p:nvSpPr>
            <p:cNvPr id="637" name="Google Shape;637;p41"/>
            <p:cNvSpPr/>
            <p:nvPr/>
          </p:nvSpPr>
          <p:spPr>
            <a:xfrm rot="5400000">
              <a:off x="7999525" y="2706800"/>
              <a:ext cx="1459375" cy="829575"/>
            </a:xfrm>
            <a:custGeom>
              <a:avLst/>
              <a:gdLst/>
              <a:ahLst/>
              <a:cxnLst/>
              <a:rect l="l" t="t" r="r" b="b"/>
              <a:pathLst>
                <a:path w="58375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 rot="5400000">
              <a:off x="8364463" y="3071738"/>
              <a:ext cx="729500" cy="829575"/>
            </a:xfrm>
            <a:custGeom>
              <a:avLst/>
              <a:gdLst/>
              <a:ahLst/>
              <a:cxnLst/>
              <a:rect l="l" t="t" r="r" b="b"/>
              <a:pathLst>
                <a:path w="29180" h="33183" extrusionOk="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 rot="5400000">
              <a:off x="8394550" y="2415325"/>
              <a:ext cx="596725" cy="692525"/>
            </a:xfrm>
            <a:custGeom>
              <a:avLst/>
              <a:gdLst/>
              <a:ahLst/>
              <a:cxnLst/>
              <a:rect l="l" t="t" r="r" b="b"/>
              <a:pathLst>
                <a:path w="23869" h="27701" extrusionOk="0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 rot="5400000">
              <a:off x="8395613" y="3102463"/>
              <a:ext cx="596725" cy="692950"/>
            </a:xfrm>
            <a:custGeom>
              <a:avLst/>
              <a:gdLst/>
              <a:ahLst/>
              <a:cxnLst/>
              <a:rect l="l" t="t" r="r" b="b"/>
              <a:pathLst>
                <a:path w="23869" h="27718" extrusionOk="0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41"/>
          <p:cNvGrpSpPr/>
          <p:nvPr/>
        </p:nvGrpSpPr>
        <p:grpSpPr>
          <a:xfrm>
            <a:off x="5741275" y="4313950"/>
            <a:ext cx="1055975" cy="829550"/>
            <a:chOff x="5741275" y="4313950"/>
            <a:chExt cx="1055975" cy="829550"/>
          </a:xfrm>
        </p:grpSpPr>
        <p:sp>
          <p:nvSpPr>
            <p:cNvPr id="642" name="Google Shape;642;p41"/>
            <p:cNvSpPr/>
            <p:nvPr/>
          </p:nvSpPr>
          <p:spPr>
            <a:xfrm>
              <a:off x="5741275" y="4313950"/>
              <a:ext cx="1055100" cy="829550"/>
            </a:xfrm>
            <a:custGeom>
              <a:avLst/>
              <a:gdLst/>
              <a:ahLst/>
              <a:cxnLst/>
              <a:rect l="l" t="t" r="r" b="b"/>
              <a:pathLst>
                <a:path w="42204" h="33182" extrusionOk="0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6269250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34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5741275" y="4313950"/>
              <a:ext cx="528000" cy="829550"/>
            </a:xfrm>
            <a:custGeom>
              <a:avLst/>
              <a:gdLst/>
              <a:ahLst/>
              <a:cxnLst/>
              <a:rect l="l" t="t" r="r" b="b"/>
              <a:pathLst>
                <a:path w="21120" h="33182" extrusionOk="0">
                  <a:moveTo>
                    <a:pt x="10568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41"/>
          <p:cNvSpPr txBox="1">
            <a:spLocks noGrp="1"/>
          </p:cNvSpPr>
          <p:nvPr>
            <p:ph type="subTitle" idx="1"/>
          </p:nvPr>
        </p:nvSpPr>
        <p:spPr>
          <a:xfrm>
            <a:off x="667850" y="1112200"/>
            <a:ext cx="6804300" cy="32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At least 2 years of success as a CSSI team lead </a:t>
            </a:r>
            <a:endParaRPr sz="19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legreya"/>
              <a:buChar char="-"/>
            </a:pPr>
            <a:r>
              <a:rPr lang="en" sz="19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Team member, lead, and/or CDE recommendation</a:t>
            </a:r>
            <a:endParaRPr sz="2100">
              <a:solidFill>
                <a:srgbClr val="59595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</a:t>
            </a:r>
            <a:endParaRPr/>
          </a:p>
        </p:txBody>
      </p:sp>
      <p:sp>
        <p:nvSpPr>
          <p:cNvPr id="651" name="Google Shape;651;p42"/>
          <p:cNvSpPr txBox="1"/>
          <p:nvPr/>
        </p:nvSpPr>
        <p:spPr>
          <a:xfrm>
            <a:off x="655750" y="1311525"/>
            <a:ext cx="73347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Commissioner"/>
                <a:ea typeface="Commissioner"/>
                <a:cs typeface="Commissioner"/>
                <a:sym typeface="Commissioner"/>
              </a:rPr>
              <a:t>Each CSSI Review Team consists of 4-7 members, including a team lead. They work closely with the Lead Reviewer to complete reviews for charter schools in Colorado. </a:t>
            </a:r>
            <a:endParaRPr sz="2300" dirty="0"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on Sense Leadership Strategies by Slidesgo">
  <a:themeElements>
    <a:clrScheme name="Simple Light">
      <a:dk1>
        <a:srgbClr val="042530"/>
      </a:dk1>
      <a:lt1>
        <a:srgbClr val="F2F3EE"/>
      </a:lt1>
      <a:dk2>
        <a:srgbClr val="F0F1B7"/>
      </a:dk2>
      <a:lt2>
        <a:srgbClr val="A3DF61"/>
      </a:lt2>
      <a:accent1>
        <a:srgbClr val="76CC86"/>
      </a:accent1>
      <a:accent2>
        <a:srgbClr val="47BEC4"/>
      </a:accent2>
      <a:accent3>
        <a:srgbClr val="10828D"/>
      </a:accent3>
      <a:accent4>
        <a:srgbClr val="084D6A"/>
      </a:accent4>
      <a:accent5>
        <a:srgbClr val="FFFFFF"/>
      </a:accent5>
      <a:accent6>
        <a:srgbClr val="FFFFFF"/>
      </a:accent6>
      <a:hlink>
        <a:srgbClr val="0425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Office PowerPoint</Application>
  <PresentationFormat>On-screen Show (16:9)</PresentationFormat>
  <Paragraphs>123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Phudu</vt:lpstr>
      <vt:lpstr>Raleway</vt:lpstr>
      <vt:lpstr>Phudu Medium</vt:lpstr>
      <vt:lpstr>Alegreya</vt:lpstr>
      <vt:lpstr>Nunito Light</vt:lpstr>
      <vt:lpstr>Arial</vt:lpstr>
      <vt:lpstr>Commissioner</vt:lpstr>
      <vt:lpstr>PT Sans</vt:lpstr>
      <vt:lpstr>Bebas Neue</vt:lpstr>
      <vt:lpstr>Common Sense Leadership Strategies by Slidesgo</vt:lpstr>
      <vt:lpstr>REview Team Members </vt:lpstr>
      <vt:lpstr>Who is on the CSSI REview Team? </vt:lpstr>
      <vt:lpstr>CSSI Team MEmbers </vt:lpstr>
      <vt:lpstr>Team Member Requirements</vt:lpstr>
      <vt:lpstr>CSSI Team Lead</vt:lpstr>
      <vt:lpstr>Team Lead Requirements: </vt:lpstr>
      <vt:lpstr>CSSI Lead Reviewer  </vt:lpstr>
      <vt:lpstr>CSSI Lead Reviewer  Qualifications</vt:lpstr>
      <vt:lpstr>Review: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Team Members </dc:title>
  <cp:lastModifiedBy>Olivia Johnson</cp:lastModifiedBy>
  <cp:revision>1</cp:revision>
  <dcterms:modified xsi:type="dcterms:W3CDTF">2023-07-07T16:25:59Z</dcterms:modified>
</cp:coreProperties>
</file>