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9144000"/>
  <p:notesSz cx="6858000" cy="9144000"/>
  <p:embeddedFontLst>
    <p:embeddedFont>
      <p:font typeface="PT Sans Narrow"/>
      <p:regular r:id="rId21"/>
      <p:bold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PTSansNarrow-bold.fntdata"/><Relationship Id="rId10" Type="http://schemas.openxmlformats.org/officeDocument/2006/relationships/slide" Target="slides/slide5.xml"/><Relationship Id="rId21" Type="http://schemas.openxmlformats.org/officeDocument/2006/relationships/font" Target="fonts/PTSansNarrow-regular.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Estimated time: 40 minutes (including the Unit Post Assessment)</a:t>
            </a:r>
            <a:endParaRPr/>
          </a:p>
        </p:txBody>
      </p:sp>
      <p:sp>
        <p:nvSpPr>
          <p:cNvPr id="67" name="Google Shape;67;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14e77817f_0_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414e77817f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Trebuchet MS"/>
                <a:ea typeface="Trebuchet MS"/>
                <a:cs typeface="Trebuchet MS"/>
                <a:sym typeface="Trebuchet MS"/>
              </a:rPr>
              <a:t>Look back at the page of standards you highlighted in Module #5. Considering the concepts, content, and skills you identified within your content standards, in table groups . . .  [15 minutes]</a:t>
            </a:r>
            <a:endParaRPr sz="1100">
              <a:latin typeface="Trebuchet MS"/>
              <a:ea typeface="Trebuchet MS"/>
              <a:cs typeface="Trebuchet MS"/>
              <a:sym typeface="Trebuchet MS"/>
            </a:endParaRPr>
          </a:p>
          <a:p>
            <a:pPr indent="-298450" lvl="0" marL="457200" rtl="0" algn="l">
              <a:spcBef>
                <a:spcPts val="0"/>
              </a:spcBef>
              <a:spcAft>
                <a:spcPts val="0"/>
              </a:spcAft>
              <a:buSzPts val="1100"/>
              <a:buFont typeface="Trebuchet MS"/>
              <a:buAutoNum type="arabicPeriod"/>
            </a:pPr>
            <a:r>
              <a:rPr lang="en-US" sz="1100">
                <a:latin typeface="Trebuchet MS"/>
                <a:ea typeface="Trebuchet MS"/>
                <a:cs typeface="Trebuchet MS"/>
                <a:sym typeface="Trebuchet MS"/>
              </a:rPr>
              <a:t>Discuss how the concepts, content, and skills in each text feature/element (i.e., Prepared Graduate Statements, Grade-Level Expectation(s), Evidence Outcomes, and Academic Context and Connections) work together to ensure student success in college, a career, and life. </a:t>
            </a:r>
            <a:endParaRPr sz="1100">
              <a:latin typeface="Trebuchet MS"/>
              <a:ea typeface="Trebuchet MS"/>
              <a:cs typeface="Trebuchet MS"/>
              <a:sym typeface="Trebuchet MS"/>
            </a:endParaRPr>
          </a:p>
          <a:p>
            <a:pPr indent="457200" lvl="0" marL="457200" rtl="0" algn="l">
              <a:spcBef>
                <a:spcPts val="0"/>
              </a:spcBef>
              <a:spcAft>
                <a:spcPts val="0"/>
              </a:spcAft>
              <a:buNone/>
            </a:pPr>
            <a:r>
              <a:rPr lang="en-US" sz="1100">
                <a:latin typeface="Trebuchet MS"/>
                <a:ea typeface="Trebuchet MS"/>
                <a:cs typeface="Trebuchet MS"/>
                <a:sym typeface="Trebuchet MS"/>
              </a:rPr>
              <a:t>What are the explicit connections among the Evidence Outcomes, the Grade Level Expectations and Academic Context and Connections?</a:t>
            </a:r>
            <a:endParaRPr sz="1100">
              <a:latin typeface="Trebuchet MS"/>
              <a:ea typeface="Trebuchet MS"/>
              <a:cs typeface="Trebuchet MS"/>
              <a:sym typeface="Trebuchet MS"/>
            </a:endParaRPr>
          </a:p>
          <a:p>
            <a:pPr indent="0" lvl="0" marL="0" rtl="0" algn="l">
              <a:spcBef>
                <a:spcPts val="0"/>
              </a:spcBef>
              <a:spcAft>
                <a:spcPts val="0"/>
              </a:spcAft>
              <a:buNone/>
            </a:pPr>
            <a:r>
              <a:t/>
            </a:r>
            <a:endParaRPr sz="1100">
              <a:latin typeface="Trebuchet MS"/>
              <a:ea typeface="Trebuchet MS"/>
              <a:cs typeface="Trebuchet MS"/>
              <a:sym typeface="Trebuchet MS"/>
            </a:endParaRPr>
          </a:p>
          <a:p>
            <a:pPr indent="-298450" lvl="0" marL="457200" marR="0" rtl="0" algn="l">
              <a:spcBef>
                <a:spcPts val="0"/>
              </a:spcBef>
              <a:spcAft>
                <a:spcPts val="0"/>
              </a:spcAft>
              <a:buClr>
                <a:srgbClr val="000000"/>
              </a:buClr>
              <a:buSzPts val="1100"/>
              <a:buFont typeface="Trebuchet MS"/>
              <a:buAutoNum type="arabicPeriod"/>
            </a:pPr>
            <a:r>
              <a:rPr lang="en-US" sz="1100">
                <a:solidFill>
                  <a:srgbClr val="000000"/>
                </a:solidFill>
                <a:latin typeface="Trebuchet MS"/>
                <a:ea typeface="Trebuchet MS"/>
                <a:cs typeface="Trebuchet MS"/>
                <a:sym typeface="Trebuchet MS"/>
              </a:rPr>
              <a:t>Chart your responses to the questions. </a:t>
            </a:r>
            <a:endParaRPr sz="1100">
              <a:solidFill>
                <a:srgbClr val="000000"/>
              </a:solidFill>
              <a:latin typeface="Trebuchet MS"/>
              <a:ea typeface="Trebuchet MS"/>
              <a:cs typeface="Trebuchet MS"/>
              <a:sym typeface="Trebuchet MS"/>
            </a:endParaRPr>
          </a:p>
          <a:p>
            <a:pPr indent="-298450" lvl="0" marL="457200" marR="0" rtl="0" algn="l">
              <a:spcBef>
                <a:spcPts val="0"/>
              </a:spcBef>
              <a:spcAft>
                <a:spcPts val="0"/>
              </a:spcAft>
              <a:buClr>
                <a:srgbClr val="000000"/>
              </a:buClr>
              <a:buSzPts val="1100"/>
              <a:buFont typeface="Trebuchet MS"/>
              <a:buAutoNum type="arabicPeriod"/>
            </a:pPr>
            <a:r>
              <a:rPr lang="en-US" sz="1100">
                <a:solidFill>
                  <a:srgbClr val="000000"/>
                </a:solidFill>
                <a:latin typeface="Trebuchet MS"/>
                <a:ea typeface="Trebuchet MS"/>
                <a:cs typeface="Trebuchet MS"/>
                <a:sym typeface="Trebuchet MS"/>
              </a:rPr>
              <a:t>Once your group has finished charting your response(s), hang the chart up. </a:t>
            </a:r>
            <a:endParaRPr sz="1100">
              <a:solidFill>
                <a:srgbClr val="000000"/>
              </a:solidFill>
              <a:latin typeface="Trebuchet MS"/>
              <a:ea typeface="Trebuchet MS"/>
              <a:cs typeface="Trebuchet MS"/>
              <a:sym typeface="Trebuchet MS"/>
            </a:endParaRPr>
          </a:p>
          <a:p>
            <a:pPr indent="0" lvl="0" marL="0" marR="0" rtl="0" algn="l">
              <a:spcBef>
                <a:spcPts val="0"/>
              </a:spcBef>
              <a:spcAft>
                <a:spcPts val="0"/>
              </a:spcAft>
              <a:buNone/>
            </a:pPr>
            <a:r>
              <a:t/>
            </a:r>
            <a:endParaRPr sz="1100">
              <a:solidFill>
                <a:srgbClr val="000000"/>
              </a:solidFill>
              <a:latin typeface="Trebuchet MS"/>
              <a:ea typeface="Trebuchet MS"/>
              <a:cs typeface="Trebuchet MS"/>
              <a:sym typeface="Trebuchet MS"/>
            </a:endParaRPr>
          </a:p>
          <a:p>
            <a:pPr indent="0" lvl="0" marL="0" marR="0" rtl="0" algn="l">
              <a:spcBef>
                <a:spcPts val="0"/>
              </a:spcBef>
              <a:spcAft>
                <a:spcPts val="0"/>
              </a:spcAft>
              <a:buNone/>
            </a:pPr>
            <a:r>
              <a:rPr lang="en-US" sz="1100">
                <a:solidFill>
                  <a:srgbClr val="000000"/>
                </a:solidFill>
                <a:highlight>
                  <a:srgbClr val="FFFF00"/>
                </a:highlight>
                <a:latin typeface="Trebuchet MS"/>
                <a:ea typeface="Trebuchet MS"/>
                <a:cs typeface="Trebuchet MS"/>
                <a:sym typeface="Trebuchet MS"/>
              </a:rPr>
              <a:t>NOTE:  Connections made between the GLE, EO and ACC are inherently tied to the overall expectations of the standards for student-level mastery.</a:t>
            </a:r>
            <a:endParaRPr sz="1100">
              <a:solidFill>
                <a:srgbClr val="000000"/>
              </a:solidFill>
              <a:highlight>
                <a:srgbClr val="FFFF00"/>
              </a:highlight>
              <a:latin typeface="Trebuchet MS"/>
              <a:ea typeface="Trebuchet MS"/>
              <a:cs typeface="Trebuchet MS"/>
              <a:sym typeface="Trebuchet MS"/>
            </a:endParaRPr>
          </a:p>
        </p:txBody>
      </p:sp>
      <p:sp>
        <p:nvSpPr>
          <p:cNvPr id="184" name="Google Shape;184;g414e77817f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414e77817f_1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414e77817f_1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000000"/>
                </a:solidFill>
                <a:latin typeface="Trebuchet MS"/>
                <a:ea typeface="Trebuchet MS"/>
                <a:cs typeface="Trebuchet MS"/>
                <a:sym typeface="Trebuchet MS"/>
              </a:rPr>
              <a:t>[3-5 minutes]</a:t>
            </a:r>
            <a:endParaRPr sz="1100">
              <a:solidFill>
                <a:srgbClr val="000000"/>
              </a:solidFill>
              <a:latin typeface="Trebuchet MS"/>
              <a:ea typeface="Trebuchet MS"/>
              <a:cs typeface="Trebuchet MS"/>
              <a:sym typeface="Trebuchet MS"/>
            </a:endParaRPr>
          </a:p>
        </p:txBody>
      </p:sp>
      <p:sp>
        <p:nvSpPr>
          <p:cNvPr id="195" name="Google Shape;195;g414e77817f_1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0bdf9e5e3_1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40bdf9e5e3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rgbClr val="000000"/>
              </a:buClr>
              <a:buSzPts val="1100"/>
              <a:buFont typeface="Trebuchet MS"/>
              <a:buAutoNum type="arabicPeriod"/>
            </a:pPr>
            <a:r>
              <a:rPr lang="en-US" sz="1100">
                <a:solidFill>
                  <a:srgbClr val="000000"/>
                </a:solidFill>
                <a:latin typeface="Trebuchet MS"/>
                <a:ea typeface="Trebuchet MS"/>
                <a:cs typeface="Trebuchet MS"/>
                <a:sym typeface="Trebuchet MS"/>
              </a:rPr>
              <a:t>Educators will individually answer the question on their notecatcher. </a:t>
            </a:r>
            <a:endParaRPr sz="1100">
              <a:solidFill>
                <a:srgbClr val="000000"/>
              </a:solidFill>
              <a:latin typeface="Trebuchet MS"/>
              <a:ea typeface="Trebuchet MS"/>
              <a:cs typeface="Trebuchet MS"/>
              <a:sym typeface="Trebuchet MS"/>
            </a:endParaRPr>
          </a:p>
          <a:p>
            <a:pPr indent="-298450" lvl="0" marL="457200" marR="0" rtl="0" algn="l">
              <a:spcBef>
                <a:spcPts val="0"/>
              </a:spcBef>
              <a:spcAft>
                <a:spcPts val="0"/>
              </a:spcAft>
              <a:buClr>
                <a:srgbClr val="000000"/>
              </a:buClr>
              <a:buSzPts val="1100"/>
              <a:buFont typeface="Trebuchet MS"/>
              <a:buAutoNum type="arabicPeriod"/>
            </a:pPr>
            <a:r>
              <a:rPr lang="en-US" sz="1100">
                <a:solidFill>
                  <a:srgbClr val="000000"/>
                </a:solidFill>
                <a:latin typeface="Trebuchet MS"/>
                <a:ea typeface="Trebuchet MS"/>
                <a:cs typeface="Trebuchet MS"/>
                <a:sym typeface="Trebuchet MS"/>
              </a:rPr>
              <a:t>Give them 2-3 minutes to complete.</a:t>
            </a:r>
            <a:endParaRPr sz="1100">
              <a:solidFill>
                <a:srgbClr val="000000"/>
              </a:solidFill>
              <a:latin typeface="Trebuchet MS"/>
              <a:ea typeface="Trebuchet MS"/>
              <a:cs typeface="Trebuchet MS"/>
              <a:sym typeface="Trebuchet MS"/>
            </a:endParaRPr>
          </a:p>
        </p:txBody>
      </p:sp>
      <p:sp>
        <p:nvSpPr>
          <p:cNvPr id="207" name="Google Shape;207;g40bdf9e5e3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137c83d00_0_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Address any Parking Lot questions, comments, and/or concerns [2-3 minutes]</a:t>
            </a:r>
            <a:endParaRPr/>
          </a:p>
        </p:txBody>
      </p:sp>
      <p:sp>
        <p:nvSpPr>
          <p:cNvPr id="217" name="Google Shape;217;g4137c83d00_0_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Self-explanatory! Follow the slide. Educators will write their reflection on the note catcher. [2-3 minutes]</a:t>
            </a:r>
            <a:endParaRPr/>
          </a:p>
        </p:txBody>
      </p:sp>
      <p:sp>
        <p:nvSpPr>
          <p:cNvPr id="227" name="Google Shape;227;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415db82b62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Unit Post Assessment [Time determined by administrator]</a:t>
            </a:r>
            <a:endParaRPr/>
          </a:p>
        </p:txBody>
      </p:sp>
      <p:sp>
        <p:nvSpPr>
          <p:cNvPr id="238" name="Google Shape;238;g415db82b62_0_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40bdf9e5e3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40bdf9e5e3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latin typeface="Trebuchet MS"/>
                <a:ea typeface="Trebuchet MS"/>
                <a:cs typeface="Trebuchet MS"/>
                <a:sym typeface="Trebuchet MS"/>
              </a:rPr>
              <a:t>Self-explanatory! The mythbuster is on the notecatcher.</a:t>
            </a:r>
            <a:endParaRPr sz="1100">
              <a:latin typeface="Trebuchet MS"/>
              <a:ea typeface="Trebuchet MS"/>
              <a:cs typeface="Trebuchet MS"/>
              <a:sym typeface="Trebuchet MS"/>
            </a:endParaRPr>
          </a:p>
        </p:txBody>
      </p:sp>
      <p:sp>
        <p:nvSpPr>
          <p:cNvPr id="79" name="Google Shape;79;g40bdf9e5e3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15db82b62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 name="Google Shape;89;g415db82b6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chemeClr val="dk1"/>
              </a:buClr>
              <a:buSzPts val="1100"/>
              <a:buFont typeface="Trebuchet MS"/>
              <a:buAutoNum type="arabicPeriod"/>
            </a:pPr>
            <a:r>
              <a:rPr lang="en-US" sz="1100">
                <a:latin typeface="Trebuchet MS"/>
                <a:ea typeface="Trebuchet MS"/>
                <a:cs typeface="Trebuchet MS"/>
                <a:sym typeface="Trebuchet MS"/>
              </a:rPr>
              <a:t>Review the answers. Parking Lot any questions, comments, or concerns to address at the end. </a:t>
            </a:r>
            <a:r>
              <a:rPr lang="en-US" sz="1100">
                <a:latin typeface="Trebuchet MS"/>
                <a:ea typeface="Trebuchet MS"/>
                <a:cs typeface="Trebuchet MS"/>
                <a:sym typeface="Trebuchet MS"/>
              </a:rPr>
              <a:t>[1 minute]</a:t>
            </a:r>
            <a:endParaRPr sz="1100">
              <a:latin typeface="Trebuchet MS"/>
              <a:ea typeface="Trebuchet MS"/>
              <a:cs typeface="Trebuchet MS"/>
              <a:sym typeface="Trebuchet MS"/>
            </a:endParaRPr>
          </a:p>
        </p:txBody>
      </p:sp>
      <p:sp>
        <p:nvSpPr>
          <p:cNvPr id="90" name="Google Shape;90;g415db82b6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127b9118b_0_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g4127b9118b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You can either have an educator read the goals and objectives out loud or the group can read silently. [2 minutes]</a:t>
            </a:r>
            <a:endParaRPr/>
          </a:p>
          <a:p>
            <a:pPr indent="0" lvl="0" marL="0" marR="0" rtl="0" algn="l">
              <a:spcBef>
                <a:spcPts val="0"/>
              </a:spcBef>
              <a:spcAft>
                <a:spcPts val="0"/>
              </a:spcAft>
              <a:buNone/>
            </a:pPr>
            <a:r>
              <a:rPr lang="en-US"/>
              <a:t>Check for educator understanding by having 1 synthesize and another repeat what s/he heard.</a:t>
            </a:r>
            <a:endParaRPr/>
          </a:p>
        </p:txBody>
      </p:sp>
      <p:sp>
        <p:nvSpPr>
          <p:cNvPr id="100" name="Google Shape;100;g4127b9118b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chemeClr val="dk1"/>
              </a:buClr>
              <a:buSzPts val="1100"/>
              <a:buFont typeface="Trebuchet MS"/>
              <a:buAutoNum type="arabicPeriod"/>
            </a:pPr>
            <a:r>
              <a:rPr lang="en-US" sz="1100">
                <a:latin typeface="Trebuchet MS"/>
                <a:ea typeface="Trebuchet MS"/>
                <a:cs typeface="Trebuchet MS"/>
                <a:sym typeface="Trebuchet MS"/>
              </a:rPr>
              <a:t>Have an educator in the room </a:t>
            </a:r>
            <a:r>
              <a:rPr lang="en-US" sz="1100">
                <a:latin typeface="Trebuchet MS"/>
                <a:ea typeface="Trebuchet MS"/>
                <a:cs typeface="Trebuchet MS"/>
                <a:sym typeface="Trebuchet MS"/>
              </a:rPr>
              <a:t>read the introduction out loud. [30 seconds]</a:t>
            </a:r>
            <a:endParaRPr sz="1100">
              <a:latin typeface="Trebuchet MS"/>
              <a:ea typeface="Trebuchet MS"/>
              <a:cs typeface="Trebuchet MS"/>
              <a:sym typeface="Trebuchet MS"/>
            </a:endParaRPr>
          </a:p>
        </p:txBody>
      </p:sp>
      <p:sp>
        <p:nvSpPr>
          <p:cNvPr id="111" name="Google Shape;11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12f407e5f_0_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g412f407e5f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chemeClr val="dk1"/>
              </a:buClr>
              <a:buSzPts val="1100"/>
              <a:buFont typeface="Trebuchet MS"/>
              <a:buAutoNum type="arabicPeriod"/>
            </a:pPr>
            <a:r>
              <a:rPr lang="en-US" sz="1100">
                <a:latin typeface="Trebuchet MS"/>
                <a:ea typeface="Trebuchet MS"/>
                <a:cs typeface="Trebuchet MS"/>
                <a:sym typeface="Trebuchet MS"/>
              </a:rPr>
              <a:t>Read slide [1 minute]</a:t>
            </a:r>
            <a:endParaRPr sz="1100">
              <a:latin typeface="Trebuchet MS"/>
              <a:ea typeface="Trebuchet MS"/>
              <a:cs typeface="Trebuchet MS"/>
              <a:sym typeface="Trebuchet MS"/>
            </a:endParaRPr>
          </a:p>
          <a:p>
            <a:pPr indent="0" lvl="0" marL="457200" marR="0" rtl="0" algn="l">
              <a:lnSpc>
                <a:spcPct val="100000"/>
              </a:lnSpc>
              <a:spcBef>
                <a:spcPts val="0"/>
              </a:spcBef>
              <a:spcAft>
                <a:spcPts val="0"/>
              </a:spcAft>
              <a:buNone/>
            </a:pPr>
            <a:r>
              <a:t/>
            </a:r>
            <a:endParaRPr sz="1100">
              <a:latin typeface="Trebuchet MS"/>
              <a:ea typeface="Trebuchet MS"/>
              <a:cs typeface="Trebuchet MS"/>
              <a:sym typeface="Trebuchet MS"/>
            </a:endParaRPr>
          </a:p>
        </p:txBody>
      </p:sp>
      <p:sp>
        <p:nvSpPr>
          <p:cNvPr id="131" name="Google Shape;131;g412f407e5f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u="sng">
                <a:latin typeface="Trebuchet MS"/>
                <a:ea typeface="Trebuchet MS"/>
                <a:cs typeface="Trebuchet MS"/>
                <a:sym typeface="Trebuchet MS"/>
              </a:rPr>
              <a:t>Instructions:</a:t>
            </a:r>
            <a:r>
              <a:rPr lang="en-US" sz="1100">
                <a:latin typeface="Trebuchet MS"/>
                <a:ea typeface="Trebuchet MS"/>
                <a:cs typeface="Trebuchet MS"/>
                <a:sym typeface="Trebuchet MS"/>
              </a:rPr>
              <a:t> Examine the above example from Reading, Writing, and Communicating 2020 Colorado Academic Standards. The arrows indicate the title for each text feature. On your note catcher, answer the following question:</a:t>
            </a:r>
            <a:endParaRPr sz="1100">
              <a:latin typeface="Trebuchet MS"/>
              <a:ea typeface="Trebuchet MS"/>
              <a:cs typeface="Trebuchet MS"/>
              <a:sym typeface="Trebuchet MS"/>
            </a:endParaRPr>
          </a:p>
          <a:p>
            <a:pPr indent="-298450" lvl="0" marL="914400" rtl="0" algn="l">
              <a:spcBef>
                <a:spcPts val="0"/>
              </a:spcBef>
              <a:spcAft>
                <a:spcPts val="0"/>
              </a:spcAft>
              <a:buSzPts val="1100"/>
              <a:buFont typeface="Trebuchet MS"/>
              <a:buAutoNum type="arabicPeriod"/>
            </a:pPr>
            <a:r>
              <a:rPr lang="en-US" sz="1100">
                <a:latin typeface="Trebuchet MS"/>
                <a:ea typeface="Trebuchet MS"/>
                <a:cs typeface="Trebuchet MS"/>
                <a:sym typeface="Trebuchet MS"/>
              </a:rPr>
              <a:t>Which of the following feature(s)/element(s) is considered the actual standard? [30 seconds]</a:t>
            </a:r>
            <a:endParaRPr sz="1100">
              <a:latin typeface="Trebuchet MS"/>
              <a:ea typeface="Trebuchet MS"/>
              <a:cs typeface="Trebuchet MS"/>
              <a:sym typeface="Trebuchet MS"/>
            </a:endParaRPr>
          </a:p>
          <a:p>
            <a:pPr indent="-298450" lvl="1" marL="1371600" rtl="0" algn="l">
              <a:spcBef>
                <a:spcPts val="0"/>
              </a:spcBef>
              <a:spcAft>
                <a:spcPts val="0"/>
              </a:spcAft>
              <a:buSzPts val="1100"/>
              <a:buFont typeface="Trebuchet MS"/>
              <a:buAutoNum type="alphaLcPeriod"/>
            </a:pPr>
            <a:r>
              <a:rPr lang="en-US" sz="1100">
                <a:latin typeface="Trebuchet MS"/>
                <a:ea typeface="Trebuchet MS"/>
                <a:cs typeface="Trebuchet MS"/>
                <a:sym typeface="Trebuchet MS"/>
              </a:rPr>
              <a:t>Prepared Graduate Statement</a:t>
            </a:r>
            <a:endParaRPr sz="1100">
              <a:latin typeface="Trebuchet MS"/>
              <a:ea typeface="Trebuchet MS"/>
              <a:cs typeface="Trebuchet MS"/>
              <a:sym typeface="Trebuchet MS"/>
            </a:endParaRPr>
          </a:p>
          <a:p>
            <a:pPr indent="-298450" lvl="1" marL="1371600" rtl="0" algn="l">
              <a:spcBef>
                <a:spcPts val="0"/>
              </a:spcBef>
              <a:spcAft>
                <a:spcPts val="0"/>
              </a:spcAft>
              <a:buSzPts val="1100"/>
              <a:buFont typeface="Trebuchet MS"/>
              <a:buAutoNum type="alphaLcPeriod"/>
            </a:pPr>
            <a:r>
              <a:rPr lang="en-US" sz="1100">
                <a:latin typeface="Trebuchet MS"/>
                <a:ea typeface="Trebuchet MS"/>
                <a:cs typeface="Trebuchet MS"/>
                <a:sym typeface="Trebuchet MS"/>
              </a:rPr>
              <a:t>Grade Level Expectation</a:t>
            </a:r>
            <a:endParaRPr sz="1100">
              <a:latin typeface="Trebuchet MS"/>
              <a:ea typeface="Trebuchet MS"/>
              <a:cs typeface="Trebuchet MS"/>
              <a:sym typeface="Trebuchet MS"/>
            </a:endParaRPr>
          </a:p>
          <a:p>
            <a:pPr indent="-298450" lvl="1" marL="1371600" rtl="0" algn="l">
              <a:spcBef>
                <a:spcPts val="0"/>
              </a:spcBef>
              <a:spcAft>
                <a:spcPts val="0"/>
              </a:spcAft>
              <a:buSzPts val="1100"/>
              <a:buFont typeface="Trebuchet MS"/>
              <a:buAutoNum type="alphaLcPeriod"/>
            </a:pPr>
            <a:r>
              <a:rPr lang="en-US" sz="1100">
                <a:latin typeface="Trebuchet MS"/>
                <a:ea typeface="Trebuchet MS"/>
                <a:cs typeface="Trebuchet MS"/>
                <a:sym typeface="Trebuchet MS"/>
              </a:rPr>
              <a:t>Evidence Outcomes</a:t>
            </a:r>
            <a:endParaRPr sz="1100">
              <a:latin typeface="Trebuchet MS"/>
              <a:ea typeface="Trebuchet MS"/>
              <a:cs typeface="Trebuchet MS"/>
              <a:sym typeface="Trebuchet MS"/>
            </a:endParaRPr>
          </a:p>
          <a:p>
            <a:pPr indent="-298450" lvl="1" marL="1371600" rtl="0" algn="l">
              <a:spcBef>
                <a:spcPts val="0"/>
              </a:spcBef>
              <a:spcAft>
                <a:spcPts val="0"/>
              </a:spcAft>
              <a:buSzPts val="1100"/>
              <a:buFont typeface="Trebuchet MS"/>
              <a:buAutoNum type="alphaLcPeriod"/>
            </a:pPr>
            <a:r>
              <a:rPr lang="en-US" sz="1100">
                <a:latin typeface="Trebuchet MS"/>
                <a:ea typeface="Trebuchet MS"/>
                <a:cs typeface="Trebuchet MS"/>
                <a:sym typeface="Trebuchet MS"/>
              </a:rPr>
              <a:t>Academic Context and Connections</a:t>
            </a:r>
            <a:endParaRPr sz="1100">
              <a:latin typeface="Trebuchet MS"/>
              <a:ea typeface="Trebuchet MS"/>
              <a:cs typeface="Trebuchet MS"/>
              <a:sym typeface="Trebuchet MS"/>
            </a:endParaRPr>
          </a:p>
          <a:p>
            <a:pPr indent="-298450" lvl="1" marL="1371600" rtl="0" algn="l">
              <a:spcBef>
                <a:spcPts val="0"/>
              </a:spcBef>
              <a:spcAft>
                <a:spcPts val="0"/>
              </a:spcAft>
              <a:buSzPts val="1100"/>
              <a:buFont typeface="Trebuchet MS"/>
              <a:buAutoNum type="alphaLcPeriod"/>
            </a:pPr>
            <a:r>
              <a:rPr lang="en-US" sz="1100">
                <a:latin typeface="Trebuchet MS"/>
                <a:ea typeface="Trebuchet MS"/>
                <a:cs typeface="Trebuchet MS"/>
                <a:sym typeface="Trebuchet MS"/>
              </a:rPr>
              <a:t>A, B, and C</a:t>
            </a:r>
            <a:endParaRPr sz="1100">
              <a:latin typeface="Trebuchet MS"/>
              <a:ea typeface="Trebuchet MS"/>
              <a:cs typeface="Trebuchet MS"/>
              <a:sym typeface="Trebuchet MS"/>
            </a:endParaRPr>
          </a:p>
          <a:p>
            <a:pPr indent="-298450" lvl="1" marL="1371600" rtl="0" algn="l">
              <a:spcBef>
                <a:spcPts val="0"/>
              </a:spcBef>
              <a:spcAft>
                <a:spcPts val="0"/>
              </a:spcAft>
              <a:buSzPts val="1100"/>
              <a:buFont typeface="Trebuchet MS"/>
              <a:buAutoNum type="alphaLcPeriod"/>
            </a:pPr>
            <a:r>
              <a:rPr lang="en-US" sz="1100">
                <a:latin typeface="Trebuchet MS"/>
                <a:ea typeface="Trebuchet MS"/>
                <a:cs typeface="Trebuchet MS"/>
                <a:sym typeface="Trebuchet MS"/>
              </a:rPr>
              <a:t>All of the above</a:t>
            </a:r>
            <a:endParaRPr sz="1100">
              <a:latin typeface="Trebuchet MS"/>
              <a:ea typeface="Trebuchet MS"/>
              <a:cs typeface="Trebuchet MS"/>
              <a:sym typeface="Trebuchet MS"/>
            </a:endParaRPr>
          </a:p>
          <a:p>
            <a:pPr indent="0" lvl="0" marL="0" rtl="0" algn="l">
              <a:spcBef>
                <a:spcPts val="0"/>
              </a:spcBef>
              <a:spcAft>
                <a:spcPts val="0"/>
              </a:spcAft>
              <a:buNone/>
            </a:pPr>
            <a:r>
              <a:rPr lang="en-US" sz="1100">
                <a:latin typeface="Trebuchet MS"/>
                <a:ea typeface="Trebuchet MS"/>
                <a:cs typeface="Trebuchet MS"/>
                <a:sym typeface="Trebuchet MS"/>
              </a:rPr>
              <a:t>Take a quick poll by asking, “How many selected _________?”</a:t>
            </a:r>
            <a:endParaRPr sz="1100">
              <a:latin typeface="Trebuchet MS"/>
              <a:ea typeface="Trebuchet MS"/>
              <a:cs typeface="Trebuchet MS"/>
              <a:sym typeface="Trebuchet MS"/>
            </a:endParaRPr>
          </a:p>
        </p:txBody>
      </p:sp>
      <p:sp>
        <p:nvSpPr>
          <p:cNvPr id="147" name="Google Shape;1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412f407e5f_0_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412f407e5f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Trebuchet MS"/>
                <a:ea typeface="Trebuchet MS"/>
                <a:cs typeface="Trebuchet MS"/>
                <a:sym typeface="Trebuchet MS"/>
              </a:rPr>
              <a:t>Read slide [1 minute]</a:t>
            </a:r>
            <a:endParaRPr sz="1100">
              <a:latin typeface="Trebuchet MS"/>
              <a:ea typeface="Trebuchet MS"/>
              <a:cs typeface="Trebuchet MS"/>
              <a:sym typeface="Trebuchet MS"/>
            </a:endParaRPr>
          </a:p>
        </p:txBody>
      </p:sp>
      <p:sp>
        <p:nvSpPr>
          <p:cNvPr id="162" name="Google Shape;162;g412f407e5f_0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4119e885e7_0_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4119e885e7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00">
                <a:solidFill>
                  <a:srgbClr val="000000"/>
                </a:solidFill>
                <a:latin typeface="Trebuchet MS"/>
                <a:ea typeface="Trebuchet MS"/>
                <a:cs typeface="Trebuchet MS"/>
                <a:sym typeface="Trebuchet MS"/>
              </a:rPr>
              <a:t>In Module #4, you briefly examined the different features of the 2020 Colorado Academic Standards. Across all disciplines you noticed the following changes: [2 minute]</a:t>
            </a:r>
            <a:endParaRPr sz="1100">
              <a:solidFill>
                <a:srgbClr val="000000"/>
              </a:solidFill>
              <a:latin typeface="Trebuchet MS"/>
              <a:ea typeface="Trebuchet MS"/>
              <a:cs typeface="Trebuchet MS"/>
              <a:sym typeface="Trebuchet MS"/>
            </a:endParaRPr>
          </a:p>
          <a:p>
            <a:pPr indent="-298450" lvl="0" marL="457200" marR="0" rtl="0" algn="l">
              <a:spcBef>
                <a:spcPts val="0"/>
              </a:spcBef>
              <a:spcAft>
                <a:spcPts val="0"/>
              </a:spcAft>
              <a:buClr>
                <a:schemeClr val="dk1"/>
              </a:buClr>
              <a:buSzPts val="1100"/>
              <a:buFont typeface="Arial"/>
              <a:buChar char="●"/>
            </a:pPr>
            <a:r>
              <a:rPr lang="en-US" sz="1100">
                <a:latin typeface="Arial"/>
                <a:ea typeface="Arial"/>
                <a:cs typeface="Arial"/>
                <a:sym typeface="Arial"/>
              </a:rPr>
              <a:t>Changed the title of the </a:t>
            </a:r>
            <a:r>
              <a:rPr i="1" lang="en-US" sz="1100">
                <a:latin typeface="Arial"/>
                <a:ea typeface="Arial"/>
                <a:cs typeface="Arial"/>
                <a:sym typeface="Arial"/>
              </a:rPr>
              <a:t>Prepared Graduate Competencies</a:t>
            </a:r>
            <a:r>
              <a:rPr lang="en-US" sz="1100">
                <a:latin typeface="Arial"/>
                <a:ea typeface="Arial"/>
                <a:cs typeface="Arial"/>
                <a:sym typeface="Arial"/>
              </a:rPr>
              <a:t> section of the standards document to</a:t>
            </a:r>
            <a:r>
              <a:rPr b="1" lang="en-US" sz="1100">
                <a:latin typeface="Arial"/>
                <a:ea typeface="Arial"/>
                <a:cs typeface="Arial"/>
                <a:sym typeface="Arial"/>
              </a:rPr>
              <a:t> </a:t>
            </a:r>
            <a:r>
              <a:rPr i="1" lang="en-US" sz="1100">
                <a:latin typeface="Arial"/>
                <a:ea typeface="Arial"/>
                <a:cs typeface="Arial"/>
                <a:sym typeface="Arial"/>
              </a:rPr>
              <a:t>Prepared Graduate Statements </a:t>
            </a:r>
            <a:r>
              <a:rPr lang="en-US" sz="1100">
                <a:latin typeface="Arial"/>
                <a:ea typeface="Arial"/>
                <a:cs typeface="Arial"/>
                <a:sym typeface="Arial"/>
              </a:rPr>
              <a:t>to reduce confusion with competency-based learning systems of instruction and assessment practices.</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Changed the title of the </a:t>
            </a:r>
            <a:r>
              <a:rPr i="1" lang="en-US" sz="1100">
                <a:latin typeface="Arial"/>
                <a:ea typeface="Arial"/>
                <a:cs typeface="Arial"/>
                <a:sym typeface="Arial"/>
              </a:rPr>
              <a:t>21</a:t>
            </a:r>
            <a:r>
              <a:rPr baseline="30000" i="1" lang="en-US" sz="1100">
                <a:latin typeface="Arial"/>
                <a:ea typeface="Arial"/>
                <a:cs typeface="Arial"/>
                <a:sym typeface="Arial"/>
              </a:rPr>
              <a:t>st</a:t>
            </a:r>
            <a:r>
              <a:rPr i="1" lang="en-US" sz="1100">
                <a:latin typeface="Arial"/>
                <a:ea typeface="Arial"/>
                <a:cs typeface="Arial"/>
                <a:sym typeface="Arial"/>
              </a:rPr>
              <a:t> Century Skills and Readiness Competencies</a:t>
            </a:r>
            <a:r>
              <a:rPr lang="en-US" sz="1100">
                <a:latin typeface="Arial"/>
                <a:ea typeface="Arial"/>
                <a:cs typeface="Arial"/>
                <a:sym typeface="Arial"/>
              </a:rPr>
              <a:t> section of the standards document to </a:t>
            </a:r>
            <a:r>
              <a:rPr i="1" lang="en-US" sz="1100">
                <a:latin typeface="Arial"/>
                <a:ea typeface="Arial"/>
                <a:cs typeface="Arial"/>
                <a:sym typeface="Arial"/>
              </a:rPr>
              <a:t>Academic Context and Connections.</a:t>
            </a:r>
            <a:r>
              <a:rPr lang="en-US" sz="1100">
                <a:latin typeface="Arial"/>
                <a:ea typeface="Arial"/>
                <a:cs typeface="Arial"/>
                <a:sym typeface="Arial"/>
              </a:rPr>
              <a:t> The sections within the </a:t>
            </a:r>
            <a:r>
              <a:rPr i="1" lang="en-US" sz="1100">
                <a:latin typeface="Arial"/>
                <a:ea typeface="Arial"/>
                <a:cs typeface="Arial"/>
                <a:sym typeface="Arial"/>
              </a:rPr>
              <a:t>Academic Context and Connections</a:t>
            </a:r>
            <a:r>
              <a:rPr lang="en-US" sz="1100">
                <a:latin typeface="Arial"/>
                <a:ea typeface="Arial"/>
                <a:cs typeface="Arial"/>
                <a:sym typeface="Arial"/>
              </a:rPr>
              <a:t> will continue to focus on inquiry, application and relevance. However, the sub-sections for each content area contain variations in order to capture the unique subject-specific elements needed to create context for learning.</a:t>
            </a:r>
            <a:endParaRPr sz="1100">
              <a:latin typeface="Arial"/>
              <a:ea typeface="Arial"/>
              <a:cs typeface="Arial"/>
              <a:sym typeface="Arial"/>
            </a:endParaRPr>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The preschool standards for all content areas contain revisions to align expectations with Colorado’s Early Learning and Development Guidelines and the latest revision of the Head Start Early Learning Outcomes Framework.</a:t>
            </a:r>
            <a:endParaRPr sz="1100">
              <a:latin typeface="Arial"/>
              <a:ea typeface="Arial"/>
              <a:cs typeface="Arial"/>
              <a:sym typeface="Arial"/>
            </a:endParaRPr>
          </a:p>
          <a:p>
            <a:pPr indent="0" lvl="0" marL="0" marR="0" rtl="0" algn="l">
              <a:spcBef>
                <a:spcPts val="600"/>
              </a:spcBef>
              <a:spcAft>
                <a:spcPts val="0"/>
              </a:spcAft>
              <a:buNone/>
            </a:pPr>
            <a:r>
              <a:t/>
            </a:r>
            <a:endParaRPr sz="1100">
              <a:solidFill>
                <a:srgbClr val="000000"/>
              </a:solidFill>
              <a:latin typeface="Trebuchet MS"/>
              <a:ea typeface="Trebuchet MS"/>
              <a:cs typeface="Trebuchet MS"/>
              <a:sym typeface="Trebuchet MS"/>
            </a:endParaRPr>
          </a:p>
        </p:txBody>
      </p:sp>
      <p:sp>
        <p:nvSpPr>
          <p:cNvPr id="174" name="Google Shape;174;g4119e885e7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pic>
        <p:nvPicPr>
          <p:cNvPr id="16" name="Google Shape;16;p2" title="Header graphic"/>
          <p:cNvPicPr preferRelativeResize="0"/>
          <p:nvPr/>
        </p:nvPicPr>
        <p:blipFill rotWithShape="1">
          <a:blip r:embed="rId2">
            <a:alphaModFix/>
          </a:blip>
          <a:srcRect b="0" l="0" r="0" t="0"/>
          <a:stretch/>
        </p:blipFill>
        <p:spPr>
          <a:xfrm>
            <a:off x="0" y="0"/>
            <a:ext cx="9144000" cy="1257300"/>
          </a:xfrm>
          <a:prstGeom prst="rect">
            <a:avLst/>
          </a:prstGeom>
          <a:noFill/>
          <a:ln>
            <a:noFill/>
          </a:ln>
        </p:spPr>
      </p:pic>
      <p:sp>
        <p:nvSpPr>
          <p:cNvPr id="17" name="Google Shape;17;p2"/>
          <p:cNvSpPr txBox="1"/>
          <p:nvPr>
            <p:ph type="ctrTitle"/>
          </p:nvPr>
        </p:nvSpPr>
        <p:spPr>
          <a:xfrm>
            <a:off x="685800" y="3355923"/>
            <a:ext cx="7772400" cy="1526927"/>
          </a:xfrm>
          <a:prstGeom prst="rect">
            <a:avLst/>
          </a:prstGeom>
          <a:noFill/>
          <a:ln>
            <a:noFill/>
          </a:ln>
        </p:spPr>
        <p:txBody>
          <a:bodyPr anchorCtr="0" anchor="t" bIns="0" lIns="0" spcFirstLastPara="1" rIns="0" wrap="square" tIns="0"/>
          <a:lstStyle>
            <a:lvl1pPr lvl="0" marR="0" rtl="0" algn="ctr">
              <a:lnSpc>
                <a:spcPct val="9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
          <p:cNvSpPr txBox="1"/>
          <p:nvPr>
            <p:ph idx="1" type="subTitle"/>
          </p:nvPr>
        </p:nvSpPr>
        <p:spPr>
          <a:xfrm>
            <a:off x="1143000" y="5093063"/>
            <a:ext cx="6858000" cy="443429"/>
          </a:xfrm>
          <a:prstGeom prst="rect">
            <a:avLst/>
          </a:prstGeom>
          <a:noFill/>
          <a:ln>
            <a:noFill/>
          </a:ln>
        </p:spPr>
        <p:txBody>
          <a:bodyPr anchorCtr="0" anchor="t" bIns="45700" lIns="91425" spcFirstLastPara="1" rIns="91425" wrap="square" tIns="45700"/>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Trebuchet MS"/>
                <a:ea typeface="Trebuchet MS"/>
                <a:cs typeface="Trebuchet MS"/>
                <a:sym typeface="Trebuchet MS"/>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9" name="Google Shape;19;p2"/>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0" marR="0" rtl="0" algn="ctr">
              <a:spcBef>
                <a:spcPts val="0"/>
              </a:spcBef>
              <a:buNone/>
              <a:defRPr b="0" i="0" sz="1200" u="none" cap="none" strike="noStrike">
                <a:solidFill>
                  <a:srgbClr val="888888"/>
                </a:solidFill>
                <a:latin typeface="Calibri"/>
                <a:ea typeface="Calibri"/>
                <a:cs typeface="Calibri"/>
                <a:sym typeface="Calibri"/>
              </a:defRPr>
            </a:lvl2pPr>
            <a:lvl3pPr indent="0" lvl="2" marL="0" marR="0" rtl="0" algn="ctr">
              <a:spcBef>
                <a:spcPts val="0"/>
              </a:spcBef>
              <a:buNone/>
              <a:defRPr b="0" i="0" sz="1200" u="none" cap="none" strike="noStrike">
                <a:solidFill>
                  <a:srgbClr val="888888"/>
                </a:solidFill>
                <a:latin typeface="Calibri"/>
                <a:ea typeface="Calibri"/>
                <a:cs typeface="Calibri"/>
                <a:sym typeface="Calibri"/>
              </a:defRPr>
            </a:lvl3pPr>
            <a:lvl4pPr indent="0" lvl="3" marL="0" marR="0" rtl="0" algn="ctr">
              <a:spcBef>
                <a:spcPts val="0"/>
              </a:spcBef>
              <a:buNone/>
              <a:defRPr b="0" i="0" sz="1200" u="none" cap="none" strike="noStrike">
                <a:solidFill>
                  <a:srgbClr val="888888"/>
                </a:solidFill>
                <a:latin typeface="Calibri"/>
                <a:ea typeface="Calibri"/>
                <a:cs typeface="Calibri"/>
                <a:sym typeface="Calibri"/>
              </a:defRPr>
            </a:lvl4pPr>
            <a:lvl5pPr indent="0" lvl="4" marL="0" marR="0" rtl="0" algn="ctr">
              <a:spcBef>
                <a:spcPts val="0"/>
              </a:spcBef>
              <a:buNone/>
              <a:defRPr b="0" i="0" sz="1200" u="none" cap="none" strike="noStrike">
                <a:solidFill>
                  <a:srgbClr val="888888"/>
                </a:solidFill>
                <a:latin typeface="Calibri"/>
                <a:ea typeface="Calibri"/>
                <a:cs typeface="Calibri"/>
                <a:sym typeface="Calibri"/>
              </a:defRPr>
            </a:lvl5pPr>
            <a:lvl6pPr indent="0" lvl="5" marL="0" marR="0" rtl="0" algn="ctr">
              <a:spcBef>
                <a:spcPts val="0"/>
              </a:spcBef>
              <a:buNone/>
              <a:defRPr b="0" i="0" sz="1200" u="none" cap="none" strike="noStrike">
                <a:solidFill>
                  <a:srgbClr val="888888"/>
                </a:solidFill>
                <a:latin typeface="Calibri"/>
                <a:ea typeface="Calibri"/>
                <a:cs typeface="Calibri"/>
                <a:sym typeface="Calibri"/>
              </a:defRPr>
            </a:lvl6pPr>
            <a:lvl7pPr indent="0" lvl="6" marL="0" marR="0" rtl="0" algn="ctr">
              <a:spcBef>
                <a:spcPts val="0"/>
              </a:spcBef>
              <a:buNone/>
              <a:defRPr b="0" i="0" sz="1200" u="none" cap="none" strike="noStrike">
                <a:solidFill>
                  <a:srgbClr val="888888"/>
                </a:solidFill>
                <a:latin typeface="Calibri"/>
                <a:ea typeface="Calibri"/>
                <a:cs typeface="Calibri"/>
                <a:sym typeface="Calibri"/>
              </a:defRPr>
            </a:lvl7pPr>
            <a:lvl8pPr indent="0" lvl="7" marL="0" marR="0" rtl="0" algn="ctr">
              <a:spcBef>
                <a:spcPts val="0"/>
              </a:spcBef>
              <a:buNone/>
              <a:defRPr b="0" i="0" sz="1200" u="none" cap="none" strike="noStrike">
                <a:solidFill>
                  <a:srgbClr val="888888"/>
                </a:solidFill>
                <a:latin typeface="Calibri"/>
                <a:ea typeface="Calibri"/>
                <a:cs typeface="Calibri"/>
                <a:sym typeface="Calibri"/>
              </a:defRPr>
            </a:lvl8pPr>
            <a:lvl9pPr indent="0" lvl="8" marL="0" marR="0" rtl="0" algn="ctr">
              <a:spcBef>
                <a:spcPts val="0"/>
              </a:spcBef>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20" name="Google Shape;20;p2" title="Colorado Department of Education logo"/>
          <p:cNvPicPr preferRelativeResize="0"/>
          <p:nvPr/>
        </p:nvPicPr>
        <p:blipFill rotWithShape="1">
          <a:blip r:embed="rId3">
            <a:alphaModFix/>
          </a:blip>
          <a:srcRect b="0" l="0" r="0" t="0"/>
          <a:stretch/>
        </p:blipFill>
        <p:spPr>
          <a:xfrm>
            <a:off x="2326382" y="1746979"/>
            <a:ext cx="4491235" cy="8190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no page number">
  <p:cSld name="Blank - no page number">
    <p:spTree>
      <p:nvGrpSpPr>
        <p:cNvPr id="59" name="Shape 5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0" name="Shape 60"/>
        <p:cNvGrpSpPr/>
        <p:nvPr/>
      </p:nvGrpSpPr>
      <p:grpSpPr>
        <a:xfrm>
          <a:off x="0" y="0"/>
          <a:ext cx="0" cy="0"/>
          <a:chOff x="0" y="0"/>
          <a:chExt cx="0" cy="0"/>
        </a:xfrm>
      </p:grpSpPr>
      <p:sp>
        <p:nvSpPr>
          <p:cNvPr id="61" name="Google Shape;61;p12"/>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2" name="Google Shape;62;p12"/>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12"/>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obj">
  <p:cSld name="OBJECT">
    <p:spTree>
      <p:nvGrpSpPr>
        <p:cNvPr id="21" name="Shape 21"/>
        <p:cNvGrpSpPr/>
        <p:nvPr/>
      </p:nvGrpSpPr>
      <p:grpSpPr>
        <a:xfrm>
          <a:off x="0" y="0"/>
          <a:ext cx="0" cy="0"/>
          <a:chOff x="0" y="0"/>
          <a:chExt cx="0" cy="0"/>
        </a:xfrm>
      </p:grpSpPr>
      <p:pic>
        <p:nvPicPr>
          <p:cNvPr id="22" name="Google Shape;22;p3" title="Header graphic"/>
          <p:cNvPicPr preferRelativeResize="0"/>
          <p:nvPr/>
        </p:nvPicPr>
        <p:blipFill rotWithShape="1">
          <a:blip r:embed="rId2">
            <a:alphaModFix/>
          </a:blip>
          <a:srcRect b="0" l="0" r="0" t="0"/>
          <a:stretch/>
        </p:blipFill>
        <p:spPr>
          <a:xfrm>
            <a:off x="0" y="0"/>
            <a:ext cx="9144000" cy="1257300"/>
          </a:xfrm>
          <a:prstGeom prst="rect">
            <a:avLst/>
          </a:prstGeom>
          <a:noFill/>
          <a:ln>
            <a:noFill/>
          </a:ln>
        </p:spPr>
      </p:pic>
      <p:sp>
        <p:nvSpPr>
          <p:cNvPr id="23" name="Google Shape;23;p3"/>
          <p:cNvSpPr txBox="1"/>
          <p:nvPr>
            <p:ph type="title"/>
          </p:nvPr>
        </p:nvSpPr>
        <p:spPr>
          <a:xfrm>
            <a:off x="274320" y="274320"/>
            <a:ext cx="7886700" cy="710141"/>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3"/>
          <p:cNvSpPr txBox="1"/>
          <p:nvPr>
            <p:ph idx="1" type="body"/>
          </p:nvPr>
        </p:nvSpPr>
        <p:spPr>
          <a:xfrm>
            <a:off x="628650" y="1463040"/>
            <a:ext cx="7886700" cy="4351338"/>
          </a:xfrm>
          <a:prstGeom prst="rect">
            <a:avLst/>
          </a:prstGeom>
          <a:noFill/>
          <a:ln>
            <a:noFill/>
          </a:ln>
        </p:spPr>
        <p:txBody>
          <a:bodyPr anchorCtr="0" anchor="t" bIns="0" lIns="0" spcFirstLastPara="1" rIns="0" wrap="square" tIns="0"/>
          <a:lstStyle>
            <a:lvl1pPr indent="-228600" lvl="0" marL="457200" marR="0" rtl="0" algn="l">
              <a:lnSpc>
                <a:spcPct val="100000"/>
              </a:lnSpc>
              <a:spcBef>
                <a:spcPts val="1000"/>
              </a:spcBef>
              <a:spcAft>
                <a:spcPts val="0"/>
              </a:spcAft>
              <a:buClr>
                <a:srgbClr val="5C6670"/>
              </a:buClr>
              <a:buSzPts val="2400"/>
              <a:buFont typeface="Arial"/>
              <a:buNone/>
              <a:defRPr b="0" i="0" sz="2400" u="none" cap="none" strike="noStrike">
                <a:solidFill>
                  <a:srgbClr val="5C6670"/>
                </a:solidFill>
                <a:latin typeface="Trebuchet MS"/>
                <a:ea typeface="Trebuchet MS"/>
                <a:cs typeface="Trebuchet MS"/>
                <a:sym typeface="Trebuchet MS"/>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17500" lvl="4" marL="22860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3"/>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0" marR="0" rtl="0" algn="ctr">
              <a:spcBef>
                <a:spcPts val="0"/>
              </a:spcBef>
              <a:buNone/>
              <a:defRPr b="0" i="0" sz="1200" u="none" cap="none" strike="noStrike">
                <a:solidFill>
                  <a:srgbClr val="888888"/>
                </a:solidFill>
                <a:latin typeface="Calibri"/>
                <a:ea typeface="Calibri"/>
                <a:cs typeface="Calibri"/>
                <a:sym typeface="Calibri"/>
              </a:defRPr>
            </a:lvl2pPr>
            <a:lvl3pPr indent="0" lvl="2" marL="0" marR="0" rtl="0" algn="ctr">
              <a:spcBef>
                <a:spcPts val="0"/>
              </a:spcBef>
              <a:buNone/>
              <a:defRPr b="0" i="0" sz="1200" u="none" cap="none" strike="noStrike">
                <a:solidFill>
                  <a:srgbClr val="888888"/>
                </a:solidFill>
                <a:latin typeface="Calibri"/>
                <a:ea typeface="Calibri"/>
                <a:cs typeface="Calibri"/>
                <a:sym typeface="Calibri"/>
              </a:defRPr>
            </a:lvl3pPr>
            <a:lvl4pPr indent="0" lvl="3" marL="0" marR="0" rtl="0" algn="ctr">
              <a:spcBef>
                <a:spcPts val="0"/>
              </a:spcBef>
              <a:buNone/>
              <a:defRPr b="0" i="0" sz="1200" u="none" cap="none" strike="noStrike">
                <a:solidFill>
                  <a:srgbClr val="888888"/>
                </a:solidFill>
                <a:latin typeface="Calibri"/>
                <a:ea typeface="Calibri"/>
                <a:cs typeface="Calibri"/>
                <a:sym typeface="Calibri"/>
              </a:defRPr>
            </a:lvl4pPr>
            <a:lvl5pPr indent="0" lvl="4" marL="0" marR="0" rtl="0" algn="ctr">
              <a:spcBef>
                <a:spcPts val="0"/>
              </a:spcBef>
              <a:buNone/>
              <a:defRPr b="0" i="0" sz="1200" u="none" cap="none" strike="noStrike">
                <a:solidFill>
                  <a:srgbClr val="888888"/>
                </a:solidFill>
                <a:latin typeface="Calibri"/>
                <a:ea typeface="Calibri"/>
                <a:cs typeface="Calibri"/>
                <a:sym typeface="Calibri"/>
              </a:defRPr>
            </a:lvl5pPr>
            <a:lvl6pPr indent="0" lvl="5" marL="0" marR="0" rtl="0" algn="ctr">
              <a:spcBef>
                <a:spcPts val="0"/>
              </a:spcBef>
              <a:buNone/>
              <a:defRPr b="0" i="0" sz="1200" u="none" cap="none" strike="noStrike">
                <a:solidFill>
                  <a:srgbClr val="888888"/>
                </a:solidFill>
                <a:latin typeface="Calibri"/>
                <a:ea typeface="Calibri"/>
                <a:cs typeface="Calibri"/>
                <a:sym typeface="Calibri"/>
              </a:defRPr>
            </a:lvl6pPr>
            <a:lvl7pPr indent="0" lvl="6" marL="0" marR="0" rtl="0" algn="ctr">
              <a:spcBef>
                <a:spcPts val="0"/>
              </a:spcBef>
              <a:buNone/>
              <a:defRPr b="0" i="0" sz="1200" u="none" cap="none" strike="noStrike">
                <a:solidFill>
                  <a:srgbClr val="888888"/>
                </a:solidFill>
                <a:latin typeface="Calibri"/>
                <a:ea typeface="Calibri"/>
                <a:cs typeface="Calibri"/>
                <a:sym typeface="Calibri"/>
              </a:defRPr>
            </a:lvl7pPr>
            <a:lvl8pPr indent="0" lvl="7" marL="0" marR="0" rtl="0" algn="ctr">
              <a:spcBef>
                <a:spcPts val="0"/>
              </a:spcBef>
              <a:buNone/>
              <a:defRPr b="0" i="0" sz="1200" u="none" cap="none" strike="noStrike">
                <a:solidFill>
                  <a:srgbClr val="888888"/>
                </a:solidFill>
                <a:latin typeface="Calibri"/>
                <a:ea typeface="Calibri"/>
                <a:cs typeface="Calibri"/>
                <a:sym typeface="Calibri"/>
              </a:defRPr>
            </a:lvl8pPr>
            <a:lvl9pPr indent="0" lvl="8" marL="0" marR="0" rtl="0" algn="ctr">
              <a:spcBef>
                <a:spcPts val="0"/>
              </a:spcBef>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26" name="Google Shape;26;p3" title="CDE logo"/>
          <p:cNvPicPr preferRelativeResize="0"/>
          <p:nvPr/>
        </p:nvPicPr>
        <p:blipFill rotWithShape="1">
          <a:blip r:embed="rId3">
            <a:alphaModFix/>
          </a:blip>
          <a:srcRect b="0" l="0" r="0" t="0"/>
          <a:stretch/>
        </p:blipFill>
        <p:spPr>
          <a:xfrm>
            <a:off x="8000973" y="6225630"/>
            <a:ext cx="1028753" cy="5588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
    <p:spTree>
      <p:nvGrpSpPr>
        <p:cNvPr id="27" name="Shape 27"/>
        <p:cNvGrpSpPr/>
        <p:nvPr/>
      </p:nvGrpSpPr>
      <p:grpSpPr>
        <a:xfrm>
          <a:off x="0" y="0"/>
          <a:ext cx="0" cy="0"/>
          <a:chOff x="0" y="0"/>
          <a:chExt cx="0" cy="0"/>
        </a:xfrm>
      </p:grpSpPr>
      <p:sp>
        <p:nvSpPr>
          <p:cNvPr id="28" name="Google Shape;28;p4"/>
          <p:cNvSpPr txBox="1"/>
          <p:nvPr>
            <p:ph idx="1" type="body"/>
          </p:nvPr>
        </p:nvSpPr>
        <p:spPr>
          <a:xfrm>
            <a:off x="311700" y="5640967"/>
            <a:ext cx="5998800" cy="7984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1"/>
              </a:buClr>
              <a:buSzPts val="2400"/>
              <a:buFont typeface="PT Sans Narrow"/>
              <a:buNone/>
              <a:defRPr b="0" i="0" sz="2400" u="none" cap="none" strike="noStrike">
                <a:solidFill>
                  <a:schemeClr val="dk1"/>
                </a:solidFill>
                <a:latin typeface="PT Sans Narrow"/>
                <a:ea typeface="PT Sans Narrow"/>
                <a:cs typeface="PT Sans Narrow"/>
                <a:sym typeface="PT Sans Narrow"/>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4"/>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with page number" type="blank">
  <p:cSld name="BLANK">
    <p:spTree>
      <p:nvGrpSpPr>
        <p:cNvPr id="30" name="Shape 30"/>
        <p:cNvGrpSpPr/>
        <p:nvPr/>
      </p:nvGrpSpPr>
      <p:grpSpPr>
        <a:xfrm>
          <a:off x="0" y="0"/>
          <a:ext cx="0" cy="0"/>
          <a:chOff x="0" y="0"/>
          <a:chExt cx="0" cy="0"/>
        </a:xfrm>
      </p:grpSpPr>
      <p:sp>
        <p:nvSpPr>
          <p:cNvPr id="31" name="Google Shape;31;p5"/>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0" i="0" sz="1200" u="none" cap="none" strike="noStrike">
                <a:solidFill>
                  <a:srgbClr val="888888"/>
                </a:solidFill>
                <a:latin typeface="Calibri"/>
                <a:ea typeface="Calibri"/>
                <a:cs typeface="Calibri"/>
                <a:sym typeface="Calibri"/>
              </a:defRPr>
            </a:lvl1pPr>
            <a:lvl2pPr indent="0" lvl="1" marL="0" marR="0" rtl="0" algn="ctr">
              <a:spcBef>
                <a:spcPts val="0"/>
              </a:spcBef>
              <a:buNone/>
              <a:defRPr b="0" i="0" sz="1200" u="none" cap="none" strike="noStrike">
                <a:solidFill>
                  <a:srgbClr val="888888"/>
                </a:solidFill>
                <a:latin typeface="Calibri"/>
                <a:ea typeface="Calibri"/>
                <a:cs typeface="Calibri"/>
                <a:sym typeface="Calibri"/>
              </a:defRPr>
            </a:lvl2pPr>
            <a:lvl3pPr indent="0" lvl="2" marL="0" marR="0" rtl="0" algn="ctr">
              <a:spcBef>
                <a:spcPts val="0"/>
              </a:spcBef>
              <a:buNone/>
              <a:defRPr b="0" i="0" sz="1200" u="none" cap="none" strike="noStrike">
                <a:solidFill>
                  <a:srgbClr val="888888"/>
                </a:solidFill>
                <a:latin typeface="Calibri"/>
                <a:ea typeface="Calibri"/>
                <a:cs typeface="Calibri"/>
                <a:sym typeface="Calibri"/>
              </a:defRPr>
            </a:lvl3pPr>
            <a:lvl4pPr indent="0" lvl="3" marL="0" marR="0" rtl="0" algn="ctr">
              <a:spcBef>
                <a:spcPts val="0"/>
              </a:spcBef>
              <a:buNone/>
              <a:defRPr b="0" i="0" sz="1200" u="none" cap="none" strike="noStrike">
                <a:solidFill>
                  <a:srgbClr val="888888"/>
                </a:solidFill>
                <a:latin typeface="Calibri"/>
                <a:ea typeface="Calibri"/>
                <a:cs typeface="Calibri"/>
                <a:sym typeface="Calibri"/>
              </a:defRPr>
            </a:lvl4pPr>
            <a:lvl5pPr indent="0" lvl="4" marL="0" marR="0" rtl="0" algn="ctr">
              <a:spcBef>
                <a:spcPts val="0"/>
              </a:spcBef>
              <a:buNone/>
              <a:defRPr b="0" i="0" sz="1200" u="none" cap="none" strike="noStrike">
                <a:solidFill>
                  <a:srgbClr val="888888"/>
                </a:solidFill>
                <a:latin typeface="Calibri"/>
                <a:ea typeface="Calibri"/>
                <a:cs typeface="Calibri"/>
                <a:sym typeface="Calibri"/>
              </a:defRPr>
            </a:lvl5pPr>
            <a:lvl6pPr indent="0" lvl="5" marL="0" marR="0" rtl="0" algn="ctr">
              <a:spcBef>
                <a:spcPts val="0"/>
              </a:spcBef>
              <a:buNone/>
              <a:defRPr b="0" i="0" sz="1200" u="none" cap="none" strike="noStrike">
                <a:solidFill>
                  <a:srgbClr val="888888"/>
                </a:solidFill>
                <a:latin typeface="Calibri"/>
                <a:ea typeface="Calibri"/>
                <a:cs typeface="Calibri"/>
                <a:sym typeface="Calibri"/>
              </a:defRPr>
            </a:lvl6pPr>
            <a:lvl7pPr indent="0" lvl="6" marL="0" marR="0" rtl="0" algn="ctr">
              <a:spcBef>
                <a:spcPts val="0"/>
              </a:spcBef>
              <a:buNone/>
              <a:defRPr b="0" i="0" sz="1200" u="none" cap="none" strike="noStrike">
                <a:solidFill>
                  <a:srgbClr val="888888"/>
                </a:solidFill>
                <a:latin typeface="Calibri"/>
                <a:ea typeface="Calibri"/>
                <a:cs typeface="Calibri"/>
                <a:sym typeface="Calibri"/>
              </a:defRPr>
            </a:lvl7pPr>
            <a:lvl8pPr indent="0" lvl="7" marL="0" marR="0" rtl="0" algn="ctr">
              <a:spcBef>
                <a:spcPts val="0"/>
              </a:spcBef>
              <a:buNone/>
              <a:defRPr b="0" i="0" sz="1200" u="none" cap="none" strike="noStrike">
                <a:solidFill>
                  <a:srgbClr val="888888"/>
                </a:solidFill>
                <a:latin typeface="Calibri"/>
                <a:ea typeface="Calibri"/>
                <a:cs typeface="Calibri"/>
                <a:sym typeface="Calibri"/>
              </a:defRPr>
            </a:lvl8pPr>
            <a:lvl9pPr indent="0" lvl="8" marL="0" marR="0" rtl="0" algn="ctr">
              <a:spcBef>
                <a:spcPts val="0"/>
              </a:spcBef>
              <a:buNone/>
              <a:defRPr b="0" i="0" sz="12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32" name="Shape 32"/>
        <p:cNvGrpSpPr/>
        <p:nvPr/>
      </p:nvGrpSpPr>
      <p:grpSpPr>
        <a:xfrm>
          <a:off x="0" y="0"/>
          <a:ext cx="0" cy="0"/>
          <a:chOff x="0" y="0"/>
          <a:chExt cx="0" cy="0"/>
        </a:xfrm>
      </p:grpSpPr>
      <p:sp>
        <p:nvSpPr>
          <p:cNvPr id="33" name="Google Shape;33;p6"/>
          <p:cNvSpPr txBox="1"/>
          <p:nvPr>
            <p:ph idx="1" type="body"/>
          </p:nvPr>
        </p:nvSpPr>
        <p:spPr>
          <a:xfrm>
            <a:off x="274320" y="1463040"/>
            <a:ext cx="4011083" cy="4351338"/>
          </a:xfrm>
          <a:prstGeom prst="rect">
            <a:avLst/>
          </a:prstGeom>
          <a:noFill/>
          <a:ln>
            <a:noFill/>
          </a:ln>
        </p:spPr>
        <p:txBody>
          <a:bodyPr anchorCtr="0" anchor="t" bIns="0" lIns="0" spcFirstLastPara="1" rIns="0" wrap="square" tIns="0"/>
          <a:lstStyle>
            <a:lvl1pPr indent="-228600" lvl="0" marL="457200" marR="0" rtl="0" algn="l">
              <a:lnSpc>
                <a:spcPct val="10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4" name="Google Shape;34;p6" title="Header graphic"/>
          <p:cNvPicPr preferRelativeResize="0"/>
          <p:nvPr/>
        </p:nvPicPr>
        <p:blipFill rotWithShape="1">
          <a:blip r:embed="rId2">
            <a:alphaModFix/>
          </a:blip>
          <a:srcRect b="0" l="0" r="0" t="0"/>
          <a:stretch/>
        </p:blipFill>
        <p:spPr>
          <a:xfrm>
            <a:off x="0" y="0"/>
            <a:ext cx="9144000" cy="1257300"/>
          </a:xfrm>
          <a:prstGeom prst="rect">
            <a:avLst/>
          </a:prstGeom>
          <a:noFill/>
          <a:ln>
            <a:noFill/>
          </a:ln>
        </p:spPr>
      </p:pic>
      <p:sp>
        <p:nvSpPr>
          <p:cNvPr id="35" name="Google Shape;35;p6"/>
          <p:cNvSpPr txBox="1"/>
          <p:nvPr>
            <p:ph type="title"/>
          </p:nvPr>
        </p:nvSpPr>
        <p:spPr>
          <a:xfrm>
            <a:off x="274320" y="274320"/>
            <a:ext cx="7886700" cy="710141"/>
          </a:xfrm>
          <a:prstGeom prst="rect">
            <a:avLst/>
          </a:prstGeom>
          <a:noFill/>
          <a:ln>
            <a:noFill/>
          </a:ln>
        </p:spPr>
        <p:txBody>
          <a:bodyPr anchorCtr="0" anchor="t" bIns="0" lIns="0" spcFirstLastPara="1" rIns="0" wrap="square" tIns="0"/>
          <a:lstStyle>
            <a:lvl1pPr lvl="0" marR="0" rtl="0" algn="l">
              <a:lnSpc>
                <a:spcPct val="100000"/>
              </a:lnSpc>
              <a:spcBef>
                <a:spcPts val="0"/>
              </a:spcBef>
              <a:spcAft>
                <a:spcPts val="0"/>
              </a:spcAft>
              <a:buClr>
                <a:srgbClr val="000000"/>
              </a:buClr>
              <a:buSzPts val="2400"/>
              <a:buFont typeface="Arial"/>
              <a:buNone/>
              <a:defRPr b="0" i="0" sz="2400" u="none" cap="none" strike="noStrike">
                <a:solidFill>
                  <a:srgbClr val="0000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6"/>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rgbClr val="888888"/>
                </a:solidFill>
                <a:latin typeface="Calibri"/>
                <a:ea typeface="Calibri"/>
                <a:cs typeface="Calibri"/>
                <a:sym typeface="Calibri"/>
              </a:defRPr>
            </a:lvl1pPr>
            <a:lvl2pPr indent="0" lvl="1" marL="0" marR="0" rtl="0" algn="ctr">
              <a:spcBef>
                <a:spcPts val="0"/>
              </a:spcBef>
              <a:buNone/>
              <a:defRPr sz="1200">
                <a:solidFill>
                  <a:srgbClr val="888888"/>
                </a:solidFill>
                <a:latin typeface="Calibri"/>
                <a:ea typeface="Calibri"/>
                <a:cs typeface="Calibri"/>
                <a:sym typeface="Calibri"/>
              </a:defRPr>
            </a:lvl2pPr>
            <a:lvl3pPr indent="0" lvl="2" marL="0" marR="0" rtl="0" algn="ctr">
              <a:spcBef>
                <a:spcPts val="0"/>
              </a:spcBef>
              <a:buNone/>
              <a:defRPr sz="1200">
                <a:solidFill>
                  <a:srgbClr val="888888"/>
                </a:solidFill>
                <a:latin typeface="Calibri"/>
                <a:ea typeface="Calibri"/>
                <a:cs typeface="Calibri"/>
                <a:sym typeface="Calibri"/>
              </a:defRPr>
            </a:lvl3pPr>
            <a:lvl4pPr indent="0" lvl="3" marL="0" marR="0" rtl="0" algn="ctr">
              <a:spcBef>
                <a:spcPts val="0"/>
              </a:spcBef>
              <a:buNone/>
              <a:defRPr sz="1200">
                <a:solidFill>
                  <a:srgbClr val="888888"/>
                </a:solidFill>
                <a:latin typeface="Calibri"/>
                <a:ea typeface="Calibri"/>
                <a:cs typeface="Calibri"/>
                <a:sym typeface="Calibri"/>
              </a:defRPr>
            </a:lvl4pPr>
            <a:lvl5pPr indent="0" lvl="4" marL="0" marR="0" rtl="0" algn="ctr">
              <a:spcBef>
                <a:spcPts val="0"/>
              </a:spcBef>
              <a:buNone/>
              <a:defRPr sz="1200">
                <a:solidFill>
                  <a:srgbClr val="888888"/>
                </a:solidFill>
                <a:latin typeface="Calibri"/>
                <a:ea typeface="Calibri"/>
                <a:cs typeface="Calibri"/>
                <a:sym typeface="Calibri"/>
              </a:defRPr>
            </a:lvl5pPr>
            <a:lvl6pPr indent="0" lvl="5" marL="0" marR="0" rtl="0" algn="ctr">
              <a:spcBef>
                <a:spcPts val="0"/>
              </a:spcBef>
              <a:buNone/>
              <a:defRPr sz="1200">
                <a:solidFill>
                  <a:srgbClr val="888888"/>
                </a:solidFill>
                <a:latin typeface="Calibri"/>
                <a:ea typeface="Calibri"/>
                <a:cs typeface="Calibri"/>
                <a:sym typeface="Calibri"/>
              </a:defRPr>
            </a:lvl6pPr>
            <a:lvl7pPr indent="0" lvl="6" marL="0" marR="0" rtl="0" algn="ctr">
              <a:spcBef>
                <a:spcPts val="0"/>
              </a:spcBef>
              <a:buNone/>
              <a:defRPr sz="1200">
                <a:solidFill>
                  <a:srgbClr val="888888"/>
                </a:solidFill>
                <a:latin typeface="Calibri"/>
                <a:ea typeface="Calibri"/>
                <a:cs typeface="Calibri"/>
                <a:sym typeface="Calibri"/>
              </a:defRPr>
            </a:lvl7pPr>
            <a:lvl8pPr indent="0" lvl="7" marL="0" marR="0" rtl="0" algn="ctr">
              <a:spcBef>
                <a:spcPts val="0"/>
              </a:spcBef>
              <a:buNone/>
              <a:defRPr sz="1200">
                <a:solidFill>
                  <a:srgbClr val="888888"/>
                </a:solidFill>
                <a:latin typeface="Calibri"/>
                <a:ea typeface="Calibri"/>
                <a:cs typeface="Calibri"/>
                <a:sym typeface="Calibri"/>
              </a:defRPr>
            </a:lvl8pPr>
            <a:lvl9pPr indent="0" lvl="8" marL="0" marR="0" rtl="0" algn="ctr">
              <a:spcBef>
                <a:spcPts val="0"/>
              </a:spcBef>
              <a:buNone/>
              <a:defRPr sz="1200">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7" name="Google Shape;37;p6"/>
          <p:cNvSpPr txBox="1"/>
          <p:nvPr>
            <p:ph idx="2" type="body"/>
          </p:nvPr>
        </p:nvSpPr>
        <p:spPr>
          <a:xfrm>
            <a:off x="4736254" y="1463040"/>
            <a:ext cx="4011083" cy="4351338"/>
          </a:xfrm>
          <a:prstGeom prst="rect">
            <a:avLst/>
          </a:prstGeom>
          <a:noFill/>
          <a:ln>
            <a:noFill/>
          </a:ln>
        </p:spPr>
        <p:txBody>
          <a:bodyPr anchorCtr="0" anchor="t" bIns="0" lIns="0" spcFirstLastPara="1" rIns="0" wrap="square" tIns="0"/>
          <a:lstStyle>
            <a:lvl1pPr indent="-228600" lvl="0" marL="457200" marR="0" rtl="0" algn="l">
              <a:lnSpc>
                <a:spcPct val="10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8" name="Google Shape;38;p6" title="CDE logo"/>
          <p:cNvPicPr preferRelativeResize="0"/>
          <p:nvPr/>
        </p:nvPicPr>
        <p:blipFill rotWithShape="1">
          <a:blip r:embed="rId3">
            <a:alphaModFix/>
          </a:blip>
          <a:srcRect b="0" l="0" r="0" t="0"/>
          <a:stretch/>
        </p:blipFill>
        <p:spPr>
          <a:xfrm>
            <a:off x="8000973" y="6225630"/>
            <a:ext cx="1028753" cy="5588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Blue">
  <p:cSld name="Section Divider - Blue">
    <p:spTree>
      <p:nvGrpSpPr>
        <p:cNvPr id="39" name="Shape 39"/>
        <p:cNvGrpSpPr/>
        <p:nvPr/>
      </p:nvGrpSpPr>
      <p:grpSpPr>
        <a:xfrm>
          <a:off x="0" y="0"/>
          <a:ext cx="0" cy="0"/>
          <a:chOff x="0" y="0"/>
          <a:chExt cx="0" cy="0"/>
        </a:xfrm>
      </p:grpSpPr>
      <p:pic>
        <p:nvPicPr>
          <p:cNvPr id="40" name="Google Shape;40;p7" title="Blue background"/>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1" name="Google Shape;41;p7"/>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2" name="Google Shape;42;p7"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
        <p:nvSpPr>
          <p:cNvPr id="43" name="Google Shape;43;p7"/>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green">
  <p:cSld name="Section Divider - green">
    <p:spTree>
      <p:nvGrpSpPr>
        <p:cNvPr id="44" name="Shape 44"/>
        <p:cNvGrpSpPr/>
        <p:nvPr/>
      </p:nvGrpSpPr>
      <p:grpSpPr>
        <a:xfrm>
          <a:off x="0" y="0"/>
          <a:ext cx="0" cy="0"/>
          <a:chOff x="0" y="0"/>
          <a:chExt cx="0" cy="0"/>
        </a:xfrm>
      </p:grpSpPr>
      <p:pic>
        <p:nvPicPr>
          <p:cNvPr id="45" name="Google Shape;45;p8" title="Green background"/>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46" name="Google Shape;46;p8"/>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47" name="Google Shape;47;p8"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
        <p:nvSpPr>
          <p:cNvPr id="48" name="Google Shape;48;p8"/>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divider - blue to green">
  <p:cSld name="Section divider - blue to green">
    <p:spTree>
      <p:nvGrpSpPr>
        <p:cNvPr id="49" name="Shape 49"/>
        <p:cNvGrpSpPr/>
        <p:nvPr/>
      </p:nvGrpSpPr>
      <p:grpSpPr>
        <a:xfrm>
          <a:off x="0" y="0"/>
          <a:ext cx="0" cy="0"/>
          <a:chOff x="0" y="0"/>
          <a:chExt cx="0" cy="0"/>
        </a:xfrm>
      </p:grpSpPr>
      <p:pic>
        <p:nvPicPr>
          <p:cNvPr id="50" name="Google Shape;50;p9" title="Blue-green background"/>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1" name="Google Shape;51;p9"/>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2" name="Google Shape;52;p9"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
        <p:nvSpPr>
          <p:cNvPr id="53" name="Google Shape;53;p9"/>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54" name="Shape 54"/>
        <p:cNvGrpSpPr/>
        <p:nvPr/>
      </p:nvGrpSpPr>
      <p:grpSpPr>
        <a:xfrm>
          <a:off x="0" y="0"/>
          <a:ext cx="0" cy="0"/>
          <a:chOff x="0" y="0"/>
          <a:chExt cx="0" cy="0"/>
        </a:xfrm>
      </p:grpSpPr>
      <p:pic>
        <p:nvPicPr>
          <p:cNvPr id="55" name="Google Shape;55;p10" title="Blue background for 2018 goals"/>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56" name="Google Shape;56;p10"/>
          <p:cNvSpPr txBox="1"/>
          <p:nvPr>
            <p:ph idx="12" type="sldNum"/>
          </p:nvPr>
        </p:nvSpPr>
        <p:spPr>
          <a:xfrm>
            <a:off x="274320" y="6356351"/>
            <a:ext cx="467783"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sz="1200">
                <a:solidFill>
                  <a:schemeClr val="lt1"/>
                </a:solidFill>
                <a:latin typeface="Calibri"/>
                <a:ea typeface="Calibri"/>
                <a:cs typeface="Calibri"/>
                <a:sym typeface="Calibri"/>
              </a:defRPr>
            </a:lvl1pPr>
            <a:lvl2pPr indent="0" lvl="1" marL="0" marR="0" rtl="0" algn="ctr">
              <a:spcBef>
                <a:spcPts val="0"/>
              </a:spcBef>
              <a:buNone/>
              <a:defRPr sz="1200">
                <a:solidFill>
                  <a:schemeClr val="lt1"/>
                </a:solidFill>
                <a:latin typeface="Calibri"/>
                <a:ea typeface="Calibri"/>
                <a:cs typeface="Calibri"/>
                <a:sym typeface="Calibri"/>
              </a:defRPr>
            </a:lvl2pPr>
            <a:lvl3pPr indent="0" lvl="2" marL="0" marR="0" rtl="0" algn="ctr">
              <a:spcBef>
                <a:spcPts val="0"/>
              </a:spcBef>
              <a:buNone/>
              <a:defRPr sz="1200">
                <a:solidFill>
                  <a:schemeClr val="lt1"/>
                </a:solidFill>
                <a:latin typeface="Calibri"/>
                <a:ea typeface="Calibri"/>
                <a:cs typeface="Calibri"/>
                <a:sym typeface="Calibri"/>
              </a:defRPr>
            </a:lvl3pPr>
            <a:lvl4pPr indent="0" lvl="3" marL="0" marR="0" rtl="0" algn="ctr">
              <a:spcBef>
                <a:spcPts val="0"/>
              </a:spcBef>
              <a:buNone/>
              <a:defRPr sz="1200">
                <a:solidFill>
                  <a:schemeClr val="lt1"/>
                </a:solidFill>
                <a:latin typeface="Calibri"/>
                <a:ea typeface="Calibri"/>
                <a:cs typeface="Calibri"/>
                <a:sym typeface="Calibri"/>
              </a:defRPr>
            </a:lvl4pPr>
            <a:lvl5pPr indent="0" lvl="4" marL="0" marR="0" rtl="0" algn="ctr">
              <a:spcBef>
                <a:spcPts val="0"/>
              </a:spcBef>
              <a:buNone/>
              <a:defRPr sz="1200">
                <a:solidFill>
                  <a:schemeClr val="lt1"/>
                </a:solidFill>
                <a:latin typeface="Calibri"/>
                <a:ea typeface="Calibri"/>
                <a:cs typeface="Calibri"/>
                <a:sym typeface="Calibri"/>
              </a:defRPr>
            </a:lvl5pPr>
            <a:lvl6pPr indent="0" lvl="5" marL="0" marR="0" rtl="0" algn="ctr">
              <a:spcBef>
                <a:spcPts val="0"/>
              </a:spcBef>
              <a:buNone/>
              <a:defRPr sz="1200">
                <a:solidFill>
                  <a:schemeClr val="lt1"/>
                </a:solidFill>
                <a:latin typeface="Calibri"/>
                <a:ea typeface="Calibri"/>
                <a:cs typeface="Calibri"/>
                <a:sym typeface="Calibri"/>
              </a:defRPr>
            </a:lvl6pPr>
            <a:lvl7pPr indent="0" lvl="6" marL="0" marR="0" rtl="0" algn="ctr">
              <a:spcBef>
                <a:spcPts val="0"/>
              </a:spcBef>
              <a:buNone/>
              <a:defRPr sz="1200">
                <a:solidFill>
                  <a:schemeClr val="lt1"/>
                </a:solidFill>
                <a:latin typeface="Calibri"/>
                <a:ea typeface="Calibri"/>
                <a:cs typeface="Calibri"/>
                <a:sym typeface="Calibri"/>
              </a:defRPr>
            </a:lvl7pPr>
            <a:lvl8pPr indent="0" lvl="7" marL="0" marR="0" rtl="0" algn="ctr">
              <a:spcBef>
                <a:spcPts val="0"/>
              </a:spcBef>
              <a:buNone/>
              <a:defRPr sz="1200">
                <a:solidFill>
                  <a:schemeClr val="lt1"/>
                </a:solidFill>
                <a:latin typeface="Calibri"/>
                <a:ea typeface="Calibri"/>
                <a:cs typeface="Calibri"/>
                <a:sym typeface="Calibri"/>
              </a:defRPr>
            </a:lvl8pPr>
            <a:lvl9pPr indent="0" lvl="8" marL="0" marR="0" rtl="0" algn="ctr">
              <a:spcBef>
                <a:spcPts val="0"/>
              </a:spcBef>
              <a:buNone/>
              <a:defRPr sz="12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7" name="Google Shape;57;p10"/>
          <p:cNvSpPr txBox="1"/>
          <p:nvPr>
            <p:ph type="ctrTitle"/>
          </p:nvPr>
        </p:nvSpPr>
        <p:spPr>
          <a:xfrm>
            <a:off x="685800" y="2062163"/>
            <a:ext cx="7772400" cy="2387600"/>
          </a:xfrm>
          <a:prstGeom prst="rect">
            <a:avLst/>
          </a:prstGeom>
          <a:noFill/>
          <a:ln>
            <a:noFill/>
          </a:ln>
        </p:spPr>
        <p:txBody>
          <a:bodyPr anchorCtr="0" anchor="ctr" bIns="0" lIns="0" spcFirstLastPara="1" rIns="0" wrap="square" tIns="0"/>
          <a:lstStyle>
            <a:lvl1pPr lvl="0" marR="0" rtl="0" algn="ctr">
              <a:lnSpc>
                <a:spcPct val="9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8" name="Google Shape;58;p10" title="CDE logo"/>
          <p:cNvPicPr preferRelativeResize="0"/>
          <p:nvPr/>
        </p:nvPicPr>
        <p:blipFill rotWithShape="1">
          <a:blip r:embed="rId3">
            <a:alphaModFix/>
          </a:blip>
          <a:srcRect b="0" l="0" r="0" t="0"/>
          <a:stretch/>
        </p:blipFill>
        <p:spPr>
          <a:xfrm>
            <a:off x="8036964" y="6246435"/>
            <a:ext cx="975232" cy="52975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628650" y="6356351"/>
            <a:ext cx="20574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028950" y="6356351"/>
            <a:ext cx="30861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2.png"/><Relationship Id="rId5"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34.png"/><Relationship Id="rId5"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11.png"/><Relationship Id="rId13" Type="http://schemas.openxmlformats.org/officeDocument/2006/relationships/image" Target="../media/image31.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19.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3"/>
          <p:cNvSpPr txBox="1"/>
          <p:nvPr>
            <p:ph type="ctrTitle"/>
          </p:nvPr>
        </p:nvSpPr>
        <p:spPr>
          <a:xfrm>
            <a:off x="160200" y="2722675"/>
            <a:ext cx="8823600" cy="1879200"/>
          </a:xfrm>
          <a:prstGeom prst="rect">
            <a:avLst/>
          </a:prstGeom>
          <a:noFill/>
          <a:ln>
            <a:noFill/>
          </a:ln>
        </p:spPr>
        <p:txBody>
          <a:bodyPr anchorCtr="0" anchor="t" bIns="0" lIns="0" spcFirstLastPara="1" rIns="0" wrap="square" tIns="0">
            <a:noAutofit/>
          </a:bodyPr>
          <a:lstStyle/>
          <a:p>
            <a:pPr indent="0" lvl="0" marL="0" marR="0" rtl="0" algn="ctr">
              <a:lnSpc>
                <a:spcPct val="90000"/>
              </a:lnSpc>
              <a:spcBef>
                <a:spcPts val="0"/>
              </a:spcBef>
              <a:spcAft>
                <a:spcPts val="0"/>
              </a:spcAft>
              <a:buNone/>
            </a:pPr>
            <a:r>
              <a:rPr lang="en-US" sz="3600">
                <a:solidFill>
                  <a:srgbClr val="000000"/>
                </a:solidFill>
                <a:latin typeface="Trebuchet MS"/>
                <a:ea typeface="Trebuchet MS"/>
                <a:cs typeface="Trebuchet MS"/>
                <a:sym typeface="Trebuchet MS"/>
              </a:rPr>
              <a:t>Module 6:</a:t>
            </a:r>
            <a:endParaRPr sz="3600">
              <a:solidFill>
                <a:srgbClr val="000000"/>
              </a:solidFill>
              <a:latin typeface="Trebuchet MS"/>
              <a:ea typeface="Trebuchet MS"/>
              <a:cs typeface="Trebuchet MS"/>
              <a:sym typeface="Trebuchet MS"/>
            </a:endParaRPr>
          </a:p>
          <a:p>
            <a:pPr indent="0" lvl="0" marL="0" marR="0" rtl="0" algn="ctr">
              <a:lnSpc>
                <a:spcPct val="90000"/>
              </a:lnSpc>
              <a:spcBef>
                <a:spcPts val="0"/>
              </a:spcBef>
              <a:spcAft>
                <a:spcPts val="0"/>
              </a:spcAft>
              <a:buNone/>
            </a:pPr>
            <a:r>
              <a:rPr lang="en-US" sz="3600">
                <a:solidFill>
                  <a:srgbClr val="000000"/>
                </a:solidFill>
                <a:latin typeface="Trebuchet MS"/>
                <a:ea typeface="Trebuchet MS"/>
                <a:cs typeface="Trebuchet MS"/>
                <a:sym typeface="Trebuchet MS"/>
              </a:rPr>
              <a:t>Making Connections</a:t>
            </a:r>
            <a:endParaRPr sz="3600">
              <a:solidFill>
                <a:srgbClr val="000000"/>
              </a:solidFill>
              <a:latin typeface="Trebuchet MS"/>
              <a:ea typeface="Trebuchet MS"/>
              <a:cs typeface="Trebuchet MS"/>
              <a:sym typeface="Trebuchet MS"/>
            </a:endParaRPr>
          </a:p>
          <a:p>
            <a:pPr indent="0" lvl="0" marL="0" marR="0" rtl="0" algn="ctr">
              <a:lnSpc>
                <a:spcPct val="90000"/>
              </a:lnSpc>
              <a:spcBef>
                <a:spcPts val="0"/>
              </a:spcBef>
              <a:spcAft>
                <a:spcPts val="0"/>
              </a:spcAft>
              <a:buNone/>
            </a:pPr>
            <a:r>
              <a:rPr lang="en-US" sz="2400">
                <a:solidFill>
                  <a:srgbClr val="000000"/>
                </a:solidFill>
                <a:latin typeface="Trebuchet MS"/>
                <a:ea typeface="Trebuchet MS"/>
                <a:cs typeface="Trebuchet MS"/>
                <a:sym typeface="Trebuchet MS"/>
              </a:rPr>
              <a:t>How the 2020 Colorado Academic Standards Work Together for Colorado Students!</a:t>
            </a:r>
            <a:endParaRPr sz="2400">
              <a:solidFill>
                <a:srgbClr val="000000"/>
              </a:solidFill>
              <a:latin typeface="Trebuchet MS"/>
              <a:ea typeface="Trebuchet MS"/>
              <a:cs typeface="Trebuchet MS"/>
              <a:sym typeface="Trebuchet MS"/>
            </a:endParaRPr>
          </a:p>
          <a:p>
            <a:pPr indent="0" lvl="0" marL="0" marR="0" rtl="0" algn="ctr">
              <a:lnSpc>
                <a:spcPct val="90000"/>
              </a:lnSpc>
              <a:spcBef>
                <a:spcPts val="0"/>
              </a:spcBef>
              <a:spcAft>
                <a:spcPts val="0"/>
              </a:spcAft>
              <a:buNone/>
            </a:pPr>
            <a:r>
              <a:t/>
            </a:r>
            <a:endParaRPr sz="4000">
              <a:solidFill>
                <a:srgbClr val="000000"/>
              </a:solidFill>
              <a:latin typeface="Trebuchet MS"/>
              <a:ea typeface="Trebuchet MS"/>
              <a:cs typeface="Trebuchet MS"/>
              <a:sym typeface="Trebuchet MS"/>
            </a:endParaRPr>
          </a:p>
        </p:txBody>
      </p:sp>
      <p:grpSp>
        <p:nvGrpSpPr>
          <p:cNvPr id="70" name="Google Shape;70;p13"/>
          <p:cNvGrpSpPr/>
          <p:nvPr/>
        </p:nvGrpSpPr>
        <p:grpSpPr>
          <a:xfrm>
            <a:off x="56870" y="0"/>
            <a:ext cx="1433609" cy="1433609"/>
            <a:chOff x="87840" y="134578"/>
            <a:chExt cx="1433609" cy="1433609"/>
          </a:xfrm>
        </p:grpSpPr>
        <p:sp>
          <p:nvSpPr>
            <p:cNvPr id="71" name="Google Shape;71;p13"/>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72" name="Google Shape;72;p13"/>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73" name="Google Shape;73;p13"/>
          <p:cNvPicPr preferRelativeResize="0"/>
          <p:nvPr/>
        </p:nvPicPr>
        <p:blipFill>
          <a:blip r:embed="rId4">
            <a:alphaModFix/>
          </a:blip>
          <a:stretch>
            <a:fillRect/>
          </a:stretch>
        </p:blipFill>
        <p:spPr>
          <a:xfrm rot="-558268">
            <a:off x="275825" y="4982425"/>
            <a:ext cx="2441900" cy="1629050"/>
          </a:xfrm>
          <a:prstGeom prst="rect">
            <a:avLst/>
          </a:prstGeom>
          <a:noFill/>
          <a:ln>
            <a:noFill/>
          </a:ln>
        </p:spPr>
      </p:pic>
      <p:pic>
        <p:nvPicPr>
          <p:cNvPr id="74" name="Google Shape;74;p13"/>
          <p:cNvPicPr preferRelativeResize="0"/>
          <p:nvPr/>
        </p:nvPicPr>
        <p:blipFill>
          <a:blip r:embed="rId5">
            <a:alphaModFix/>
          </a:blip>
          <a:stretch>
            <a:fillRect/>
          </a:stretch>
        </p:blipFill>
        <p:spPr>
          <a:xfrm rot="534283">
            <a:off x="6302081" y="4956387"/>
            <a:ext cx="2523964" cy="1681148"/>
          </a:xfrm>
          <a:prstGeom prst="rect">
            <a:avLst/>
          </a:prstGeom>
          <a:noFill/>
          <a:ln>
            <a:noFill/>
          </a:ln>
        </p:spPr>
      </p:pic>
      <p:pic>
        <p:nvPicPr>
          <p:cNvPr id="75" name="Google Shape;75;p13"/>
          <p:cNvPicPr preferRelativeResize="0"/>
          <p:nvPr/>
        </p:nvPicPr>
        <p:blipFill>
          <a:blip r:embed="rId6">
            <a:alphaModFix/>
          </a:blip>
          <a:stretch>
            <a:fillRect/>
          </a:stretch>
        </p:blipFill>
        <p:spPr>
          <a:xfrm>
            <a:off x="3111250" y="5017193"/>
            <a:ext cx="2673150" cy="178098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22"/>
          <p:cNvSpPr txBox="1"/>
          <p:nvPr>
            <p:ph type="title"/>
          </p:nvPr>
        </p:nvSpPr>
        <p:spPr>
          <a:xfrm>
            <a:off x="1680500" y="60275"/>
            <a:ext cx="6942300" cy="102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Making Connections</a:t>
            </a:r>
            <a:endParaRPr sz="3600">
              <a:latin typeface="Trebuchet MS"/>
              <a:ea typeface="Trebuchet MS"/>
              <a:cs typeface="Trebuchet MS"/>
              <a:sym typeface="Trebuchet MS"/>
            </a:endParaRPr>
          </a:p>
        </p:txBody>
      </p:sp>
      <p:grpSp>
        <p:nvGrpSpPr>
          <p:cNvPr id="187" name="Google Shape;187;p22"/>
          <p:cNvGrpSpPr/>
          <p:nvPr/>
        </p:nvGrpSpPr>
        <p:grpSpPr>
          <a:xfrm>
            <a:off x="0" y="0"/>
            <a:ext cx="1433700" cy="1433700"/>
            <a:chOff x="87840" y="134578"/>
            <a:chExt cx="1433700" cy="1433700"/>
          </a:xfrm>
        </p:grpSpPr>
        <p:sp>
          <p:nvSpPr>
            <p:cNvPr id="188" name="Google Shape;188;p22"/>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89" name="Google Shape;189;p22"/>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sp>
        <p:nvSpPr>
          <p:cNvPr id="190" name="Google Shape;190;p22"/>
          <p:cNvSpPr txBox="1"/>
          <p:nvPr/>
        </p:nvSpPr>
        <p:spPr>
          <a:xfrm>
            <a:off x="59775" y="4641725"/>
            <a:ext cx="4377600" cy="21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pic>
        <p:nvPicPr>
          <p:cNvPr id="191" name="Google Shape;191;p22"/>
          <p:cNvPicPr preferRelativeResize="0"/>
          <p:nvPr/>
        </p:nvPicPr>
        <p:blipFill>
          <a:blip r:embed="rId4">
            <a:alphaModFix/>
          </a:blip>
          <a:stretch>
            <a:fillRect/>
          </a:stretch>
        </p:blipFill>
        <p:spPr>
          <a:xfrm>
            <a:off x="59775" y="1328433"/>
            <a:ext cx="9144001" cy="54348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3"/>
          <p:cNvSpPr txBox="1"/>
          <p:nvPr>
            <p:ph type="title"/>
          </p:nvPr>
        </p:nvSpPr>
        <p:spPr>
          <a:xfrm>
            <a:off x="1673950" y="26975"/>
            <a:ext cx="6942300" cy="102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Gallery Walk</a:t>
            </a:r>
            <a:endParaRPr sz="3600">
              <a:latin typeface="Trebuchet MS"/>
              <a:ea typeface="Trebuchet MS"/>
              <a:cs typeface="Trebuchet MS"/>
              <a:sym typeface="Trebuchet MS"/>
            </a:endParaRPr>
          </a:p>
        </p:txBody>
      </p:sp>
      <p:grpSp>
        <p:nvGrpSpPr>
          <p:cNvPr id="198" name="Google Shape;198;p23"/>
          <p:cNvGrpSpPr/>
          <p:nvPr/>
        </p:nvGrpSpPr>
        <p:grpSpPr>
          <a:xfrm>
            <a:off x="0" y="0"/>
            <a:ext cx="1433700" cy="1433700"/>
            <a:chOff x="87840" y="134578"/>
            <a:chExt cx="1433700" cy="1433700"/>
          </a:xfrm>
        </p:grpSpPr>
        <p:sp>
          <p:nvSpPr>
            <p:cNvPr id="199" name="Google Shape;199;p23"/>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00" name="Google Shape;200;p23"/>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201" name="Google Shape;201;p23"/>
          <p:cNvPicPr preferRelativeResize="0"/>
          <p:nvPr/>
        </p:nvPicPr>
        <p:blipFill>
          <a:blip r:embed="rId4">
            <a:alphaModFix/>
          </a:blip>
          <a:stretch>
            <a:fillRect/>
          </a:stretch>
        </p:blipFill>
        <p:spPr>
          <a:xfrm>
            <a:off x="3945425" y="2157050"/>
            <a:ext cx="1540975" cy="1824450"/>
          </a:xfrm>
          <a:prstGeom prst="rect">
            <a:avLst/>
          </a:prstGeom>
          <a:noFill/>
          <a:ln>
            <a:noFill/>
          </a:ln>
        </p:spPr>
      </p:pic>
      <p:sp>
        <p:nvSpPr>
          <p:cNvPr id="202" name="Google Shape;202;p23"/>
          <p:cNvSpPr txBox="1"/>
          <p:nvPr/>
        </p:nvSpPr>
        <p:spPr>
          <a:xfrm>
            <a:off x="66400" y="1302900"/>
            <a:ext cx="8720100" cy="52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u="sng">
                <a:latin typeface="Trebuchet MS"/>
                <a:ea typeface="Trebuchet MS"/>
                <a:cs typeface="Trebuchet MS"/>
                <a:sym typeface="Trebuchet MS"/>
              </a:rPr>
              <a:t>Instructions:</a:t>
            </a:r>
            <a:r>
              <a:rPr lang="en-US" sz="2000">
                <a:latin typeface="Trebuchet MS"/>
                <a:ea typeface="Trebuchet MS"/>
                <a:cs typeface="Trebuchet MS"/>
                <a:sym typeface="Trebuchet MS"/>
              </a:rPr>
              <a:t> Capture the following on your note catcher:</a:t>
            </a:r>
            <a:endParaRPr sz="2000">
              <a:latin typeface="Trebuchet MS"/>
              <a:ea typeface="Trebuchet MS"/>
              <a:cs typeface="Trebuchet MS"/>
              <a:sym typeface="Trebuchet MS"/>
            </a:endParaRPr>
          </a:p>
          <a:p>
            <a:pPr indent="0" lvl="0" marL="0" rtl="0" algn="l">
              <a:spcBef>
                <a:spcPts val="0"/>
              </a:spcBef>
              <a:spcAft>
                <a:spcPts val="0"/>
              </a:spcAft>
              <a:buClr>
                <a:schemeClr val="dk1"/>
              </a:buClr>
              <a:buSzPts val="1100"/>
              <a:buFont typeface="Arial"/>
              <a:buNone/>
            </a:pPr>
            <a:r>
              <a:t/>
            </a:r>
            <a:endParaRPr sz="2000">
              <a:latin typeface="Trebuchet MS"/>
              <a:ea typeface="Trebuchet MS"/>
              <a:cs typeface="Trebuchet MS"/>
              <a:sym typeface="Trebuchet MS"/>
            </a:endParaRPr>
          </a:p>
          <a:p>
            <a:pPr indent="-355600" lvl="0" marL="457200" rtl="0" algn="l">
              <a:spcBef>
                <a:spcPts val="0"/>
              </a:spcBef>
              <a:spcAft>
                <a:spcPts val="0"/>
              </a:spcAft>
              <a:buSzPts val="2000"/>
              <a:buFont typeface="Trebuchet MS"/>
              <a:buAutoNum type="alphaUcPeriod"/>
            </a:pPr>
            <a:r>
              <a:rPr lang="en-US" sz="2000">
                <a:latin typeface="Trebuchet MS"/>
                <a:ea typeface="Trebuchet MS"/>
                <a:cs typeface="Trebuchet MS"/>
                <a:sym typeface="Trebuchet MS"/>
              </a:rPr>
              <a:t>Similarities in response(s).</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rPr lang="en-US" sz="2000">
                <a:latin typeface="Trebuchet MS"/>
                <a:ea typeface="Trebuchet MS"/>
                <a:cs typeface="Trebuchet MS"/>
                <a:sym typeface="Trebuchet MS"/>
              </a:rPr>
              <a:t>B.	Response(s) that make you go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457200" rtl="0" algn="l">
              <a:spcBef>
                <a:spcPts val="0"/>
              </a:spcBef>
              <a:spcAft>
                <a:spcPts val="0"/>
              </a:spcAft>
              <a:buNone/>
            </a:pPr>
            <a:r>
              <a:rPr lang="en-US" sz="2000">
                <a:latin typeface="Trebuchet MS"/>
                <a:ea typeface="Trebuchet MS"/>
                <a:cs typeface="Trebuchet MS"/>
                <a:sym typeface="Trebuchet MS"/>
              </a:rPr>
              <a:t>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t/>
            </a:r>
            <a:endParaRPr sz="2000">
              <a:latin typeface="Trebuchet MS"/>
              <a:ea typeface="Trebuchet MS"/>
              <a:cs typeface="Trebuchet MS"/>
              <a:sym typeface="Trebuchet MS"/>
            </a:endParaRPr>
          </a:p>
          <a:p>
            <a:pPr indent="0" lvl="0" marL="0" rtl="0" algn="l">
              <a:spcBef>
                <a:spcPts val="0"/>
              </a:spcBef>
              <a:spcAft>
                <a:spcPts val="0"/>
              </a:spcAft>
              <a:buNone/>
            </a:pPr>
            <a:r>
              <a:rPr lang="en-US" sz="2000">
                <a:latin typeface="Trebuchet MS"/>
                <a:ea typeface="Trebuchet MS"/>
                <a:cs typeface="Trebuchet MS"/>
                <a:sym typeface="Trebuchet MS"/>
              </a:rPr>
              <a:t>C.	Response(s) that created an                                                           </a:t>
            </a:r>
            <a:endParaRPr sz="2000">
              <a:latin typeface="Trebuchet MS"/>
              <a:ea typeface="Trebuchet MS"/>
              <a:cs typeface="Trebuchet MS"/>
              <a:sym typeface="Trebuchet MS"/>
            </a:endParaRPr>
          </a:p>
        </p:txBody>
      </p:sp>
      <p:pic>
        <p:nvPicPr>
          <p:cNvPr id="203" name="Google Shape;203;p23"/>
          <p:cNvPicPr preferRelativeResize="0"/>
          <p:nvPr/>
        </p:nvPicPr>
        <p:blipFill>
          <a:blip r:embed="rId5">
            <a:alphaModFix/>
          </a:blip>
          <a:stretch>
            <a:fillRect/>
          </a:stretch>
        </p:blipFill>
        <p:spPr>
          <a:xfrm>
            <a:off x="3992325" y="4079425"/>
            <a:ext cx="1751251" cy="16736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4"/>
          <p:cNvSpPr txBox="1"/>
          <p:nvPr>
            <p:ph type="title"/>
          </p:nvPr>
        </p:nvSpPr>
        <p:spPr>
          <a:xfrm>
            <a:off x="1597500" y="69875"/>
            <a:ext cx="6942300" cy="102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Synthesis </a:t>
            </a:r>
            <a:endParaRPr sz="3600">
              <a:latin typeface="Trebuchet MS"/>
              <a:ea typeface="Trebuchet MS"/>
              <a:cs typeface="Trebuchet MS"/>
              <a:sym typeface="Trebuchet MS"/>
            </a:endParaRPr>
          </a:p>
        </p:txBody>
      </p:sp>
      <p:grpSp>
        <p:nvGrpSpPr>
          <p:cNvPr id="210" name="Google Shape;210;p24"/>
          <p:cNvGrpSpPr/>
          <p:nvPr/>
        </p:nvGrpSpPr>
        <p:grpSpPr>
          <a:xfrm>
            <a:off x="0" y="0"/>
            <a:ext cx="1433700" cy="1433700"/>
            <a:chOff x="87840" y="134578"/>
            <a:chExt cx="1433700" cy="1433700"/>
          </a:xfrm>
        </p:grpSpPr>
        <p:sp>
          <p:nvSpPr>
            <p:cNvPr id="211" name="Google Shape;211;p24"/>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12" name="Google Shape;212;p24"/>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sp>
        <p:nvSpPr>
          <p:cNvPr id="213" name="Google Shape;213;p24"/>
          <p:cNvSpPr txBox="1"/>
          <p:nvPr/>
        </p:nvSpPr>
        <p:spPr>
          <a:xfrm>
            <a:off x="91925" y="1347975"/>
            <a:ext cx="8947200" cy="9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Trebuchet MS"/>
                <a:ea typeface="Trebuchet MS"/>
                <a:cs typeface="Trebuchet MS"/>
                <a:sym typeface="Trebuchet MS"/>
              </a:rPr>
              <a:t>How do you envision using the entire standards page within your curricular planning?</a:t>
            </a:r>
            <a:endParaRPr sz="2400">
              <a:latin typeface="Trebuchet MS"/>
              <a:ea typeface="Trebuchet MS"/>
              <a:cs typeface="Trebuchet MS"/>
              <a:sym typeface="Trebuchet MS"/>
            </a:endParaRPr>
          </a:p>
          <a:p>
            <a:pPr indent="0" lvl="0" marL="0" rtl="0" algn="l">
              <a:spcBef>
                <a:spcPts val="0"/>
              </a:spcBef>
              <a:spcAft>
                <a:spcPts val="0"/>
              </a:spcAft>
              <a:buNone/>
            </a:pPr>
            <a:r>
              <a:t/>
            </a:r>
            <a:endParaRPr sz="2400">
              <a:latin typeface="Trebuchet MS"/>
              <a:ea typeface="Trebuchet MS"/>
              <a:cs typeface="Trebuchet MS"/>
              <a:sym typeface="Trebuchet MS"/>
            </a:endParaRPr>
          </a:p>
          <a:p>
            <a:pPr indent="0" lvl="0" marL="0" rtl="0" algn="l">
              <a:spcBef>
                <a:spcPts val="0"/>
              </a:spcBef>
              <a:spcAft>
                <a:spcPts val="0"/>
              </a:spcAft>
              <a:buNone/>
            </a:pPr>
            <a:r>
              <a:t/>
            </a:r>
            <a:endParaRPr sz="2400">
              <a:latin typeface="Trebuchet MS"/>
              <a:ea typeface="Trebuchet MS"/>
              <a:cs typeface="Trebuchet MS"/>
              <a:sym typeface="Trebuchet MS"/>
            </a:endParaRPr>
          </a:p>
        </p:txBody>
      </p:sp>
      <p:pic>
        <p:nvPicPr>
          <p:cNvPr id="214" name="Google Shape;214;p24"/>
          <p:cNvPicPr preferRelativeResize="0"/>
          <p:nvPr/>
        </p:nvPicPr>
        <p:blipFill>
          <a:blip r:embed="rId4">
            <a:alphaModFix/>
          </a:blip>
          <a:stretch>
            <a:fillRect/>
          </a:stretch>
        </p:blipFill>
        <p:spPr>
          <a:xfrm>
            <a:off x="242450" y="2423925"/>
            <a:ext cx="7845148" cy="4300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5"/>
          <p:cNvSpPr txBox="1"/>
          <p:nvPr>
            <p:ph type="title"/>
          </p:nvPr>
        </p:nvSpPr>
        <p:spPr>
          <a:xfrm>
            <a:off x="1559750" y="43975"/>
            <a:ext cx="7417200" cy="105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Before you take the unit post assessment, are there any . . . </a:t>
            </a:r>
            <a:endParaRPr i="0" sz="3600" u="none" cap="none" strike="noStrike">
              <a:solidFill>
                <a:srgbClr val="000000"/>
              </a:solidFill>
              <a:latin typeface="Trebuchet MS"/>
              <a:ea typeface="Trebuchet MS"/>
              <a:cs typeface="Trebuchet MS"/>
              <a:sym typeface="Trebuchet MS"/>
            </a:endParaRPr>
          </a:p>
        </p:txBody>
      </p:sp>
      <p:grpSp>
        <p:nvGrpSpPr>
          <p:cNvPr id="220" name="Google Shape;220;p25"/>
          <p:cNvGrpSpPr/>
          <p:nvPr/>
        </p:nvGrpSpPr>
        <p:grpSpPr>
          <a:xfrm>
            <a:off x="56870" y="0"/>
            <a:ext cx="1433700" cy="1433700"/>
            <a:chOff x="87840" y="134578"/>
            <a:chExt cx="1433700" cy="1433700"/>
          </a:xfrm>
        </p:grpSpPr>
        <p:sp>
          <p:nvSpPr>
            <p:cNvPr id="221" name="Google Shape;221;p25"/>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22" name="Google Shape;222;p25"/>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223" name="Google Shape;223;p25"/>
          <p:cNvPicPr preferRelativeResize="0"/>
          <p:nvPr/>
        </p:nvPicPr>
        <p:blipFill>
          <a:blip r:embed="rId4">
            <a:alphaModFix/>
          </a:blip>
          <a:stretch>
            <a:fillRect/>
          </a:stretch>
        </p:blipFill>
        <p:spPr>
          <a:xfrm>
            <a:off x="2707325" y="1433700"/>
            <a:ext cx="3332449" cy="3332449"/>
          </a:xfrm>
          <a:prstGeom prst="rect">
            <a:avLst/>
          </a:prstGeom>
          <a:noFill/>
          <a:ln>
            <a:noFill/>
          </a:ln>
        </p:spPr>
      </p:pic>
      <p:sp>
        <p:nvSpPr>
          <p:cNvPr id="224" name="Google Shape;224;p25"/>
          <p:cNvSpPr txBox="1"/>
          <p:nvPr/>
        </p:nvSpPr>
        <p:spPr>
          <a:xfrm>
            <a:off x="1434025" y="4690100"/>
            <a:ext cx="6284400" cy="187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latin typeface="Calibri"/>
                <a:ea typeface="Calibri"/>
                <a:cs typeface="Calibri"/>
                <a:sym typeface="Calibri"/>
              </a:rPr>
              <a:t>Please contact your Content Specialist in the Office of Standards and Instructional Support for additional information. Refer to the Standards Implementation guide for contact information.</a:t>
            </a:r>
            <a:endParaRPr sz="2400">
              <a:latin typeface="Calibri"/>
              <a:ea typeface="Calibri"/>
              <a:cs typeface="Calibri"/>
              <a:sym typeface="Calibri"/>
            </a:endParaRPr>
          </a:p>
          <a:p>
            <a:pPr indent="0" lvl="0" marL="0" rtl="0" algn="l">
              <a:spcBef>
                <a:spcPts val="0"/>
              </a:spcBef>
              <a:spcAft>
                <a:spcPts val="0"/>
              </a:spcAft>
              <a:buNone/>
            </a:pPr>
            <a:r>
              <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26"/>
          <p:cNvSpPr txBox="1"/>
          <p:nvPr>
            <p:ph type="title"/>
          </p:nvPr>
        </p:nvSpPr>
        <p:spPr>
          <a:xfrm>
            <a:off x="1618800" y="153625"/>
            <a:ext cx="69147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Reflection</a:t>
            </a:r>
            <a:endParaRPr i="0" sz="3600" u="none" cap="none" strike="noStrike">
              <a:solidFill>
                <a:srgbClr val="000000"/>
              </a:solidFill>
              <a:latin typeface="Trebuchet MS"/>
              <a:ea typeface="Trebuchet MS"/>
              <a:cs typeface="Trebuchet MS"/>
              <a:sym typeface="Trebuchet MS"/>
            </a:endParaRPr>
          </a:p>
        </p:txBody>
      </p:sp>
      <p:sp>
        <p:nvSpPr>
          <p:cNvPr id="230" name="Google Shape;230;p26"/>
          <p:cNvSpPr txBox="1"/>
          <p:nvPr>
            <p:ph idx="1" type="body"/>
          </p:nvPr>
        </p:nvSpPr>
        <p:spPr>
          <a:xfrm>
            <a:off x="104575" y="1371175"/>
            <a:ext cx="8744400" cy="178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1000"/>
              </a:spcBef>
              <a:spcAft>
                <a:spcPts val="0"/>
              </a:spcAft>
              <a:buNone/>
            </a:pPr>
            <a:r>
              <a:rPr lang="en-US" sz="2000">
                <a:solidFill>
                  <a:srgbClr val="000000"/>
                </a:solidFill>
                <a:highlight>
                  <a:srgbClr val="FFFFFF"/>
                </a:highlight>
              </a:rPr>
              <a:t>Now that you have completed the first 6 modules . . .</a:t>
            </a:r>
            <a:endParaRPr sz="2000">
              <a:solidFill>
                <a:srgbClr val="000000"/>
              </a:solidFill>
              <a:highlight>
                <a:srgbClr val="FFFFFF"/>
              </a:highlight>
            </a:endParaRPr>
          </a:p>
          <a:p>
            <a:pPr indent="-355600" lvl="0" marL="457200" marR="0" rtl="0" algn="l">
              <a:lnSpc>
                <a:spcPct val="100000"/>
              </a:lnSpc>
              <a:spcBef>
                <a:spcPts val="1000"/>
              </a:spcBef>
              <a:spcAft>
                <a:spcPts val="0"/>
              </a:spcAft>
              <a:buClr>
                <a:srgbClr val="000000"/>
              </a:buClr>
              <a:buSzPts val="2000"/>
              <a:buAutoNum type="arabicPeriod"/>
            </a:pPr>
            <a:r>
              <a:rPr lang="en-US" sz="2000">
                <a:solidFill>
                  <a:srgbClr val="000000"/>
                </a:solidFill>
                <a:highlight>
                  <a:srgbClr val="FFFFFF"/>
                </a:highlight>
              </a:rPr>
              <a:t>What is one learning you will takeaway? </a:t>
            </a:r>
            <a:endParaRPr sz="2000">
              <a:solidFill>
                <a:srgbClr val="000000"/>
              </a:solidFill>
              <a:highlight>
                <a:srgbClr val="FFFFFF"/>
              </a:highlight>
            </a:endParaRPr>
          </a:p>
          <a:p>
            <a:pPr indent="-355600" lvl="0" marL="457200" marR="0" rtl="0" algn="l">
              <a:lnSpc>
                <a:spcPct val="100000"/>
              </a:lnSpc>
              <a:spcBef>
                <a:spcPts val="0"/>
              </a:spcBef>
              <a:spcAft>
                <a:spcPts val="0"/>
              </a:spcAft>
              <a:buClr>
                <a:srgbClr val="000000"/>
              </a:buClr>
              <a:buSzPts val="2000"/>
              <a:buAutoNum type="arabicPeriod"/>
            </a:pPr>
            <a:r>
              <a:rPr lang="en-US" sz="2000">
                <a:solidFill>
                  <a:srgbClr val="000000"/>
                </a:solidFill>
                <a:highlight>
                  <a:srgbClr val="FFFFFF"/>
                </a:highlight>
              </a:rPr>
              <a:t>What is one question you still have regarding standards?</a:t>
            </a:r>
            <a:endParaRPr sz="2000">
              <a:solidFill>
                <a:srgbClr val="000000"/>
              </a:solidFill>
              <a:highlight>
                <a:srgbClr val="FFFFFF"/>
              </a:highlight>
            </a:endParaRPr>
          </a:p>
          <a:p>
            <a:pPr indent="-355600" lvl="0" marL="457200" marR="0" rtl="0" algn="l">
              <a:lnSpc>
                <a:spcPct val="100000"/>
              </a:lnSpc>
              <a:spcBef>
                <a:spcPts val="0"/>
              </a:spcBef>
              <a:spcAft>
                <a:spcPts val="0"/>
              </a:spcAft>
              <a:buClr>
                <a:srgbClr val="000000"/>
              </a:buClr>
              <a:buSzPts val="2000"/>
              <a:buAutoNum type="arabicPeriod"/>
            </a:pPr>
            <a:r>
              <a:rPr lang="en-US" sz="2000">
                <a:solidFill>
                  <a:srgbClr val="000000"/>
                </a:solidFill>
                <a:highlight>
                  <a:srgbClr val="FFFFFF"/>
                </a:highlight>
              </a:rPr>
              <a:t>What do you hope will be covered over the next 8 modules?</a:t>
            </a:r>
            <a:endParaRPr sz="2000">
              <a:solidFill>
                <a:srgbClr val="000000"/>
              </a:solidFill>
              <a:highlight>
                <a:srgbClr val="FFFFFF"/>
              </a:highlight>
            </a:endParaRPr>
          </a:p>
          <a:p>
            <a:pPr indent="0" lvl="0" marL="0" marR="0" rtl="0" algn="l">
              <a:lnSpc>
                <a:spcPct val="100000"/>
              </a:lnSpc>
              <a:spcBef>
                <a:spcPts val="1000"/>
              </a:spcBef>
              <a:spcAft>
                <a:spcPts val="0"/>
              </a:spcAft>
              <a:buNone/>
            </a:pPr>
            <a:r>
              <a:t/>
            </a:r>
            <a:endParaRPr sz="2000">
              <a:solidFill>
                <a:srgbClr val="000000"/>
              </a:solidFill>
            </a:endParaRPr>
          </a:p>
          <a:p>
            <a:pPr indent="0" lvl="0" marL="0" marR="0" rtl="0" algn="l">
              <a:lnSpc>
                <a:spcPct val="100000"/>
              </a:lnSpc>
              <a:spcBef>
                <a:spcPts val="1000"/>
              </a:spcBef>
              <a:spcAft>
                <a:spcPts val="0"/>
              </a:spcAft>
              <a:buNone/>
            </a:pPr>
            <a:r>
              <a:rPr lang="en-US"/>
              <a:t>                                                </a:t>
            </a:r>
            <a:endParaRPr b="0" i="0" sz="2000" u="none" cap="none" strike="noStrike">
              <a:solidFill>
                <a:schemeClr val="dk1"/>
              </a:solidFill>
              <a:latin typeface="Calibri"/>
              <a:ea typeface="Calibri"/>
              <a:cs typeface="Calibri"/>
              <a:sym typeface="Calibri"/>
            </a:endParaRPr>
          </a:p>
        </p:txBody>
      </p:sp>
      <p:grpSp>
        <p:nvGrpSpPr>
          <p:cNvPr id="231" name="Google Shape;231;p26"/>
          <p:cNvGrpSpPr/>
          <p:nvPr/>
        </p:nvGrpSpPr>
        <p:grpSpPr>
          <a:xfrm>
            <a:off x="56870" y="0"/>
            <a:ext cx="1433609" cy="1433609"/>
            <a:chOff x="87840" y="134578"/>
            <a:chExt cx="1433609" cy="1433609"/>
          </a:xfrm>
        </p:grpSpPr>
        <p:sp>
          <p:nvSpPr>
            <p:cNvPr id="232" name="Google Shape;232;p26"/>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33" name="Google Shape;233;p26"/>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234" name="Google Shape;234;p26"/>
          <p:cNvPicPr preferRelativeResize="0"/>
          <p:nvPr/>
        </p:nvPicPr>
        <p:blipFill>
          <a:blip r:embed="rId4">
            <a:alphaModFix/>
          </a:blip>
          <a:stretch>
            <a:fillRect/>
          </a:stretch>
        </p:blipFill>
        <p:spPr>
          <a:xfrm>
            <a:off x="202675" y="3486550"/>
            <a:ext cx="3334468" cy="2021200"/>
          </a:xfrm>
          <a:prstGeom prst="rect">
            <a:avLst/>
          </a:prstGeom>
          <a:noFill/>
          <a:ln>
            <a:noFill/>
          </a:ln>
        </p:spPr>
      </p:pic>
      <p:pic>
        <p:nvPicPr>
          <p:cNvPr id="235" name="Google Shape;235;p26"/>
          <p:cNvPicPr preferRelativeResize="0"/>
          <p:nvPr/>
        </p:nvPicPr>
        <p:blipFill>
          <a:blip r:embed="rId5">
            <a:alphaModFix/>
          </a:blip>
          <a:stretch>
            <a:fillRect/>
          </a:stretch>
        </p:blipFill>
        <p:spPr>
          <a:xfrm>
            <a:off x="4887718" y="3486550"/>
            <a:ext cx="3026756" cy="2021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27"/>
          <p:cNvSpPr txBox="1"/>
          <p:nvPr>
            <p:ph type="title"/>
          </p:nvPr>
        </p:nvSpPr>
        <p:spPr>
          <a:xfrm>
            <a:off x="1559750" y="43975"/>
            <a:ext cx="7417200" cy="1052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Unit Post Assessment: Readiness</a:t>
            </a:r>
            <a:endParaRPr i="0" sz="3600" u="none" cap="none" strike="noStrike">
              <a:solidFill>
                <a:srgbClr val="000000"/>
              </a:solidFill>
              <a:latin typeface="Trebuchet MS"/>
              <a:ea typeface="Trebuchet MS"/>
              <a:cs typeface="Trebuchet MS"/>
              <a:sym typeface="Trebuchet MS"/>
            </a:endParaRPr>
          </a:p>
        </p:txBody>
      </p:sp>
      <p:grpSp>
        <p:nvGrpSpPr>
          <p:cNvPr id="241" name="Google Shape;241;p27"/>
          <p:cNvGrpSpPr/>
          <p:nvPr/>
        </p:nvGrpSpPr>
        <p:grpSpPr>
          <a:xfrm>
            <a:off x="56870" y="0"/>
            <a:ext cx="1433700" cy="1433700"/>
            <a:chOff x="87840" y="134578"/>
            <a:chExt cx="1433700" cy="1433700"/>
          </a:xfrm>
        </p:grpSpPr>
        <p:sp>
          <p:nvSpPr>
            <p:cNvPr id="242" name="Google Shape;242;p27"/>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43" name="Google Shape;243;p27"/>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244" name="Google Shape;244;p27"/>
          <p:cNvPicPr preferRelativeResize="0"/>
          <p:nvPr/>
        </p:nvPicPr>
        <p:blipFill>
          <a:blip r:embed="rId4">
            <a:alphaModFix/>
          </a:blip>
          <a:stretch>
            <a:fillRect/>
          </a:stretch>
        </p:blipFill>
        <p:spPr>
          <a:xfrm>
            <a:off x="2155338" y="2067699"/>
            <a:ext cx="4833325" cy="3231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4"/>
          <p:cNvSpPr txBox="1"/>
          <p:nvPr>
            <p:ph type="title"/>
          </p:nvPr>
        </p:nvSpPr>
        <p:spPr>
          <a:xfrm>
            <a:off x="1521450" y="290075"/>
            <a:ext cx="69939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 Warm-up</a:t>
            </a:r>
            <a:endParaRPr i="0" sz="3600" u="none" cap="none" strike="noStrike">
              <a:solidFill>
                <a:srgbClr val="000000"/>
              </a:solidFill>
              <a:latin typeface="Trebuchet MS"/>
              <a:ea typeface="Trebuchet MS"/>
              <a:cs typeface="Trebuchet MS"/>
              <a:sym typeface="Trebuchet MS"/>
            </a:endParaRPr>
          </a:p>
        </p:txBody>
      </p:sp>
      <p:sp>
        <p:nvSpPr>
          <p:cNvPr id="82" name="Google Shape;82;p14"/>
          <p:cNvSpPr txBox="1"/>
          <p:nvPr>
            <p:ph idx="1" type="body"/>
          </p:nvPr>
        </p:nvSpPr>
        <p:spPr>
          <a:xfrm>
            <a:off x="426150" y="1444438"/>
            <a:ext cx="8291700" cy="865800"/>
          </a:xfrm>
          <a:prstGeom prst="rect">
            <a:avLst/>
          </a:prstGeom>
          <a:noFill/>
          <a:ln>
            <a:noFill/>
          </a:ln>
        </p:spPr>
        <p:txBody>
          <a:bodyPr anchorCtr="0" anchor="t" bIns="0" lIns="0" spcFirstLastPara="1" rIns="0" wrap="square" tIns="0">
            <a:noAutofit/>
          </a:bodyPr>
          <a:lstStyle/>
          <a:p>
            <a:pPr indent="0" lvl="0" marL="457200" marR="0" rtl="0" algn="l">
              <a:lnSpc>
                <a:spcPct val="100000"/>
              </a:lnSpc>
              <a:spcBef>
                <a:spcPts val="1000"/>
              </a:spcBef>
              <a:spcAft>
                <a:spcPts val="0"/>
              </a:spcAft>
              <a:buClr>
                <a:schemeClr val="dk1"/>
              </a:buClr>
              <a:buSzPts val="1100"/>
              <a:buFont typeface="Arial"/>
              <a:buNone/>
            </a:pPr>
            <a:r>
              <a:rPr lang="en-US" sz="2200">
                <a:solidFill>
                  <a:srgbClr val="595959"/>
                </a:solidFill>
                <a:highlight>
                  <a:srgbClr val="FFFFFF"/>
                </a:highlight>
              </a:rPr>
              <a:t>Take 2 minutes to complete the myth buster warm-up on your notecatcher. </a:t>
            </a:r>
            <a:endParaRPr sz="2200">
              <a:solidFill>
                <a:srgbClr val="595959"/>
              </a:solidFill>
              <a:highlight>
                <a:srgbClr val="FFFFFF"/>
              </a:highlight>
            </a:endParaRPr>
          </a:p>
          <a:p>
            <a:pPr indent="0" lvl="0" marL="457200" marR="0" rtl="0" algn="l">
              <a:lnSpc>
                <a:spcPct val="100000"/>
              </a:lnSpc>
              <a:spcBef>
                <a:spcPts val="1000"/>
              </a:spcBef>
              <a:spcAft>
                <a:spcPts val="0"/>
              </a:spcAft>
              <a:buClr>
                <a:schemeClr val="dk1"/>
              </a:buClr>
              <a:buSzPts val="1100"/>
              <a:buFont typeface="Arial"/>
              <a:buNone/>
            </a:pPr>
            <a:r>
              <a:t/>
            </a:r>
            <a:endParaRPr sz="1800">
              <a:solidFill>
                <a:schemeClr val="dk1"/>
              </a:solidFill>
              <a:highlight>
                <a:srgbClr val="FFFFFF"/>
              </a:highlight>
            </a:endParaRPr>
          </a:p>
          <a:p>
            <a:pPr indent="0" lvl="0" marL="0" marR="0" rtl="0" algn="l">
              <a:lnSpc>
                <a:spcPct val="100000"/>
              </a:lnSpc>
              <a:spcBef>
                <a:spcPts val="1000"/>
              </a:spcBef>
              <a:spcAft>
                <a:spcPts val="0"/>
              </a:spcAft>
              <a:buClr>
                <a:srgbClr val="5C6670"/>
              </a:buClr>
              <a:buSzPts val="2400"/>
              <a:buFont typeface="Arial"/>
              <a:buNone/>
            </a:pPr>
            <a:r>
              <a:t/>
            </a:r>
            <a:endParaRPr/>
          </a:p>
          <a:p>
            <a:pPr indent="-190500" lvl="0" marL="342900" marR="0" rtl="0" algn="l">
              <a:lnSpc>
                <a:spcPct val="100000"/>
              </a:lnSpc>
              <a:spcBef>
                <a:spcPts val="1000"/>
              </a:spcBef>
              <a:spcAft>
                <a:spcPts val="0"/>
              </a:spcAft>
              <a:buClr>
                <a:srgbClr val="5C6670"/>
              </a:buClr>
              <a:buSzPts val="2400"/>
              <a:buFont typeface="Arial"/>
              <a:buNone/>
            </a:pPr>
            <a:r>
              <a:t/>
            </a:r>
            <a:endParaRPr b="0" i="0" sz="2400" u="none" cap="none" strike="noStrike">
              <a:solidFill>
                <a:srgbClr val="595959"/>
              </a:solidFill>
              <a:latin typeface="Arial"/>
              <a:ea typeface="Arial"/>
              <a:cs typeface="Arial"/>
              <a:sym typeface="Arial"/>
            </a:endParaRPr>
          </a:p>
          <a:p>
            <a:pPr indent="-190500" lvl="0" marL="342900" marR="0" rtl="0" algn="l">
              <a:lnSpc>
                <a:spcPct val="100000"/>
              </a:lnSpc>
              <a:spcBef>
                <a:spcPts val="1000"/>
              </a:spcBef>
              <a:spcAft>
                <a:spcPts val="0"/>
              </a:spcAft>
              <a:buClr>
                <a:srgbClr val="5C6670"/>
              </a:buClr>
              <a:buSzPts val="2400"/>
              <a:buFont typeface="Arial"/>
              <a:buNone/>
            </a:pPr>
            <a:r>
              <a:t/>
            </a:r>
            <a:endParaRPr b="0" i="0" sz="2400" u="none" cap="none" strike="noStrike">
              <a:solidFill>
                <a:srgbClr val="5C6670"/>
              </a:solidFill>
              <a:latin typeface="Trebuchet MS"/>
              <a:ea typeface="Trebuchet MS"/>
              <a:cs typeface="Trebuchet MS"/>
              <a:sym typeface="Trebuchet MS"/>
            </a:endParaRPr>
          </a:p>
        </p:txBody>
      </p:sp>
      <p:grpSp>
        <p:nvGrpSpPr>
          <p:cNvPr id="83" name="Google Shape;83;p14"/>
          <p:cNvGrpSpPr/>
          <p:nvPr/>
        </p:nvGrpSpPr>
        <p:grpSpPr>
          <a:xfrm>
            <a:off x="0" y="0"/>
            <a:ext cx="1433700" cy="1433700"/>
            <a:chOff x="87840" y="134578"/>
            <a:chExt cx="1433700" cy="1433700"/>
          </a:xfrm>
        </p:grpSpPr>
        <p:sp>
          <p:nvSpPr>
            <p:cNvPr id="84" name="Google Shape;84;p14"/>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85" name="Google Shape;85;p14"/>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86" name="Google Shape;86;p14"/>
          <p:cNvPicPr preferRelativeResize="0"/>
          <p:nvPr/>
        </p:nvPicPr>
        <p:blipFill>
          <a:blip r:embed="rId4">
            <a:alphaModFix/>
          </a:blip>
          <a:stretch>
            <a:fillRect/>
          </a:stretch>
        </p:blipFill>
        <p:spPr>
          <a:xfrm>
            <a:off x="1076325" y="2402075"/>
            <a:ext cx="6448426" cy="3627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5"/>
          <p:cNvSpPr txBox="1"/>
          <p:nvPr>
            <p:ph type="title"/>
          </p:nvPr>
        </p:nvSpPr>
        <p:spPr>
          <a:xfrm>
            <a:off x="1521450" y="290075"/>
            <a:ext cx="69939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 Warm-up Answers</a:t>
            </a:r>
            <a:endParaRPr i="0" sz="3600" u="none" cap="none" strike="noStrike">
              <a:solidFill>
                <a:srgbClr val="000000"/>
              </a:solidFill>
              <a:latin typeface="Trebuchet MS"/>
              <a:ea typeface="Trebuchet MS"/>
              <a:cs typeface="Trebuchet MS"/>
              <a:sym typeface="Trebuchet MS"/>
            </a:endParaRPr>
          </a:p>
        </p:txBody>
      </p:sp>
      <p:grpSp>
        <p:nvGrpSpPr>
          <p:cNvPr id="93" name="Google Shape;93;p15"/>
          <p:cNvGrpSpPr/>
          <p:nvPr/>
        </p:nvGrpSpPr>
        <p:grpSpPr>
          <a:xfrm>
            <a:off x="0" y="0"/>
            <a:ext cx="1433700" cy="1433700"/>
            <a:chOff x="87840" y="134578"/>
            <a:chExt cx="1433700" cy="1433700"/>
          </a:xfrm>
        </p:grpSpPr>
        <p:sp>
          <p:nvSpPr>
            <p:cNvPr id="94" name="Google Shape;94;p15"/>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95" name="Google Shape;95;p15"/>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96" name="Google Shape;96;p15"/>
          <p:cNvPicPr preferRelativeResize="0"/>
          <p:nvPr/>
        </p:nvPicPr>
        <p:blipFill>
          <a:blip r:embed="rId4">
            <a:alphaModFix/>
          </a:blip>
          <a:stretch>
            <a:fillRect/>
          </a:stretch>
        </p:blipFill>
        <p:spPr>
          <a:xfrm>
            <a:off x="1433700" y="1294550"/>
            <a:ext cx="5957950" cy="5395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1521450" y="290075"/>
            <a:ext cx="69024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Goals and Objectives</a:t>
            </a:r>
            <a:endParaRPr i="0" sz="3600" u="none" cap="none" strike="noStrike">
              <a:solidFill>
                <a:srgbClr val="000000"/>
              </a:solidFill>
              <a:latin typeface="Trebuchet MS"/>
              <a:ea typeface="Trebuchet MS"/>
              <a:cs typeface="Trebuchet MS"/>
              <a:sym typeface="Trebuchet MS"/>
            </a:endParaRPr>
          </a:p>
        </p:txBody>
      </p:sp>
      <p:sp>
        <p:nvSpPr>
          <p:cNvPr id="103" name="Google Shape;103;p16"/>
          <p:cNvSpPr txBox="1"/>
          <p:nvPr>
            <p:ph idx="1" type="body"/>
          </p:nvPr>
        </p:nvSpPr>
        <p:spPr>
          <a:xfrm>
            <a:off x="2783700" y="1541100"/>
            <a:ext cx="6269100" cy="4884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lang="en-US">
                <a:solidFill>
                  <a:srgbClr val="000000"/>
                </a:solidFill>
              </a:rPr>
              <a:t>Educators will be able to, both in writing and through discussion:</a:t>
            </a:r>
            <a:endParaRPr>
              <a:solidFill>
                <a:srgbClr val="000000"/>
              </a:solidFill>
            </a:endParaRPr>
          </a:p>
          <a:p>
            <a:pPr indent="-381000" lvl="0" marL="914400" rtl="0" algn="l">
              <a:spcBef>
                <a:spcPts val="0"/>
              </a:spcBef>
              <a:spcAft>
                <a:spcPts val="0"/>
              </a:spcAft>
              <a:buClr>
                <a:srgbClr val="000000"/>
              </a:buClr>
              <a:buSzPts val="2400"/>
              <a:buAutoNum type="arabicPeriod"/>
            </a:pPr>
            <a:r>
              <a:rPr lang="en-US">
                <a:solidFill>
                  <a:schemeClr val="dk1"/>
                </a:solidFill>
              </a:rPr>
              <a:t>Delineate which statements regarding </a:t>
            </a:r>
            <a:r>
              <a:rPr lang="en-US">
                <a:solidFill>
                  <a:schemeClr val="dk1"/>
                </a:solidFill>
              </a:rPr>
              <a:t>Colorado Academic Standards are fact or fiction;</a:t>
            </a:r>
            <a:endParaRPr>
              <a:solidFill>
                <a:srgbClr val="000000"/>
              </a:solidFill>
            </a:endParaRPr>
          </a:p>
          <a:p>
            <a:pPr indent="-381000" lvl="0" marL="914400" rtl="0" algn="l">
              <a:spcBef>
                <a:spcPts val="0"/>
              </a:spcBef>
              <a:spcAft>
                <a:spcPts val="0"/>
              </a:spcAft>
              <a:buClr>
                <a:srgbClr val="000000"/>
              </a:buClr>
              <a:buSzPts val="2400"/>
              <a:buAutoNum type="arabicPeriod"/>
            </a:pPr>
            <a:r>
              <a:rPr lang="en-US">
                <a:solidFill>
                  <a:srgbClr val="000000"/>
                </a:solidFill>
              </a:rPr>
              <a:t>Examine the relationship across text features of the 2020 Colorado Academic Standards (CAS) document; and,</a:t>
            </a:r>
            <a:endParaRPr>
              <a:solidFill>
                <a:srgbClr val="000000"/>
              </a:solidFill>
            </a:endParaRPr>
          </a:p>
          <a:p>
            <a:pPr indent="-381000" lvl="0" marL="914400" rtl="0" algn="l">
              <a:spcBef>
                <a:spcPts val="0"/>
              </a:spcBef>
              <a:spcAft>
                <a:spcPts val="0"/>
              </a:spcAft>
              <a:buClr>
                <a:srgbClr val="000000"/>
              </a:buClr>
              <a:buSzPts val="2400"/>
              <a:buAutoNum type="arabicPeriod"/>
            </a:pPr>
            <a:r>
              <a:rPr lang="en-US">
                <a:solidFill>
                  <a:srgbClr val="000000"/>
                </a:solidFill>
              </a:rPr>
              <a:t>Make connections and understand how all text features work together to form the standards.</a:t>
            </a:r>
            <a:endParaRPr>
              <a:solidFill>
                <a:srgbClr val="000000"/>
              </a:solidFill>
            </a:endParaRPr>
          </a:p>
          <a:p>
            <a:pPr indent="0" lvl="0" marL="0" marR="0" rtl="0" algn="l">
              <a:lnSpc>
                <a:spcPct val="100000"/>
              </a:lnSpc>
              <a:spcBef>
                <a:spcPts val="0"/>
              </a:spcBef>
              <a:spcAft>
                <a:spcPts val="0"/>
              </a:spcAft>
              <a:buNone/>
            </a:pPr>
            <a:r>
              <a:t/>
            </a:r>
            <a:endParaRPr>
              <a:solidFill>
                <a:srgbClr val="000000"/>
              </a:solidFill>
            </a:endParaRPr>
          </a:p>
          <a:p>
            <a:pPr indent="0" lvl="0" marL="914400" marR="0" rtl="0" algn="l">
              <a:lnSpc>
                <a:spcPct val="100000"/>
              </a:lnSpc>
              <a:spcBef>
                <a:spcPts val="0"/>
              </a:spcBef>
              <a:spcAft>
                <a:spcPts val="0"/>
              </a:spcAft>
              <a:buNone/>
            </a:pPr>
            <a:r>
              <a:t/>
            </a:r>
            <a:endParaRPr>
              <a:solidFill>
                <a:srgbClr val="FF0000"/>
              </a:solidFill>
            </a:endParaRPr>
          </a:p>
        </p:txBody>
      </p:sp>
      <p:grpSp>
        <p:nvGrpSpPr>
          <p:cNvPr id="104" name="Google Shape;104;p16"/>
          <p:cNvGrpSpPr/>
          <p:nvPr/>
        </p:nvGrpSpPr>
        <p:grpSpPr>
          <a:xfrm>
            <a:off x="0" y="0"/>
            <a:ext cx="1433700" cy="1433700"/>
            <a:chOff x="87840" y="134578"/>
            <a:chExt cx="1433700" cy="1433700"/>
          </a:xfrm>
        </p:grpSpPr>
        <p:sp>
          <p:nvSpPr>
            <p:cNvPr id="105" name="Google Shape;105;p16"/>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06" name="Google Shape;106;p16"/>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07" name="Google Shape;107;p16"/>
          <p:cNvPicPr preferRelativeResize="0"/>
          <p:nvPr/>
        </p:nvPicPr>
        <p:blipFill>
          <a:blip r:embed="rId4">
            <a:alphaModFix/>
          </a:blip>
          <a:stretch>
            <a:fillRect/>
          </a:stretch>
        </p:blipFill>
        <p:spPr>
          <a:xfrm>
            <a:off x="59200" y="1712575"/>
            <a:ext cx="2662077" cy="31477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1521450" y="290075"/>
            <a:ext cx="6993900" cy="71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t> Overview</a:t>
            </a:r>
            <a:endParaRPr i="0" sz="3600" u="none" cap="none" strike="noStrike">
              <a:solidFill>
                <a:srgbClr val="000000"/>
              </a:solidFill>
              <a:latin typeface="Trebuchet MS"/>
              <a:ea typeface="Trebuchet MS"/>
              <a:cs typeface="Trebuchet MS"/>
              <a:sym typeface="Trebuchet MS"/>
            </a:endParaRPr>
          </a:p>
        </p:txBody>
      </p:sp>
      <p:sp>
        <p:nvSpPr>
          <p:cNvPr id="114" name="Google Shape;114;p17"/>
          <p:cNvSpPr txBox="1"/>
          <p:nvPr>
            <p:ph idx="1" type="body"/>
          </p:nvPr>
        </p:nvSpPr>
        <p:spPr>
          <a:xfrm>
            <a:off x="382050" y="1391675"/>
            <a:ext cx="8291700" cy="5316600"/>
          </a:xfrm>
          <a:prstGeom prst="rect">
            <a:avLst/>
          </a:prstGeom>
          <a:noFill/>
          <a:ln>
            <a:noFill/>
          </a:ln>
        </p:spPr>
        <p:txBody>
          <a:bodyPr anchorCtr="0" anchor="t" bIns="0" lIns="0" spcFirstLastPara="1" rIns="0" wrap="square" tIns="0">
            <a:noAutofit/>
          </a:bodyPr>
          <a:lstStyle/>
          <a:p>
            <a:pPr indent="0" lvl="0" marL="457200" marR="0" rtl="0" algn="l">
              <a:lnSpc>
                <a:spcPct val="100000"/>
              </a:lnSpc>
              <a:spcBef>
                <a:spcPts val="1000"/>
              </a:spcBef>
              <a:spcAft>
                <a:spcPts val="0"/>
              </a:spcAft>
              <a:buClr>
                <a:schemeClr val="dk1"/>
              </a:buClr>
              <a:buSzPts val="1100"/>
              <a:buFont typeface="Arial"/>
              <a:buNone/>
            </a:pPr>
            <a:r>
              <a:rPr lang="en-US" sz="2200">
                <a:solidFill>
                  <a:srgbClr val="595959"/>
                </a:solidFill>
                <a:highlight>
                  <a:srgbClr val="FFFFFF"/>
                </a:highlight>
              </a:rPr>
              <a:t>The Colorado Academic Standards reflect instructional priorities valued by Coloradans and provide a road map to help ensure students are successful in college, a career, and life.</a:t>
            </a:r>
            <a:endParaRPr sz="2200">
              <a:solidFill>
                <a:srgbClr val="595959"/>
              </a:solidFill>
              <a:highlight>
                <a:srgbClr val="FFFFFF"/>
              </a:highlight>
            </a:endParaRPr>
          </a:p>
          <a:p>
            <a:pPr indent="0" lvl="0" marL="457200" marR="0" rtl="0" algn="l">
              <a:lnSpc>
                <a:spcPct val="100000"/>
              </a:lnSpc>
              <a:spcBef>
                <a:spcPts val="1000"/>
              </a:spcBef>
              <a:spcAft>
                <a:spcPts val="0"/>
              </a:spcAft>
              <a:buClr>
                <a:schemeClr val="dk1"/>
              </a:buClr>
              <a:buSzPts val="1100"/>
              <a:buFont typeface="Arial"/>
              <a:buNone/>
            </a:pPr>
            <a:r>
              <a:t/>
            </a:r>
            <a:endParaRPr sz="1800">
              <a:solidFill>
                <a:schemeClr val="dk1"/>
              </a:solidFill>
              <a:highlight>
                <a:srgbClr val="FFFFFF"/>
              </a:highlight>
            </a:endParaRPr>
          </a:p>
          <a:p>
            <a:pPr indent="0" lvl="0" marL="0" marR="0" rtl="0" algn="l">
              <a:lnSpc>
                <a:spcPct val="100000"/>
              </a:lnSpc>
              <a:spcBef>
                <a:spcPts val="1000"/>
              </a:spcBef>
              <a:spcAft>
                <a:spcPts val="0"/>
              </a:spcAft>
              <a:buClr>
                <a:srgbClr val="5C6670"/>
              </a:buClr>
              <a:buSzPts val="2400"/>
              <a:buFont typeface="Arial"/>
              <a:buNone/>
            </a:pPr>
            <a:r>
              <a:t/>
            </a:r>
            <a:endParaRPr/>
          </a:p>
          <a:p>
            <a:pPr indent="-190500" lvl="0" marL="342900" marR="0" rtl="0" algn="l">
              <a:lnSpc>
                <a:spcPct val="100000"/>
              </a:lnSpc>
              <a:spcBef>
                <a:spcPts val="1000"/>
              </a:spcBef>
              <a:spcAft>
                <a:spcPts val="0"/>
              </a:spcAft>
              <a:buClr>
                <a:srgbClr val="5C6670"/>
              </a:buClr>
              <a:buSzPts val="2400"/>
              <a:buFont typeface="Arial"/>
              <a:buNone/>
            </a:pPr>
            <a:r>
              <a:t/>
            </a:r>
            <a:endParaRPr b="0" i="0" sz="2400" u="none" cap="none" strike="noStrike">
              <a:solidFill>
                <a:srgbClr val="595959"/>
              </a:solidFill>
              <a:latin typeface="Arial"/>
              <a:ea typeface="Arial"/>
              <a:cs typeface="Arial"/>
              <a:sym typeface="Arial"/>
            </a:endParaRPr>
          </a:p>
          <a:p>
            <a:pPr indent="-190500" lvl="0" marL="342900" marR="0" rtl="0" algn="l">
              <a:lnSpc>
                <a:spcPct val="100000"/>
              </a:lnSpc>
              <a:spcBef>
                <a:spcPts val="1000"/>
              </a:spcBef>
              <a:spcAft>
                <a:spcPts val="0"/>
              </a:spcAft>
              <a:buClr>
                <a:srgbClr val="5C6670"/>
              </a:buClr>
              <a:buSzPts val="2400"/>
              <a:buFont typeface="Arial"/>
              <a:buNone/>
            </a:pPr>
            <a:r>
              <a:t/>
            </a:r>
            <a:endParaRPr b="0" i="0" sz="2400" u="none" cap="none" strike="noStrike">
              <a:solidFill>
                <a:srgbClr val="5C6670"/>
              </a:solidFill>
              <a:latin typeface="Trebuchet MS"/>
              <a:ea typeface="Trebuchet MS"/>
              <a:cs typeface="Trebuchet MS"/>
              <a:sym typeface="Trebuchet MS"/>
            </a:endParaRPr>
          </a:p>
        </p:txBody>
      </p:sp>
      <p:grpSp>
        <p:nvGrpSpPr>
          <p:cNvPr id="115" name="Google Shape;115;p17"/>
          <p:cNvGrpSpPr/>
          <p:nvPr/>
        </p:nvGrpSpPr>
        <p:grpSpPr>
          <a:xfrm>
            <a:off x="0" y="0"/>
            <a:ext cx="1433609" cy="1433609"/>
            <a:chOff x="87840" y="134578"/>
            <a:chExt cx="1433609" cy="1433609"/>
          </a:xfrm>
        </p:grpSpPr>
        <p:sp>
          <p:nvSpPr>
            <p:cNvPr id="116" name="Google Shape;116;p17"/>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17" name="Google Shape;117;p17"/>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18" name="Google Shape;118;p17"/>
          <p:cNvPicPr preferRelativeResize="0"/>
          <p:nvPr/>
        </p:nvPicPr>
        <p:blipFill>
          <a:blip r:embed="rId4">
            <a:alphaModFix/>
          </a:blip>
          <a:stretch>
            <a:fillRect/>
          </a:stretch>
        </p:blipFill>
        <p:spPr>
          <a:xfrm>
            <a:off x="3523700" y="2619375"/>
            <a:ext cx="1641825" cy="1231375"/>
          </a:xfrm>
          <a:prstGeom prst="rect">
            <a:avLst/>
          </a:prstGeom>
          <a:noFill/>
          <a:ln>
            <a:noFill/>
          </a:ln>
        </p:spPr>
      </p:pic>
      <p:pic>
        <p:nvPicPr>
          <p:cNvPr id="119" name="Google Shape;119;p17"/>
          <p:cNvPicPr preferRelativeResize="0"/>
          <p:nvPr/>
        </p:nvPicPr>
        <p:blipFill>
          <a:blip r:embed="rId5">
            <a:alphaModFix/>
          </a:blip>
          <a:stretch>
            <a:fillRect/>
          </a:stretch>
        </p:blipFill>
        <p:spPr>
          <a:xfrm>
            <a:off x="884675" y="3968799"/>
            <a:ext cx="838200" cy="823900"/>
          </a:xfrm>
          <a:prstGeom prst="rect">
            <a:avLst/>
          </a:prstGeom>
          <a:noFill/>
          <a:ln>
            <a:noFill/>
          </a:ln>
        </p:spPr>
      </p:pic>
      <p:pic>
        <p:nvPicPr>
          <p:cNvPr id="120" name="Google Shape;120;p17"/>
          <p:cNvPicPr preferRelativeResize="0"/>
          <p:nvPr/>
        </p:nvPicPr>
        <p:blipFill>
          <a:blip r:embed="rId6">
            <a:alphaModFix/>
          </a:blip>
          <a:stretch>
            <a:fillRect/>
          </a:stretch>
        </p:blipFill>
        <p:spPr>
          <a:xfrm>
            <a:off x="2337525" y="3968800"/>
            <a:ext cx="923900" cy="876300"/>
          </a:xfrm>
          <a:prstGeom prst="rect">
            <a:avLst/>
          </a:prstGeom>
          <a:noFill/>
          <a:ln>
            <a:noFill/>
          </a:ln>
        </p:spPr>
      </p:pic>
      <p:pic>
        <p:nvPicPr>
          <p:cNvPr id="121" name="Google Shape;121;p17"/>
          <p:cNvPicPr preferRelativeResize="0"/>
          <p:nvPr/>
        </p:nvPicPr>
        <p:blipFill>
          <a:blip r:embed="rId7">
            <a:alphaModFix/>
          </a:blip>
          <a:stretch>
            <a:fillRect/>
          </a:stretch>
        </p:blipFill>
        <p:spPr>
          <a:xfrm>
            <a:off x="3876075" y="3968600"/>
            <a:ext cx="942975" cy="876500"/>
          </a:xfrm>
          <a:prstGeom prst="rect">
            <a:avLst/>
          </a:prstGeom>
          <a:noFill/>
          <a:ln>
            <a:noFill/>
          </a:ln>
        </p:spPr>
      </p:pic>
      <p:pic>
        <p:nvPicPr>
          <p:cNvPr id="122" name="Google Shape;122;p17"/>
          <p:cNvPicPr preferRelativeResize="0"/>
          <p:nvPr/>
        </p:nvPicPr>
        <p:blipFill>
          <a:blip r:embed="rId8">
            <a:alphaModFix/>
          </a:blip>
          <a:stretch>
            <a:fillRect/>
          </a:stretch>
        </p:blipFill>
        <p:spPr>
          <a:xfrm>
            <a:off x="5542413" y="3968788"/>
            <a:ext cx="923925" cy="876300"/>
          </a:xfrm>
          <a:prstGeom prst="rect">
            <a:avLst/>
          </a:prstGeom>
          <a:noFill/>
          <a:ln>
            <a:noFill/>
          </a:ln>
        </p:spPr>
      </p:pic>
      <p:pic>
        <p:nvPicPr>
          <p:cNvPr id="123" name="Google Shape;123;p17"/>
          <p:cNvPicPr preferRelativeResize="0"/>
          <p:nvPr/>
        </p:nvPicPr>
        <p:blipFill>
          <a:blip r:embed="rId9">
            <a:alphaModFix/>
          </a:blip>
          <a:stretch>
            <a:fillRect/>
          </a:stretch>
        </p:blipFill>
        <p:spPr>
          <a:xfrm>
            <a:off x="7180925" y="3968800"/>
            <a:ext cx="857250" cy="876300"/>
          </a:xfrm>
          <a:prstGeom prst="rect">
            <a:avLst/>
          </a:prstGeom>
          <a:noFill/>
          <a:ln>
            <a:noFill/>
          </a:ln>
        </p:spPr>
      </p:pic>
      <p:pic>
        <p:nvPicPr>
          <p:cNvPr id="124" name="Google Shape;124;p17"/>
          <p:cNvPicPr preferRelativeResize="0"/>
          <p:nvPr/>
        </p:nvPicPr>
        <p:blipFill>
          <a:blip r:embed="rId10">
            <a:alphaModFix/>
          </a:blip>
          <a:stretch>
            <a:fillRect/>
          </a:stretch>
        </p:blipFill>
        <p:spPr>
          <a:xfrm>
            <a:off x="1521450" y="5106325"/>
            <a:ext cx="942975" cy="876500"/>
          </a:xfrm>
          <a:prstGeom prst="rect">
            <a:avLst/>
          </a:prstGeom>
          <a:noFill/>
          <a:ln>
            <a:noFill/>
          </a:ln>
        </p:spPr>
      </p:pic>
      <p:pic>
        <p:nvPicPr>
          <p:cNvPr id="125" name="Google Shape;125;p17"/>
          <p:cNvPicPr preferRelativeResize="0"/>
          <p:nvPr/>
        </p:nvPicPr>
        <p:blipFill>
          <a:blip r:embed="rId11">
            <a:alphaModFix/>
          </a:blip>
          <a:stretch>
            <a:fillRect/>
          </a:stretch>
        </p:blipFill>
        <p:spPr>
          <a:xfrm>
            <a:off x="3160100" y="5085000"/>
            <a:ext cx="931075" cy="919150"/>
          </a:xfrm>
          <a:prstGeom prst="rect">
            <a:avLst/>
          </a:prstGeom>
          <a:noFill/>
          <a:ln>
            <a:noFill/>
          </a:ln>
        </p:spPr>
      </p:pic>
      <p:pic>
        <p:nvPicPr>
          <p:cNvPr id="126" name="Google Shape;126;p17"/>
          <p:cNvPicPr preferRelativeResize="0"/>
          <p:nvPr/>
        </p:nvPicPr>
        <p:blipFill>
          <a:blip r:embed="rId12">
            <a:alphaModFix/>
          </a:blip>
          <a:stretch>
            <a:fillRect/>
          </a:stretch>
        </p:blipFill>
        <p:spPr>
          <a:xfrm>
            <a:off x="4643625" y="5106325"/>
            <a:ext cx="942975" cy="919150"/>
          </a:xfrm>
          <a:prstGeom prst="rect">
            <a:avLst/>
          </a:prstGeom>
          <a:noFill/>
          <a:ln>
            <a:noFill/>
          </a:ln>
        </p:spPr>
      </p:pic>
      <p:pic>
        <p:nvPicPr>
          <p:cNvPr id="127" name="Google Shape;127;p17"/>
          <p:cNvPicPr preferRelativeResize="0"/>
          <p:nvPr/>
        </p:nvPicPr>
        <p:blipFill>
          <a:blip r:embed="rId13">
            <a:alphaModFix/>
          </a:blip>
          <a:stretch>
            <a:fillRect/>
          </a:stretch>
        </p:blipFill>
        <p:spPr>
          <a:xfrm>
            <a:off x="6139050" y="5106325"/>
            <a:ext cx="942975" cy="919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8"/>
          <p:cNvSpPr txBox="1"/>
          <p:nvPr>
            <p:ph type="title"/>
          </p:nvPr>
        </p:nvSpPr>
        <p:spPr>
          <a:xfrm>
            <a:off x="1433700" y="52050"/>
            <a:ext cx="7645800" cy="1041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lang="en-US" sz="3600"/>
              <a:t> Design Principles of Colorado Academic Standards</a:t>
            </a:r>
            <a:endParaRPr i="0" sz="3600" u="none" cap="none" strike="noStrike">
              <a:solidFill>
                <a:srgbClr val="000000"/>
              </a:solidFill>
              <a:latin typeface="Trebuchet MS"/>
              <a:ea typeface="Trebuchet MS"/>
              <a:cs typeface="Trebuchet MS"/>
              <a:sym typeface="Trebuchet MS"/>
            </a:endParaRPr>
          </a:p>
        </p:txBody>
      </p:sp>
      <p:sp>
        <p:nvSpPr>
          <p:cNvPr id="134" name="Google Shape;134;p18"/>
          <p:cNvSpPr txBox="1"/>
          <p:nvPr>
            <p:ph idx="1" type="body"/>
          </p:nvPr>
        </p:nvSpPr>
        <p:spPr>
          <a:xfrm>
            <a:off x="176975" y="1343400"/>
            <a:ext cx="5209500" cy="5202600"/>
          </a:xfrm>
          <a:prstGeom prst="rect">
            <a:avLst/>
          </a:prstGeom>
          <a:noFill/>
          <a:ln>
            <a:noFill/>
          </a:ln>
        </p:spPr>
        <p:txBody>
          <a:bodyPr anchorCtr="0" anchor="t" bIns="0" lIns="0" spcFirstLastPara="1" rIns="0" wrap="square" tIns="0">
            <a:noAutofit/>
          </a:bodyPr>
          <a:lstStyle/>
          <a:p>
            <a:pPr indent="-361950" lvl="0" marL="457200" marR="0" rtl="0" algn="l">
              <a:lnSpc>
                <a:spcPct val="100000"/>
              </a:lnSpc>
              <a:spcBef>
                <a:spcPts val="1000"/>
              </a:spcBef>
              <a:spcAft>
                <a:spcPts val="0"/>
              </a:spcAft>
              <a:buClr>
                <a:srgbClr val="000000"/>
              </a:buClr>
              <a:buSzPts val="2100"/>
              <a:buChar char="●"/>
            </a:pPr>
            <a:r>
              <a:rPr b="1" lang="en-US" sz="2100">
                <a:solidFill>
                  <a:srgbClr val="000000"/>
                </a:solidFill>
                <a:highlight>
                  <a:srgbClr val="FFFFFF"/>
                </a:highlight>
              </a:rPr>
              <a:t>Created </a:t>
            </a:r>
            <a:r>
              <a:rPr lang="en-US" sz="2100">
                <a:solidFill>
                  <a:srgbClr val="000000"/>
                </a:solidFill>
                <a:highlight>
                  <a:srgbClr val="FFFFFF"/>
                </a:highlight>
              </a:rPr>
              <a:t>by Coloradans for Colorado students;</a:t>
            </a:r>
            <a:endParaRPr sz="2100">
              <a:solidFill>
                <a:srgbClr val="000000"/>
              </a:solidFill>
              <a:highlight>
                <a:srgbClr val="FFFFFF"/>
              </a:highlight>
            </a:endParaRPr>
          </a:p>
          <a:p>
            <a:pPr indent="0" lvl="0" marL="0" marR="0" rtl="0" algn="l">
              <a:lnSpc>
                <a:spcPct val="100000"/>
              </a:lnSpc>
              <a:spcBef>
                <a:spcPts val="1000"/>
              </a:spcBef>
              <a:spcAft>
                <a:spcPts val="0"/>
              </a:spcAft>
              <a:buNone/>
            </a:pPr>
            <a:r>
              <a:t/>
            </a:r>
            <a:endParaRPr sz="2100">
              <a:solidFill>
                <a:srgbClr val="000000"/>
              </a:solidFill>
              <a:highlight>
                <a:srgbClr val="FFFFFF"/>
              </a:highlight>
            </a:endParaRPr>
          </a:p>
          <a:p>
            <a:pPr indent="-361950" lvl="0" marL="457200" marR="0" rtl="0" algn="l">
              <a:lnSpc>
                <a:spcPct val="100000"/>
              </a:lnSpc>
              <a:spcBef>
                <a:spcPts val="1000"/>
              </a:spcBef>
              <a:spcAft>
                <a:spcPts val="0"/>
              </a:spcAft>
              <a:buClr>
                <a:srgbClr val="000000"/>
              </a:buClr>
              <a:buSzPts val="2100"/>
              <a:buChar char="●"/>
            </a:pPr>
            <a:r>
              <a:rPr b="1" lang="en-US" sz="2100">
                <a:solidFill>
                  <a:srgbClr val="000000"/>
                </a:solidFill>
                <a:highlight>
                  <a:srgbClr val="FFFFFF"/>
                </a:highlight>
              </a:rPr>
              <a:t>Aimed</a:t>
            </a:r>
            <a:r>
              <a:rPr lang="en-US" sz="2100">
                <a:solidFill>
                  <a:srgbClr val="000000"/>
                </a:solidFill>
                <a:highlight>
                  <a:srgbClr val="FFFFFF"/>
                </a:highlight>
              </a:rPr>
              <a:t> at improving what students learn and how they learn all content areas; and, </a:t>
            </a:r>
            <a:endParaRPr sz="2100">
              <a:solidFill>
                <a:srgbClr val="000000"/>
              </a:solidFill>
              <a:highlight>
                <a:srgbClr val="FFFFFF"/>
              </a:highlight>
            </a:endParaRPr>
          </a:p>
          <a:p>
            <a:pPr indent="0" lvl="0" marL="0" marR="0" rtl="0" algn="l">
              <a:lnSpc>
                <a:spcPct val="100000"/>
              </a:lnSpc>
              <a:spcBef>
                <a:spcPts val="1000"/>
              </a:spcBef>
              <a:spcAft>
                <a:spcPts val="0"/>
              </a:spcAft>
              <a:buNone/>
            </a:pPr>
            <a:r>
              <a:t/>
            </a:r>
            <a:endParaRPr sz="2100">
              <a:solidFill>
                <a:srgbClr val="000000"/>
              </a:solidFill>
              <a:highlight>
                <a:srgbClr val="FFFFFF"/>
              </a:highlight>
            </a:endParaRPr>
          </a:p>
          <a:p>
            <a:pPr indent="-361950" lvl="0" marL="457200" marR="0" rtl="0" algn="l">
              <a:lnSpc>
                <a:spcPct val="100000"/>
              </a:lnSpc>
              <a:spcBef>
                <a:spcPts val="1000"/>
              </a:spcBef>
              <a:spcAft>
                <a:spcPts val="0"/>
              </a:spcAft>
              <a:buClr>
                <a:schemeClr val="dk1"/>
              </a:buClr>
              <a:buSzPts val="2100"/>
              <a:buChar char="●"/>
            </a:pPr>
            <a:r>
              <a:rPr b="1" lang="en-US" sz="2100">
                <a:solidFill>
                  <a:srgbClr val="000000"/>
                </a:solidFill>
                <a:highlight>
                  <a:srgbClr val="FFFFFF"/>
                </a:highlight>
              </a:rPr>
              <a:t>Constructed </a:t>
            </a:r>
            <a:r>
              <a:rPr lang="en-US" sz="2100">
                <a:solidFill>
                  <a:srgbClr val="000000"/>
                </a:solidFill>
                <a:highlight>
                  <a:srgbClr val="FFFFFF"/>
                </a:highlight>
              </a:rPr>
              <a:t>backwards, starting with statements of prepared high school graduates, to create learning expectations for what students should know, understand, and be able to do at the end of each grade level in each content area.</a:t>
            </a:r>
            <a:r>
              <a:rPr lang="en-US" sz="2100">
                <a:solidFill>
                  <a:schemeClr val="dk1"/>
                </a:solidFill>
                <a:highlight>
                  <a:srgbClr val="FFFFFF"/>
                </a:highlight>
              </a:rPr>
              <a:t> </a:t>
            </a:r>
            <a:endParaRPr sz="2100">
              <a:solidFill>
                <a:schemeClr val="dk1"/>
              </a:solidFill>
              <a:highlight>
                <a:srgbClr val="FFFFFF"/>
              </a:highlight>
            </a:endParaRPr>
          </a:p>
          <a:p>
            <a:pPr indent="0" lvl="0" marL="457200" marR="0" rtl="0" algn="l">
              <a:lnSpc>
                <a:spcPct val="100000"/>
              </a:lnSpc>
              <a:spcBef>
                <a:spcPts val="1000"/>
              </a:spcBef>
              <a:spcAft>
                <a:spcPts val="0"/>
              </a:spcAft>
              <a:buNone/>
            </a:pPr>
            <a:r>
              <a:t/>
            </a:r>
            <a:endParaRPr sz="1800">
              <a:solidFill>
                <a:schemeClr val="dk1"/>
              </a:solidFill>
              <a:highlight>
                <a:srgbClr val="FFFFFF"/>
              </a:highlight>
            </a:endParaRPr>
          </a:p>
          <a:p>
            <a:pPr indent="0" lvl="0" marL="0" marR="0" rtl="0" algn="l">
              <a:lnSpc>
                <a:spcPct val="100000"/>
              </a:lnSpc>
              <a:spcBef>
                <a:spcPts val="1000"/>
              </a:spcBef>
              <a:spcAft>
                <a:spcPts val="0"/>
              </a:spcAft>
              <a:buNone/>
            </a:pPr>
            <a:r>
              <a:t/>
            </a:r>
            <a:endParaRPr/>
          </a:p>
          <a:p>
            <a:pPr indent="0" lvl="0" marL="0" marR="0" rtl="0" algn="l">
              <a:lnSpc>
                <a:spcPct val="100000"/>
              </a:lnSpc>
              <a:spcBef>
                <a:spcPts val="1000"/>
              </a:spcBef>
              <a:spcAft>
                <a:spcPts val="0"/>
              </a:spcAft>
              <a:buNone/>
            </a:pPr>
            <a:r>
              <a:t/>
            </a:r>
            <a:endParaRPr b="0" i="0" sz="2400" u="none" cap="none" strike="noStrike">
              <a:solidFill>
                <a:srgbClr val="595959"/>
              </a:solidFill>
              <a:latin typeface="Arial"/>
              <a:ea typeface="Arial"/>
              <a:cs typeface="Arial"/>
              <a:sym typeface="Arial"/>
            </a:endParaRPr>
          </a:p>
          <a:p>
            <a:pPr indent="0" lvl="0" marL="0" marR="0" rtl="0" algn="l">
              <a:lnSpc>
                <a:spcPct val="100000"/>
              </a:lnSpc>
              <a:spcBef>
                <a:spcPts val="1000"/>
              </a:spcBef>
              <a:spcAft>
                <a:spcPts val="0"/>
              </a:spcAft>
              <a:buNone/>
            </a:pPr>
            <a:r>
              <a:t/>
            </a:r>
            <a:endParaRPr b="0" i="0" sz="2400" u="none" cap="none" strike="noStrike">
              <a:solidFill>
                <a:srgbClr val="5C6670"/>
              </a:solidFill>
              <a:latin typeface="Trebuchet MS"/>
              <a:ea typeface="Trebuchet MS"/>
              <a:cs typeface="Trebuchet MS"/>
              <a:sym typeface="Trebuchet MS"/>
            </a:endParaRPr>
          </a:p>
        </p:txBody>
      </p:sp>
      <p:grpSp>
        <p:nvGrpSpPr>
          <p:cNvPr id="135" name="Google Shape;135;p18"/>
          <p:cNvGrpSpPr/>
          <p:nvPr/>
        </p:nvGrpSpPr>
        <p:grpSpPr>
          <a:xfrm>
            <a:off x="0" y="0"/>
            <a:ext cx="1433700" cy="1433700"/>
            <a:chOff x="87840" y="134578"/>
            <a:chExt cx="1433700" cy="1433700"/>
          </a:xfrm>
        </p:grpSpPr>
        <p:sp>
          <p:nvSpPr>
            <p:cNvPr id="136" name="Google Shape;136;p18"/>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37" name="Google Shape;137;p18"/>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38" name="Google Shape;138;p18"/>
          <p:cNvPicPr preferRelativeResize="0"/>
          <p:nvPr/>
        </p:nvPicPr>
        <p:blipFill>
          <a:blip r:embed="rId4">
            <a:alphaModFix/>
          </a:blip>
          <a:stretch>
            <a:fillRect/>
          </a:stretch>
        </p:blipFill>
        <p:spPr>
          <a:xfrm>
            <a:off x="5557488" y="1389788"/>
            <a:ext cx="1512215" cy="982813"/>
          </a:xfrm>
          <a:prstGeom prst="rect">
            <a:avLst/>
          </a:prstGeom>
          <a:noFill/>
          <a:ln>
            <a:noFill/>
          </a:ln>
        </p:spPr>
      </p:pic>
      <p:pic>
        <p:nvPicPr>
          <p:cNvPr id="139" name="Google Shape;139;p18"/>
          <p:cNvPicPr preferRelativeResize="0"/>
          <p:nvPr/>
        </p:nvPicPr>
        <p:blipFill>
          <a:blip r:embed="rId5">
            <a:alphaModFix/>
          </a:blip>
          <a:stretch>
            <a:fillRect/>
          </a:stretch>
        </p:blipFill>
        <p:spPr>
          <a:xfrm>
            <a:off x="5555950" y="2669350"/>
            <a:ext cx="1515300" cy="1098751"/>
          </a:xfrm>
          <a:prstGeom prst="rect">
            <a:avLst/>
          </a:prstGeom>
          <a:noFill/>
          <a:ln>
            <a:noFill/>
          </a:ln>
        </p:spPr>
      </p:pic>
      <p:sp>
        <p:nvSpPr>
          <p:cNvPr id="140" name="Google Shape;140;p18"/>
          <p:cNvSpPr/>
          <p:nvPr/>
        </p:nvSpPr>
        <p:spPr>
          <a:xfrm>
            <a:off x="5234925" y="4111225"/>
            <a:ext cx="3799100" cy="2657600"/>
          </a:xfrm>
          <a:prstGeom prst="flowChartMerge">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US">
                <a:latin typeface="Trebuchet MS"/>
                <a:ea typeface="Trebuchet MS"/>
                <a:cs typeface="Trebuchet MS"/>
                <a:sym typeface="Trebuchet MS"/>
              </a:rPr>
              <a:t>Prepared Graduate Statements</a:t>
            </a:r>
            <a:endParaRPr b="1">
              <a:latin typeface="Trebuchet MS"/>
              <a:ea typeface="Trebuchet MS"/>
              <a:cs typeface="Trebuchet MS"/>
              <a:sym typeface="Trebuchet MS"/>
            </a:endParaRPr>
          </a:p>
          <a:p>
            <a:pPr indent="0" lvl="0" marL="0" rtl="0" algn="ctr">
              <a:spcBef>
                <a:spcPts val="0"/>
              </a:spcBef>
              <a:spcAft>
                <a:spcPts val="0"/>
              </a:spcAft>
              <a:buNone/>
            </a:pPr>
            <a:r>
              <a:t/>
            </a:r>
            <a:endParaRPr sz="600"/>
          </a:p>
          <a:p>
            <a:pPr indent="0" lvl="0" marL="0" rtl="0" algn="ctr">
              <a:spcBef>
                <a:spcPts val="0"/>
              </a:spcBef>
              <a:spcAft>
                <a:spcPts val="0"/>
              </a:spcAft>
              <a:buNone/>
            </a:pPr>
            <a:r>
              <a:rPr b="1" lang="en-US">
                <a:latin typeface="Trebuchet MS"/>
                <a:ea typeface="Trebuchet MS"/>
                <a:cs typeface="Trebuchet MS"/>
                <a:sym typeface="Trebuchet MS"/>
              </a:rPr>
              <a:t>Grade-Level Expectations</a:t>
            </a:r>
            <a:endParaRPr b="1">
              <a:latin typeface="Trebuchet MS"/>
              <a:ea typeface="Trebuchet MS"/>
              <a:cs typeface="Trebuchet MS"/>
              <a:sym typeface="Trebuchet MS"/>
            </a:endParaRPr>
          </a:p>
          <a:p>
            <a:pPr indent="0" lvl="0" marL="0" rtl="0" algn="ctr">
              <a:spcBef>
                <a:spcPts val="0"/>
              </a:spcBef>
              <a:spcAft>
                <a:spcPts val="0"/>
              </a:spcAft>
              <a:buNone/>
            </a:pPr>
            <a:r>
              <a:t/>
            </a:r>
            <a:endParaRPr sz="600"/>
          </a:p>
          <a:p>
            <a:pPr indent="0" lvl="0" marL="0" rtl="0" algn="l">
              <a:spcBef>
                <a:spcPts val="0"/>
              </a:spcBef>
              <a:spcAft>
                <a:spcPts val="0"/>
              </a:spcAft>
              <a:buNone/>
            </a:pPr>
            <a:r>
              <a:rPr b="1" lang="en-US">
                <a:latin typeface="Trebuchet MS"/>
                <a:ea typeface="Trebuchet MS"/>
                <a:cs typeface="Trebuchet MS"/>
                <a:sym typeface="Trebuchet MS"/>
              </a:rPr>
              <a:t>Evidence Outcomes</a:t>
            </a:r>
            <a:endParaRPr b="1">
              <a:latin typeface="Trebuchet MS"/>
              <a:ea typeface="Trebuchet MS"/>
              <a:cs typeface="Trebuchet MS"/>
              <a:sym typeface="Trebuchet MS"/>
            </a:endParaRPr>
          </a:p>
          <a:p>
            <a:pPr indent="0" lvl="0" marL="0" rtl="0" algn="l">
              <a:spcBef>
                <a:spcPts val="0"/>
              </a:spcBef>
              <a:spcAft>
                <a:spcPts val="0"/>
              </a:spcAft>
              <a:buNone/>
            </a:pPr>
            <a:r>
              <a:t/>
            </a:r>
            <a:endParaRPr sz="600"/>
          </a:p>
          <a:p>
            <a:pPr indent="0" lvl="0" marL="0" rtl="0" algn="ctr">
              <a:spcBef>
                <a:spcPts val="0"/>
              </a:spcBef>
              <a:spcAft>
                <a:spcPts val="0"/>
              </a:spcAft>
              <a:buNone/>
            </a:pPr>
            <a:r>
              <a:rPr b="1" lang="en-US">
                <a:latin typeface="Trebuchet MS"/>
                <a:ea typeface="Trebuchet MS"/>
                <a:cs typeface="Trebuchet MS"/>
                <a:sym typeface="Trebuchet MS"/>
              </a:rPr>
              <a:t>Academic Contexts and Connections</a:t>
            </a:r>
            <a:endParaRPr b="1" sz="600">
              <a:latin typeface="Trebuchet MS"/>
              <a:ea typeface="Trebuchet MS"/>
              <a:cs typeface="Trebuchet MS"/>
              <a:sym typeface="Trebuchet MS"/>
            </a:endParaRPr>
          </a:p>
        </p:txBody>
      </p:sp>
      <p:cxnSp>
        <p:nvCxnSpPr>
          <p:cNvPr id="141" name="Google Shape;141;p18"/>
          <p:cNvCxnSpPr/>
          <p:nvPr/>
        </p:nvCxnSpPr>
        <p:spPr>
          <a:xfrm>
            <a:off x="5555950" y="4530375"/>
            <a:ext cx="3165900" cy="9000"/>
          </a:xfrm>
          <a:prstGeom prst="straightConnector1">
            <a:avLst/>
          </a:prstGeom>
          <a:noFill/>
          <a:ln cap="flat" cmpd="sng" w="9525">
            <a:solidFill>
              <a:schemeClr val="dk2"/>
            </a:solidFill>
            <a:prstDash val="solid"/>
            <a:round/>
            <a:headEnd len="med" w="med" type="none"/>
            <a:tailEnd len="med" w="med" type="none"/>
          </a:ln>
        </p:spPr>
      </p:cxnSp>
      <p:cxnSp>
        <p:nvCxnSpPr>
          <p:cNvPr id="142" name="Google Shape;142;p18"/>
          <p:cNvCxnSpPr/>
          <p:nvPr/>
        </p:nvCxnSpPr>
        <p:spPr>
          <a:xfrm>
            <a:off x="5970625" y="5092225"/>
            <a:ext cx="2349900" cy="0"/>
          </a:xfrm>
          <a:prstGeom prst="straightConnector1">
            <a:avLst/>
          </a:prstGeom>
          <a:noFill/>
          <a:ln cap="flat" cmpd="sng" w="9525">
            <a:solidFill>
              <a:schemeClr val="dk2"/>
            </a:solidFill>
            <a:prstDash val="solid"/>
            <a:round/>
            <a:headEnd len="med" w="med" type="none"/>
            <a:tailEnd len="med" w="med" type="none"/>
          </a:ln>
        </p:spPr>
      </p:cxnSp>
      <p:cxnSp>
        <p:nvCxnSpPr>
          <p:cNvPr id="143" name="Google Shape;143;p18"/>
          <p:cNvCxnSpPr>
            <a:stCxn id="140" idx="1"/>
            <a:endCxn id="140" idx="3"/>
          </p:cNvCxnSpPr>
          <p:nvPr/>
        </p:nvCxnSpPr>
        <p:spPr>
          <a:xfrm>
            <a:off x="6184700" y="5440025"/>
            <a:ext cx="18996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19"/>
          <p:cNvSpPr txBox="1"/>
          <p:nvPr>
            <p:ph type="title"/>
          </p:nvPr>
        </p:nvSpPr>
        <p:spPr>
          <a:xfrm>
            <a:off x="1504100" y="64125"/>
            <a:ext cx="7639800" cy="1055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2020 Colorado Academic Standards</a:t>
            </a:r>
            <a:endParaRPr i="0" sz="3600" u="none" cap="none" strike="noStrike">
              <a:solidFill>
                <a:srgbClr val="000000"/>
              </a:solidFill>
              <a:latin typeface="Trebuchet MS"/>
              <a:ea typeface="Trebuchet MS"/>
              <a:cs typeface="Trebuchet MS"/>
              <a:sym typeface="Trebuchet MS"/>
            </a:endParaRPr>
          </a:p>
        </p:txBody>
      </p:sp>
      <p:sp>
        <p:nvSpPr>
          <p:cNvPr id="150" name="Google Shape;150;p19"/>
          <p:cNvSpPr txBox="1"/>
          <p:nvPr>
            <p:ph idx="1" type="body"/>
          </p:nvPr>
        </p:nvSpPr>
        <p:spPr>
          <a:xfrm>
            <a:off x="2052225" y="3975524"/>
            <a:ext cx="4938000" cy="2205300"/>
          </a:xfrm>
          <a:prstGeom prst="rect">
            <a:avLst/>
          </a:prstGeom>
          <a:noFill/>
          <a:ln>
            <a:noFill/>
          </a:ln>
        </p:spPr>
        <p:txBody>
          <a:bodyPr anchorCtr="0" anchor="t" bIns="0" lIns="0" spcFirstLastPara="1" rIns="0" wrap="square" tIns="0">
            <a:noAutofit/>
          </a:bodyPr>
          <a:lstStyle/>
          <a:p>
            <a:pPr indent="0" lvl="0" marL="0" rtl="0" algn="l">
              <a:spcBef>
                <a:spcPts val="1000"/>
              </a:spcBef>
              <a:spcAft>
                <a:spcPts val="0"/>
              </a:spcAft>
              <a:buClr>
                <a:schemeClr val="dk1"/>
              </a:buClr>
              <a:buSzPts val="1100"/>
              <a:buFont typeface="Arial"/>
              <a:buNone/>
            </a:pPr>
            <a:r>
              <a:t/>
            </a:r>
            <a:endParaRPr sz="1800">
              <a:solidFill>
                <a:schemeClr val="dk1"/>
              </a:solidFill>
            </a:endParaRPr>
          </a:p>
          <a:p>
            <a:pPr indent="0" lvl="0" marL="0" rtl="0" algn="l">
              <a:spcBef>
                <a:spcPts val="1000"/>
              </a:spcBef>
              <a:spcAft>
                <a:spcPts val="0"/>
              </a:spcAft>
              <a:buClr>
                <a:schemeClr val="dk1"/>
              </a:buClr>
              <a:buSzPts val="1100"/>
              <a:buFont typeface="Arial"/>
              <a:buNone/>
            </a:pPr>
            <a:r>
              <a:t/>
            </a:r>
            <a:endParaRPr b="1" sz="1800" u="sng">
              <a:solidFill>
                <a:schemeClr val="dk1"/>
              </a:solidFill>
            </a:endParaRPr>
          </a:p>
          <a:p>
            <a:pPr indent="0" lvl="0" marL="0" rtl="0" algn="l">
              <a:spcBef>
                <a:spcPts val="1000"/>
              </a:spcBef>
              <a:spcAft>
                <a:spcPts val="0"/>
              </a:spcAft>
              <a:buClr>
                <a:schemeClr val="dk1"/>
              </a:buClr>
              <a:buSzPts val="1100"/>
              <a:buFont typeface="Arial"/>
              <a:buNone/>
            </a:pPr>
            <a:r>
              <a:t/>
            </a:r>
            <a:endParaRPr b="1" sz="1800">
              <a:solidFill>
                <a:schemeClr val="dk1"/>
              </a:solidFill>
            </a:endParaRPr>
          </a:p>
        </p:txBody>
      </p:sp>
      <p:grpSp>
        <p:nvGrpSpPr>
          <p:cNvPr id="151" name="Google Shape;151;p19"/>
          <p:cNvGrpSpPr/>
          <p:nvPr/>
        </p:nvGrpSpPr>
        <p:grpSpPr>
          <a:xfrm>
            <a:off x="0" y="0"/>
            <a:ext cx="1433609" cy="1433609"/>
            <a:chOff x="87840" y="134578"/>
            <a:chExt cx="1433609" cy="1433609"/>
          </a:xfrm>
        </p:grpSpPr>
        <p:sp>
          <p:nvSpPr>
            <p:cNvPr id="152" name="Google Shape;152;p19"/>
            <p:cNvSpPr/>
            <p:nvPr/>
          </p:nvSpPr>
          <p:spPr>
            <a:xfrm>
              <a:off x="87840" y="134578"/>
              <a:ext cx="1433609" cy="1433609"/>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53" name="Google Shape;153;p19"/>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54" name="Google Shape;154;p19"/>
          <p:cNvPicPr preferRelativeResize="0"/>
          <p:nvPr/>
        </p:nvPicPr>
        <p:blipFill>
          <a:blip r:embed="rId4">
            <a:alphaModFix/>
          </a:blip>
          <a:stretch>
            <a:fillRect/>
          </a:stretch>
        </p:blipFill>
        <p:spPr>
          <a:xfrm>
            <a:off x="0" y="1382825"/>
            <a:ext cx="9144001" cy="4897450"/>
          </a:xfrm>
          <a:prstGeom prst="rect">
            <a:avLst/>
          </a:prstGeom>
          <a:noFill/>
          <a:ln>
            <a:noFill/>
          </a:ln>
        </p:spPr>
      </p:pic>
      <p:cxnSp>
        <p:nvCxnSpPr>
          <p:cNvPr id="155" name="Google Shape;155;p19"/>
          <p:cNvCxnSpPr/>
          <p:nvPr/>
        </p:nvCxnSpPr>
        <p:spPr>
          <a:xfrm flipH="1">
            <a:off x="2126350" y="2643900"/>
            <a:ext cx="859800" cy="3000"/>
          </a:xfrm>
          <a:prstGeom prst="straightConnector1">
            <a:avLst/>
          </a:prstGeom>
          <a:noFill/>
          <a:ln cap="flat" cmpd="sng" w="9525">
            <a:solidFill>
              <a:schemeClr val="dk2"/>
            </a:solidFill>
            <a:prstDash val="solid"/>
            <a:round/>
            <a:headEnd len="med" w="med" type="none"/>
            <a:tailEnd len="med" w="med" type="triangle"/>
          </a:ln>
        </p:spPr>
      </p:cxnSp>
      <p:cxnSp>
        <p:nvCxnSpPr>
          <p:cNvPr id="156" name="Google Shape;156;p19"/>
          <p:cNvCxnSpPr/>
          <p:nvPr/>
        </p:nvCxnSpPr>
        <p:spPr>
          <a:xfrm flipH="1">
            <a:off x="2476050" y="3054213"/>
            <a:ext cx="704100" cy="600"/>
          </a:xfrm>
          <a:prstGeom prst="straightConnector1">
            <a:avLst/>
          </a:prstGeom>
          <a:noFill/>
          <a:ln cap="flat" cmpd="sng" w="9525">
            <a:solidFill>
              <a:schemeClr val="dk2"/>
            </a:solidFill>
            <a:prstDash val="solid"/>
            <a:round/>
            <a:headEnd len="med" w="med" type="none"/>
            <a:tailEnd len="med" w="med" type="triangle"/>
          </a:ln>
        </p:spPr>
      </p:cxnSp>
      <p:cxnSp>
        <p:nvCxnSpPr>
          <p:cNvPr id="157" name="Google Shape;157;p19"/>
          <p:cNvCxnSpPr/>
          <p:nvPr/>
        </p:nvCxnSpPr>
        <p:spPr>
          <a:xfrm rot="10800000">
            <a:off x="1873275" y="3514575"/>
            <a:ext cx="716400" cy="1200"/>
          </a:xfrm>
          <a:prstGeom prst="straightConnector1">
            <a:avLst/>
          </a:prstGeom>
          <a:noFill/>
          <a:ln cap="flat" cmpd="sng" w="9525">
            <a:solidFill>
              <a:schemeClr val="dk2"/>
            </a:solidFill>
            <a:prstDash val="solid"/>
            <a:round/>
            <a:headEnd len="med" w="med" type="none"/>
            <a:tailEnd len="med" w="med" type="triangle"/>
          </a:ln>
        </p:spPr>
      </p:cxnSp>
      <p:cxnSp>
        <p:nvCxnSpPr>
          <p:cNvPr id="158" name="Google Shape;158;p19"/>
          <p:cNvCxnSpPr/>
          <p:nvPr/>
        </p:nvCxnSpPr>
        <p:spPr>
          <a:xfrm rot="10800000">
            <a:off x="7097850" y="3514575"/>
            <a:ext cx="832200" cy="12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0"/>
          <p:cNvSpPr txBox="1"/>
          <p:nvPr>
            <p:ph type="title"/>
          </p:nvPr>
        </p:nvSpPr>
        <p:spPr>
          <a:xfrm>
            <a:off x="1504100" y="64125"/>
            <a:ext cx="7639800" cy="10554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2020 Colorado Academic Standards</a:t>
            </a:r>
            <a:endParaRPr i="0" sz="3600" u="none" cap="none" strike="noStrike">
              <a:solidFill>
                <a:srgbClr val="000000"/>
              </a:solidFill>
              <a:latin typeface="Trebuchet MS"/>
              <a:ea typeface="Trebuchet MS"/>
              <a:cs typeface="Trebuchet MS"/>
              <a:sym typeface="Trebuchet MS"/>
            </a:endParaRPr>
          </a:p>
        </p:txBody>
      </p:sp>
      <p:sp>
        <p:nvSpPr>
          <p:cNvPr id="165" name="Google Shape;165;p20"/>
          <p:cNvSpPr txBox="1"/>
          <p:nvPr>
            <p:ph idx="1" type="body"/>
          </p:nvPr>
        </p:nvSpPr>
        <p:spPr>
          <a:xfrm>
            <a:off x="164225" y="3287975"/>
            <a:ext cx="5521500" cy="2582700"/>
          </a:xfrm>
          <a:prstGeom prst="rect">
            <a:avLst/>
          </a:prstGeom>
          <a:noFill/>
          <a:ln>
            <a:noFill/>
          </a:ln>
        </p:spPr>
        <p:txBody>
          <a:bodyPr anchorCtr="0" anchor="t" bIns="0" lIns="0" spcFirstLastPara="1" rIns="0" wrap="square" tIns="0">
            <a:noAutofit/>
          </a:bodyPr>
          <a:lstStyle/>
          <a:p>
            <a:pPr indent="0" lvl="0" marL="0" rtl="0" algn="l">
              <a:spcBef>
                <a:spcPts val="1000"/>
              </a:spcBef>
              <a:spcAft>
                <a:spcPts val="0"/>
              </a:spcAft>
              <a:buClr>
                <a:schemeClr val="dk1"/>
              </a:buClr>
              <a:buSzPts val="1100"/>
              <a:buFont typeface="Arial"/>
              <a:buNone/>
            </a:pPr>
            <a:r>
              <a:rPr b="1" lang="en-US" sz="1800" u="sng">
                <a:solidFill>
                  <a:schemeClr val="dk1"/>
                </a:solidFill>
              </a:rPr>
              <a:t>Another Mythbuster:</a:t>
            </a:r>
            <a:endParaRPr b="1" sz="1800" u="sng">
              <a:solidFill>
                <a:schemeClr val="dk1"/>
              </a:solidFill>
            </a:endParaRPr>
          </a:p>
          <a:p>
            <a:pPr indent="0" lvl="0" marL="0" rtl="0" algn="l">
              <a:spcBef>
                <a:spcPts val="1000"/>
              </a:spcBef>
              <a:spcAft>
                <a:spcPts val="0"/>
              </a:spcAft>
              <a:buClr>
                <a:schemeClr val="dk1"/>
              </a:buClr>
              <a:buSzPts val="1100"/>
              <a:buFont typeface="Arial"/>
              <a:buNone/>
            </a:pPr>
            <a:r>
              <a:rPr lang="en-US" sz="1800">
                <a:solidFill>
                  <a:schemeClr val="dk1"/>
                </a:solidFill>
              </a:rPr>
              <a:t>A common misconception is that Grade Level Expectations and/or Evidence Outcomes are the standards. Not true. Every feature/element (i.e., Prepared Graduate Statement, Grade Level Expectation(s), Evidence Outcomes, and Academic Context and Connections) make up the standard!</a:t>
            </a:r>
            <a:endParaRPr b="1" sz="1800" u="sng">
              <a:solidFill>
                <a:schemeClr val="dk1"/>
              </a:solidFill>
            </a:endParaRPr>
          </a:p>
          <a:p>
            <a:pPr indent="0" lvl="0" marL="0" rtl="0" algn="l">
              <a:spcBef>
                <a:spcPts val="1000"/>
              </a:spcBef>
              <a:spcAft>
                <a:spcPts val="0"/>
              </a:spcAft>
              <a:buClr>
                <a:schemeClr val="dk1"/>
              </a:buClr>
              <a:buSzPts val="1100"/>
              <a:buFont typeface="Arial"/>
              <a:buNone/>
            </a:pPr>
            <a:r>
              <a:t/>
            </a:r>
            <a:endParaRPr b="1" sz="1800">
              <a:solidFill>
                <a:schemeClr val="dk1"/>
              </a:solidFill>
            </a:endParaRPr>
          </a:p>
        </p:txBody>
      </p:sp>
      <p:grpSp>
        <p:nvGrpSpPr>
          <p:cNvPr id="166" name="Google Shape;166;p20"/>
          <p:cNvGrpSpPr/>
          <p:nvPr/>
        </p:nvGrpSpPr>
        <p:grpSpPr>
          <a:xfrm>
            <a:off x="0" y="0"/>
            <a:ext cx="1433700" cy="1433700"/>
            <a:chOff x="87840" y="134578"/>
            <a:chExt cx="1433700" cy="1433700"/>
          </a:xfrm>
        </p:grpSpPr>
        <p:sp>
          <p:nvSpPr>
            <p:cNvPr id="167" name="Google Shape;167;p20"/>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68" name="Google Shape;168;p20"/>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sp>
        <p:nvSpPr>
          <p:cNvPr id="169" name="Google Shape;169;p20"/>
          <p:cNvSpPr txBox="1"/>
          <p:nvPr/>
        </p:nvSpPr>
        <p:spPr>
          <a:xfrm>
            <a:off x="393400" y="1433700"/>
            <a:ext cx="8465700" cy="149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i="1" lang="en-US" sz="3000">
                <a:solidFill>
                  <a:schemeClr val="dk1"/>
                </a:solidFill>
                <a:latin typeface="Trebuchet MS"/>
                <a:ea typeface="Trebuchet MS"/>
                <a:cs typeface="Trebuchet MS"/>
                <a:sym typeface="Trebuchet MS"/>
              </a:rPr>
              <a:t>And the answer is . . .</a:t>
            </a:r>
            <a:endParaRPr i="1" sz="3000">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None/>
            </a:pPr>
            <a:r>
              <a:rPr lang="en-US" sz="6000">
                <a:solidFill>
                  <a:srgbClr val="0000FF"/>
                </a:solidFill>
                <a:latin typeface="Trebuchet MS"/>
                <a:ea typeface="Trebuchet MS"/>
                <a:cs typeface="Trebuchet MS"/>
                <a:sym typeface="Trebuchet MS"/>
              </a:rPr>
              <a:t>F. All of the Above</a:t>
            </a:r>
            <a:endParaRPr sz="6000">
              <a:solidFill>
                <a:srgbClr val="0000FF"/>
              </a:solidFill>
              <a:latin typeface="Trebuchet MS"/>
              <a:ea typeface="Trebuchet MS"/>
              <a:cs typeface="Trebuchet MS"/>
              <a:sym typeface="Trebuchet MS"/>
            </a:endParaRPr>
          </a:p>
        </p:txBody>
      </p:sp>
      <p:pic>
        <p:nvPicPr>
          <p:cNvPr id="170" name="Google Shape;170;p20"/>
          <p:cNvPicPr preferRelativeResize="0"/>
          <p:nvPr/>
        </p:nvPicPr>
        <p:blipFill>
          <a:blip r:embed="rId4">
            <a:alphaModFix/>
          </a:blip>
          <a:stretch>
            <a:fillRect/>
          </a:stretch>
        </p:blipFill>
        <p:spPr>
          <a:xfrm>
            <a:off x="5829300" y="3358475"/>
            <a:ext cx="3153475" cy="2230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1"/>
          <p:cNvSpPr txBox="1"/>
          <p:nvPr>
            <p:ph type="title"/>
          </p:nvPr>
        </p:nvSpPr>
        <p:spPr>
          <a:xfrm>
            <a:off x="1512550" y="60275"/>
            <a:ext cx="7631400" cy="1023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lang="en-US" sz="3600">
                <a:latin typeface="Trebuchet MS"/>
                <a:ea typeface="Trebuchet MS"/>
                <a:cs typeface="Trebuchet MS"/>
                <a:sym typeface="Trebuchet MS"/>
              </a:rPr>
              <a:t>Quick Review: Summary of Changes across All Standards.</a:t>
            </a:r>
            <a:endParaRPr sz="3600">
              <a:latin typeface="Trebuchet MS"/>
              <a:ea typeface="Trebuchet MS"/>
              <a:cs typeface="Trebuchet MS"/>
              <a:sym typeface="Trebuchet MS"/>
            </a:endParaRPr>
          </a:p>
        </p:txBody>
      </p:sp>
      <p:grpSp>
        <p:nvGrpSpPr>
          <p:cNvPr id="177" name="Google Shape;177;p21"/>
          <p:cNvGrpSpPr/>
          <p:nvPr/>
        </p:nvGrpSpPr>
        <p:grpSpPr>
          <a:xfrm>
            <a:off x="0" y="0"/>
            <a:ext cx="1433700" cy="1433700"/>
            <a:chOff x="87840" y="134578"/>
            <a:chExt cx="1433700" cy="1433700"/>
          </a:xfrm>
        </p:grpSpPr>
        <p:sp>
          <p:nvSpPr>
            <p:cNvPr id="178" name="Google Shape;178;p21"/>
            <p:cNvSpPr/>
            <p:nvPr/>
          </p:nvSpPr>
          <p:spPr>
            <a:xfrm>
              <a:off x="87840" y="134578"/>
              <a:ext cx="1433700" cy="1433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179" name="Google Shape;179;p21"/>
            <p:cNvPicPr preferRelativeResize="0"/>
            <p:nvPr/>
          </p:nvPicPr>
          <p:blipFill rotWithShape="1">
            <a:blip r:embed="rId3">
              <a:alphaModFix/>
            </a:blip>
            <a:srcRect b="0" l="0" r="0" t="0"/>
            <a:stretch/>
          </p:blipFill>
          <p:spPr>
            <a:xfrm>
              <a:off x="118809" y="134578"/>
              <a:ext cx="1371670" cy="1371670"/>
            </a:xfrm>
            <a:prstGeom prst="rect">
              <a:avLst/>
            </a:prstGeom>
            <a:noFill/>
            <a:ln>
              <a:noFill/>
            </a:ln>
          </p:spPr>
        </p:pic>
      </p:grpSp>
      <p:pic>
        <p:nvPicPr>
          <p:cNvPr id="180" name="Google Shape;180;p21"/>
          <p:cNvPicPr preferRelativeResize="0"/>
          <p:nvPr/>
        </p:nvPicPr>
        <p:blipFill>
          <a:blip r:embed="rId4">
            <a:alphaModFix/>
          </a:blip>
          <a:stretch>
            <a:fillRect/>
          </a:stretch>
        </p:blipFill>
        <p:spPr>
          <a:xfrm>
            <a:off x="-50" y="1279675"/>
            <a:ext cx="9144001" cy="50225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Light Blue to Green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