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Raleway"/>
      <p:regular r:id="rId11"/>
      <p:bold r:id="rId12"/>
      <p:italic r:id="rId13"/>
      <p:boldItalic r:id="rId14"/>
    </p:embeddedFont>
    <p:embeddedFont>
      <p:font typeface="Bebas Neue"/>
      <p:regular r:id="rId15"/>
    </p:embeddedFont>
    <p:embeddedFont>
      <p:font typeface="Phudu"/>
      <p:regular r:id="rId16"/>
      <p:bold r:id="rId17"/>
    </p:embeddedFont>
    <p:embeddedFont>
      <p:font typeface="Commissioner"/>
      <p:regular r:id="rId18"/>
      <p:bold r:id="rId19"/>
    </p:embeddedFont>
    <p:embeddedFont>
      <p:font typeface="Phudu Medium"/>
      <p:regular r:id="rId20"/>
      <p:bold r:id="rId21"/>
    </p:embeddedFont>
    <p:embeddedFont>
      <p:font typeface="PT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huduMedium-regular.fntdata"/><Relationship Id="rId22" Type="http://schemas.openxmlformats.org/officeDocument/2006/relationships/font" Target="fonts/PTSans-regular.fntdata"/><Relationship Id="rId21" Type="http://schemas.openxmlformats.org/officeDocument/2006/relationships/font" Target="fonts/PhuduMedium-bold.fntdata"/><Relationship Id="rId24" Type="http://schemas.openxmlformats.org/officeDocument/2006/relationships/font" Target="fonts/PTSans-italic.fntdata"/><Relationship Id="rId23" Type="http://schemas.openxmlformats.org/officeDocument/2006/relationships/font" Target="fonts/PTSans-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PTSans-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font" Target="fonts/Raleway-regular.fntdata"/><Relationship Id="rId10" Type="http://schemas.openxmlformats.org/officeDocument/2006/relationships/slide" Target="slides/slide6.xml"/><Relationship Id="rId13" Type="http://schemas.openxmlformats.org/officeDocument/2006/relationships/font" Target="fonts/Raleway-italic.fntdata"/><Relationship Id="rId12" Type="http://schemas.openxmlformats.org/officeDocument/2006/relationships/font" Target="fonts/Raleway-bold.fntdata"/><Relationship Id="rId15" Type="http://schemas.openxmlformats.org/officeDocument/2006/relationships/font" Target="fonts/BebasNeue-regular.fntdata"/><Relationship Id="rId14" Type="http://schemas.openxmlformats.org/officeDocument/2006/relationships/font" Target="fonts/Raleway-boldItalic.fntdata"/><Relationship Id="rId17" Type="http://schemas.openxmlformats.org/officeDocument/2006/relationships/font" Target="fonts/Phudu-bold.fntdata"/><Relationship Id="rId16" Type="http://schemas.openxmlformats.org/officeDocument/2006/relationships/font" Target="fonts/Phudu-regular.fntdata"/><Relationship Id="rId19" Type="http://schemas.openxmlformats.org/officeDocument/2006/relationships/font" Target="fonts/Commissioner-bold.fntdata"/><Relationship Id="rId18" Type="http://schemas.openxmlformats.org/officeDocument/2006/relationships/font" Target="fonts/Commission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e30d05bb1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e30d05bb1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In this section of the course, you will learn how to complete classroom observations.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d431007ba2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d431007ba2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42530"/>
              </a:buClr>
              <a:buSzPts val="1500"/>
              <a:buFont typeface="Nunito Light"/>
              <a:buChar char="-"/>
            </a:pPr>
            <a:r>
              <a:rPr lang="en" sz="1500">
                <a:solidFill>
                  <a:srgbClr val="042530"/>
                </a:solidFill>
                <a:latin typeface="Commissioner"/>
                <a:ea typeface="Commissioner"/>
                <a:cs typeface="Commissioner"/>
                <a:sym typeface="Commissioner"/>
              </a:rPr>
              <a:t>In addition to interviews and document review, classroom visits are another important aspect of the CSSI review. </a:t>
            </a:r>
            <a:endParaRPr sz="1500">
              <a:solidFill>
                <a:srgbClr val="042530"/>
              </a:solidFill>
              <a:latin typeface="Commissioner"/>
              <a:ea typeface="Commissioner"/>
              <a:cs typeface="Commissioner"/>
              <a:sym typeface="Commissioner"/>
            </a:endParaRPr>
          </a:p>
          <a:p>
            <a:pPr indent="0" lvl="0" marL="457200" rtl="0" algn="l">
              <a:spcBef>
                <a:spcPts val="0"/>
              </a:spcBef>
              <a:spcAft>
                <a:spcPts val="0"/>
              </a:spcAft>
              <a:buNone/>
            </a:pPr>
            <a:r>
              <a:t/>
            </a:r>
            <a:endParaRPr sz="1500">
              <a:solidFill>
                <a:srgbClr val="042530"/>
              </a:solidFill>
              <a:latin typeface="Commissioner"/>
              <a:ea typeface="Commissioner"/>
              <a:cs typeface="Commissioner"/>
              <a:sym typeface="Commissioner"/>
            </a:endParaRPr>
          </a:p>
          <a:p>
            <a:pPr indent="-323850" lvl="0" marL="457200" rtl="0" algn="l">
              <a:spcBef>
                <a:spcPts val="0"/>
              </a:spcBef>
              <a:spcAft>
                <a:spcPts val="0"/>
              </a:spcAft>
              <a:buClr>
                <a:srgbClr val="042530"/>
              </a:buClr>
              <a:buSzPts val="1500"/>
              <a:buFont typeface="Nunito Light"/>
              <a:buChar char="-"/>
            </a:pPr>
            <a:r>
              <a:rPr lang="en" sz="1500">
                <a:solidFill>
                  <a:srgbClr val="042530"/>
                </a:solidFill>
                <a:latin typeface="Commissioner"/>
                <a:ea typeface="Commissioner"/>
                <a:cs typeface="Commissioner"/>
                <a:sym typeface="Commissioner"/>
              </a:rPr>
              <a:t>The CSSI team will use the Classroom Visit Tool (CVT) to score and record evidence for instructional observations. </a:t>
            </a:r>
            <a:endParaRPr sz="1500">
              <a:solidFill>
                <a:srgbClr val="042530"/>
              </a:solidFill>
              <a:latin typeface="Commissioner"/>
              <a:ea typeface="Commissioner"/>
              <a:cs typeface="Commissioner"/>
              <a:sym typeface="Commissioner"/>
            </a:endParaRPr>
          </a:p>
          <a:p>
            <a:pPr indent="0" lvl="0" marL="457200" rtl="0" algn="l">
              <a:spcBef>
                <a:spcPts val="0"/>
              </a:spcBef>
              <a:spcAft>
                <a:spcPts val="0"/>
              </a:spcAft>
              <a:buNone/>
            </a:pPr>
            <a:r>
              <a:t/>
            </a:r>
            <a:endParaRPr sz="1500">
              <a:solidFill>
                <a:srgbClr val="042530"/>
              </a:solidFill>
              <a:latin typeface="Commissioner"/>
              <a:ea typeface="Commissioner"/>
              <a:cs typeface="Commissioner"/>
              <a:sym typeface="Commissioner"/>
            </a:endParaRPr>
          </a:p>
          <a:p>
            <a:pPr indent="-323850" lvl="0" marL="457200" rtl="0" algn="l">
              <a:spcBef>
                <a:spcPts val="0"/>
              </a:spcBef>
              <a:spcAft>
                <a:spcPts val="0"/>
              </a:spcAft>
              <a:buClr>
                <a:srgbClr val="042530"/>
              </a:buClr>
              <a:buSzPts val="1500"/>
              <a:buFont typeface="Nunito Light"/>
              <a:buChar char="-"/>
            </a:pPr>
            <a:r>
              <a:rPr lang="en" sz="1500">
                <a:solidFill>
                  <a:srgbClr val="042530"/>
                </a:solidFill>
                <a:latin typeface="Commissioner"/>
                <a:ea typeface="Commissioner"/>
                <a:cs typeface="Commissioner"/>
                <a:sym typeface="Commissioner"/>
              </a:rPr>
              <a:t>All teachers are observed for at least one   20 minute observation.  Observations will span the beginning, middle, and end of the lesson cycle.</a:t>
            </a:r>
            <a:endParaRPr sz="1500">
              <a:solidFill>
                <a:srgbClr val="042530"/>
              </a:solidFill>
              <a:latin typeface="Commissioner"/>
              <a:ea typeface="Commissioner"/>
              <a:cs typeface="Commissioner"/>
              <a:sym typeface="Commissioner"/>
            </a:endParaRPr>
          </a:p>
          <a:p>
            <a:pPr indent="-304800" lvl="0" marL="457200" rtl="0" algn="l">
              <a:spcBef>
                <a:spcPts val="0"/>
              </a:spcBef>
              <a:spcAft>
                <a:spcPts val="0"/>
              </a:spcAft>
              <a:buClr>
                <a:srgbClr val="042530"/>
              </a:buClr>
              <a:buSzPts val="1200"/>
              <a:buFont typeface="Nunito Light"/>
              <a:buChar char="-"/>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58a792b9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58a792b9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Commissioner"/>
                <a:ea typeface="Commissioner"/>
                <a:cs typeface="Commissioner"/>
                <a:sym typeface="Commissioner"/>
              </a:rPr>
              <a:t>Before the visit, the CSSI team lead will use the school’s interview schedule and class/bell schedule to schedule instructional observations for team members assigned to standards 1-8. The team lead will ensure that all core teachers are observed (as well as specials teachers when feasible) with these parameters: </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400">
                <a:solidFill>
                  <a:schemeClr val="dk1"/>
                </a:solidFill>
                <a:latin typeface="Commissioner"/>
                <a:ea typeface="Commissioner"/>
                <a:cs typeface="Commissioner"/>
                <a:sym typeface="Commissioner"/>
              </a:rPr>
              <a:t>●  Observations are 25-30 minutes long </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400">
                <a:solidFill>
                  <a:schemeClr val="dk1"/>
                </a:solidFill>
                <a:latin typeface="Commissioner"/>
                <a:ea typeface="Commissioner"/>
                <a:cs typeface="Commissioner"/>
                <a:sym typeface="Commissioner"/>
              </a:rPr>
              <a:t>● Each content will be observed at each grade level </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400">
                <a:solidFill>
                  <a:schemeClr val="dk1"/>
                </a:solidFill>
                <a:latin typeface="Commissioner"/>
                <a:ea typeface="Commissioner"/>
                <a:cs typeface="Commissioner"/>
                <a:sym typeface="Commissioner"/>
              </a:rPr>
              <a:t>● If a teacher teaches more than one grade level or content, the team will attempt to observe them in each area they teach </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400">
                <a:solidFill>
                  <a:schemeClr val="dk1"/>
                </a:solidFill>
                <a:latin typeface="Commissioner"/>
                <a:ea typeface="Commissioner"/>
                <a:cs typeface="Commissioner"/>
                <a:sym typeface="Commissioner"/>
              </a:rPr>
              <a:t>● Observations will span the beginning, middle, and end of the lesson cycle.</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4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400">
                <a:solidFill>
                  <a:schemeClr val="dk1"/>
                </a:solidFill>
                <a:latin typeface="Commissioner"/>
                <a:ea typeface="Commissioner"/>
                <a:cs typeface="Commissioner"/>
                <a:sym typeface="Commissioner"/>
              </a:rPr>
              <a:t> CSSI team members will use the Classroom Observational Tool to score and record evidence for every observation.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2f0b4f1b9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2f0b4f1b9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Commissioner"/>
                <a:ea typeface="Commissioner"/>
                <a:cs typeface="Commissioner"/>
                <a:sym typeface="Commissioner"/>
              </a:rPr>
              <a:t>The observation tool provides the sub-indicator descriptor and specific “look-for” statements. Each sub-indicators’ “look-fors” are scored on the same 1-4 scale as the rubric.</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chemeClr val="dk1"/>
                </a:solidFill>
                <a:latin typeface="Commissioner"/>
                <a:ea typeface="Commissioner"/>
                <a:cs typeface="Commissioner"/>
                <a:sym typeface="Commissioner"/>
              </a:rPr>
              <a:t> A score of 4  indicates All look-fors are present. </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chemeClr val="dk1"/>
                </a:solidFill>
                <a:latin typeface="Commissioner"/>
                <a:ea typeface="Commissioner"/>
                <a:cs typeface="Commissioner"/>
                <a:sym typeface="Commissioner"/>
              </a:rPr>
              <a:t>A score of 3 indicates most look fors are present. </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chemeClr val="dk1"/>
                </a:solidFill>
                <a:latin typeface="Commissioner"/>
                <a:ea typeface="Commissioner"/>
                <a:cs typeface="Commissioner"/>
                <a:sym typeface="Commissioner"/>
              </a:rPr>
              <a:t>A score of 2 indicates some look fors are present. </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chemeClr val="dk1"/>
                </a:solidFill>
                <a:latin typeface="Commissioner"/>
                <a:ea typeface="Commissioner"/>
                <a:cs typeface="Commissioner"/>
                <a:sym typeface="Commissioner"/>
              </a:rPr>
              <a:t>A score of one indicates there are minimal or no look fors present. </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Clr>
                <a:schemeClr val="dk1"/>
              </a:buClr>
              <a:buSzPts val="1100"/>
              <a:buFont typeface="Arial"/>
              <a:buNone/>
            </a:pPr>
            <a:r>
              <a:rPr lang="en" sz="1600">
                <a:solidFill>
                  <a:schemeClr val="dk1"/>
                </a:solidFill>
                <a:latin typeface="Commissioner"/>
                <a:ea typeface="Commissioner"/>
                <a:cs typeface="Commissioner"/>
                <a:sym typeface="Commissioner"/>
              </a:rPr>
              <a:t>Team members are encouraged to note as much concrete evidence on the observational tool as possible in order to justify the score given. It is very helpful to note which parts of the indicator were present and effective, and which were not.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2f0b4f1b9d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2f0b4f1b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Commissioner"/>
                <a:ea typeface="Commissioner"/>
                <a:cs typeface="Commissioner"/>
                <a:sym typeface="Commissioner"/>
              </a:rPr>
              <a:t>These are the norms for classroom observations: </a:t>
            </a:r>
            <a:r>
              <a:rPr lang="en" sz="1600">
                <a:solidFill>
                  <a:schemeClr val="dk1"/>
                </a:solidFill>
                <a:latin typeface="Commissioner"/>
                <a:ea typeface="Commissioner"/>
                <a:cs typeface="Commissioner"/>
                <a:sym typeface="Commissioner"/>
              </a:rPr>
              <a:t> </a:t>
            </a:r>
            <a:endParaRPr sz="1600">
              <a:solidFill>
                <a:schemeClr val="dk1"/>
              </a:solidFill>
              <a:latin typeface="Commissioner"/>
              <a:ea typeface="Commissioner"/>
              <a:cs typeface="Commissioner"/>
              <a:sym typeface="Commissioner"/>
            </a:endParaRPr>
          </a:p>
          <a:p>
            <a:pPr indent="-330200" lvl="0" marL="457200" rtl="0" algn="l">
              <a:spcBef>
                <a:spcPts val="0"/>
              </a:spcBef>
              <a:spcAft>
                <a:spcPts val="0"/>
              </a:spcAft>
              <a:buClr>
                <a:schemeClr val="dk1"/>
              </a:buClr>
              <a:buSzPts val="1600"/>
              <a:buFont typeface="Commissioner"/>
              <a:buChar char="-"/>
            </a:pPr>
            <a:r>
              <a:rPr lang="en" sz="1600">
                <a:solidFill>
                  <a:schemeClr val="dk1"/>
                </a:solidFill>
                <a:latin typeface="Commissioner"/>
                <a:ea typeface="Commissioner"/>
                <a:cs typeface="Commissioner"/>
                <a:sym typeface="Commissioner"/>
              </a:rPr>
              <a:t>Do not engage with the teacher. </a:t>
            </a:r>
            <a:endParaRPr sz="1600">
              <a:solidFill>
                <a:schemeClr val="dk1"/>
              </a:solidFill>
              <a:latin typeface="Commissioner"/>
              <a:ea typeface="Commissioner"/>
              <a:cs typeface="Commissioner"/>
              <a:sym typeface="Commissioner"/>
            </a:endParaRPr>
          </a:p>
          <a:p>
            <a:pPr indent="0" lvl="0" marL="457200" rtl="0" algn="l">
              <a:spcBef>
                <a:spcPts val="0"/>
              </a:spcBef>
              <a:spcAft>
                <a:spcPts val="0"/>
              </a:spcAft>
              <a:buClr>
                <a:schemeClr val="dk1"/>
              </a:buClr>
              <a:buSzPts val="1100"/>
              <a:buFont typeface="Arial"/>
              <a:buNone/>
            </a:pPr>
            <a:r>
              <a:t/>
            </a:r>
            <a:endParaRPr sz="1600">
              <a:solidFill>
                <a:schemeClr val="dk1"/>
              </a:solidFill>
              <a:latin typeface="Commissioner"/>
              <a:ea typeface="Commissioner"/>
              <a:cs typeface="Commissioner"/>
              <a:sym typeface="Commissioner"/>
            </a:endParaRPr>
          </a:p>
          <a:p>
            <a:pPr indent="-330200" lvl="0" marL="457200" rtl="0" algn="l">
              <a:spcBef>
                <a:spcPts val="0"/>
              </a:spcBef>
              <a:spcAft>
                <a:spcPts val="0"/>
              </a:spcAft>
              <a:buClr>
                <a:schemeClr val="dk1"/>
              </a:buClr>
              <a:buSzPts val="1600"/>
              <a:buFont typeface="Commissioner"/>
              <a:buChar char="●"/>
            </a:pPr>
            <a:r>
              <a:rPr lang="en" sz="1600">
                <a:solidFill>
                  <a:schemeClr val="dk1"/>
                </a:solidFill>
                <a:latin typeface="Commissioner"/>
                <a:ea typeface="Commissioner"/>
                <a:cs typeface="Commissioner"/>
                <a:sym typeface="Commissioner"/>
              </a:rPr>
              <a:t>Don’t be intrusive; be a fly on the wall during teacher directed learning. </a:t>
            </a:r>
            <a:endParaRPr sz="1600">
              <a:solidFill>
                <a:schemeClr val="dk1"/>
              </a:solidFill>
              <a:latin typeface="Commissioner"/>
              <a:ea typeface="Commissioner"/>
              <a:cs typeface="Commissioner"/>
              <a:sym typeface="Commissioner"/>
            </a:endParaRPr>
          </a:p>
          <a:p>
            <a:pPr indent="0" lvl="0" marL="457200" rtl="0" algn="l">
              <a:spcBef>
                <a:spcPts val="0"/>
              </a:spcBef>
              <a:spcAft>
                <a:spcPts val="0"/>
              </a:spcAft>
              <a:buClr>
                <a:schemeClr val="dk1"/>
              </a:buClr>
              <a:buSzPts val="1100"/>
              <a:buFont typeface="Arial"/>
              <a:buNone/>
            </a:pPr>
            <a:r>
              <a:t/>
            </a:r>
            <a:endParaRPr sz="1600">
              <a:solidFill>
                <a:schemeClr val="dk1"/>
              </a:solidFill>
              <a:latin typeface="Commissioner"/>
              <a:ea typeface="Commissioner"/>
              <a:cs typeface="Commissioner"/>
              <a:sym typeface="Commissioner"/>
            </a:endParaRPr>
          </a:p>
          <a:p>
            <a:pPr indent="-330200" lvl="0" marL="457200" rtl="0" algn="l">
              <a:spcBef>
                <a:spcPts val="0"/>
              </a:spcBef>
              <a:spcAft>
                <a:spcPts val="0"/>
              </a:spcAft>
              <a:buClr>
                <a:schemeClr val="dk1"/>
              </a:buClr>
              <a:buSzPts val="1600"/>
              <a:buFont typeface="Commissioner"/>
              <a:buChar char="●"/>
            </a:pPr>
            <a:r>
              <a:rPr lang="en" sz="1600">
                <a:solidFill>
                  <a:schemeClr val="dk1"/>
                </a:solidFill>
                <a:latin typeface="Commissioner"/>
                <a:ea typeface="Commissioner"/>
                <a:cs typeface="Commissioner"/>
                <a:sym typeface="Commissioner"/>
              </a:rPr>
              <a:t>Ask students questions about their learning and check for understanding only during partner or independent practice (unless otherwise requested by the school). </a:t>
            </a:r>
            <a:endParaRPr sz="1600">
              <a:solidFill>
                <a:schemeClr val="dk1"/>
              </a:solidFill>
              <a:latin typeface="Commissioner"/>
              <a:ea typeface="Commissioner"/>
              <a:cs typeface="Commissioner"/>
              <a:sym typeface="Commissioner"/>
            </a:endParaRPr>
          </a:p>
          <a:p>
            <a:pPr indent="0" lvl="0" marL="457200" rtl="0" algn="l">
              <a:spcBef>
                <a:spcPts val="0"/>
              </a:spcBef>
              <a:spcAft>
                <a:spcPts val="0"/>
              </a:spcAft>
              <a:buClr>
                <a:schemeClr val="dk1"/>
              </a:buClr>
              <a:buSzPts val="1100"/>
              <a:buFont typeface="Arial"/>
              <a:buNone/>
            </a:pPr>
            <a:r>
              <a:t/>
            </a:r>
            <a:endParaRPr sz="1600">
              <a:solidFill>
                <a:schemeClr val="dk1"/>
              </a:solidFill>
              <a:latin typeface="Commissioner"/>
              <a:ea typeface="Commissioner"/>
              <a:cs typeface="Commissioner"/>
              <a:sym typeface="Commissioner"/>
            </a:endParaRPr>
          </a:p>
          <a:p>
            <a:pPr indent="-330200" lvl="0" marL="457200" rtl="0" algn="l">
              <a:spcBef>
                <a:spcPts val="0"/>
              </a:spcBef>
              <a:spcAft>
                <a:spcPts val="0"/>
              </a:spcAft>
              <a:buClr>
                <a:schemeClr val="dk1"/>
              </a:buClr>
              <a:buSzPts val="1600"/>
              <a:buFont typeface="Commissioner"/>
              <a:buChar char="●"/>
            </a:pPr>
            <a:r>
              <a:rPr lang="en" sz="1600">
                <a:solidFill>
                  <a:schemeClr val="dk1"/>
                </a:solidFill>
                <a:latin typeface="Commissioner"/>
                <a:ea typeface="Commissioner"/>
                <a:cs typeface="Commissioner"/>
                <a:sym typeface="Commissioner"/>
              </a:rPr>
              <a:t>Look at student output and work and determine their progress towards mastery (unless otherwise requested by the school) </a:t>
            </a:r>
            <a:endParaRPr sz="1600">
              <a:solidFill>
                <a:schemeClr val="dk1"/>
              </a:solidFill>
              <a:latin typeface="Commissioner"/>
              <a:ea typeface="Commissioner"/>
              <a:cs typeface="Commissioner"/>
              <a:sym typeface="Commissioner"/>
            </a:endParaRPr>
          </a:p>
          <a:p>
            <a:pPr indent="0" lvl="0" marL="457200" rtl="0" algn="l">
              <a:spcBef>
                <a:spcPts val="0"/>
              </a:spcBef>
              <a:spcAft>
                <a:spcPts val="0"/>
              </a:spcAft>
              <a:buClr>
                <a:schemeClr val="dk1"/>
              </a:buClr>
              <a:buSzPts val="1100"/>
              <a:buFont typeface="Arial"/>
              <a:buNone/>
            </a:pPr>
            <a:r>
              <a:t/>
            </a:r>
            <a:endParaRPr sz="1600">
              <a:solidFill>
                <a:schemeClr val="dk1"/>
              </a:solidFill>
              <a:latin typeface="Commissioner"/>
              <a:ea typeface="Commissioner"/>
              <a:cs typeface="Commissioner"/>
              <a:sym typeface="Commissioner"/>
            </a:endParaRPr>
          </a:p>
          <a:p>
            <a:pPr indent="-330200" lvl="0" marL="457200" rtl="0" algn="l">
              <a:spcBef>
                <a:spcPts val="0"/>
              </a:spcBef>
              <a:spcAft>
                <a:spcPts val="0"/>
              </a:spcAft>
              <a:buClr>
                <a:schemeClr val="dk1"/>
              </a:buClr>
              <a:buSzPts val="1600"/>
              <a:buFont typeface="Commissioner"/>
              <a:buChar char="●"/>
            </a:pPr>
            <a:r>
              <a:rPr lang="en" sz="1600">
                <a:solidFill>
                  <a:schemeClr val="dk1"/>
                </a:solidFill>
                <a:latin typeface="Commissioner"/>
                <a:ea typeface="Commissioner"/>
                <a:cs typeface="Commissioner"/>
                <a:sym typeface="Commissioner"/>
              </a:rPr>
              <a:t> Pay attention to what is on the wall and used by students, and what materials and scaffolds they have </a:t>
            </a:r>
            <a:endParaRPr sz="1600">
              <a:solidFill>
                <a:schemeClr val="dk1"/>
              </a:solidFill>
              <a:latin typeface="Commissioner"/>
              <a:ea typeface="Commissioner"/>
              <a:cs typeface="Commissioner"/>
              <a:sym typeface="Commissioner"/>
            </a:endParaRPr>
          </a:p>
          <a:p>
            <a:pPr indent="0" lvl="0" marL="457200" rtl="0" algn="l">
              <a:spcBef>
                <a:spcPts val="0"/>
              </a:spcBef>
              <a:spcAft>
                <a:spcPts val="0"/>
              </a:spcAft>
              <a:buClr>
                <a:schemeClr val="dk1"/>
              </a:buClr>
              <a:buSzPts val="1100"/>
              <a:buFont typeface="Arial"/>
              <a:buNone/>
            </a:pPr>
            <a:r>
              <a:t/>
            </a:r>
            <a:endParaRPr sz="1600">
              <a:solidFill>
                <a:schemeClr val="dk1"/>
              </a:solidFill>
              <a:latin typeface="Commissioner"/>
              <a:ea typeface="Commissioner"/>
              <a:cs typeface="Commissioner"/>
              <a:sym typeface="Commissioner"/>
            </a:endParaRPr>
          </a:p>
          <a:p>
            <a:pPr indent="-330200" lvl="0" marL="457200" rtl="0" algn="l">
              <a:spcBef>
                <a:spcPts val="0"/>
              </a:spcBef>
              <a:spcAft>
                <a:spcPts val="0"/>
              </a:spcAft>
              <a:buClr>
                <a:schemeClr val="dk1"/>
              </a:buClr>
              <a:buSzPts val="1600"/>
              <a:buFont typeface="Commissioner"/>
              <a:buChar char="●"/>
            </a:pPr>
            <a:r>
              <a:rPr lang="en" sz="1600">
                <a:solidFill>
                  <a:schemeClr val="dk1"/>
                </a:solidFill>
                <a:latin typeface="Commissioner"/>
                <a:ea typeface="Commissioner"/>
                <a:cs typeface="Commissioner"/>
                <a:sym typeface="Commissioner"/>
              </a:rPr>
              <a:t> Keep a neutral and friendly face.</a:t>
            </a:r>
            <a:endParaRPr sz="1600">
              <a:solidFill>
                <a:schemeClr val="dk1"/>
              </a:solidFill>
              <a:latin typeface="Commissioner"/>
              <a:ea typeface="Commissioner"/>
              <a:cs typeface="Commissioner"/>
              <a:sym typeface="Commissioner"/>
            </a:endParaRPr>
          </a:p>
          <a:p>
            <a:pPr indent="0" lvl="0" marL="0" rtl="0" algn="l">
              <a:spcBef>
                <a:spcPts val="0"/>
              </a:spcBef>
              <a:spcAft>
                <a:spcPts val="0"/>
              </a:spcAft>
              <a:buNone/>
            </a:pPr>
            <a:r>
              <a:t/>
            </a:r>
            <a:endParaRPr sz="1400">
              <a:solidFill>
                <a:schemeClr val="dk1"/>
              </a:solidFill>
              <a:latin typeface="Commissioner"/>
              <a:ea typeface="Commissioner"/>
              <a:cs typeface="Commissioner"/>
              <a:sym typeface="Commissione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58a792b97c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58a792b97c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67875" y="588300"/>
            <a:ext cx="6092700" cy="2255100"/>
          </a:xfrm>
          <a:prstGeom prst="rect">
            <a:avLst/>
          </a:prstGeom>
        </p:spPr>
        <p:txBody>
          <a:bodyPr anchorCtr="0" anchor="b" bIns="91425" lIns="91425" spcFirstLastPara="1" rIns="91425" wrap="square" tIns="91425">
            <a:noAutofit/>
          </a:bodyPr>
          <a:lstStyle>
            <a:lvl1pPr lvl="0">
              <a:lnSpc>
                <a:spcPct val="90000"/>
              </a:lnSpc>
              <a:spcBef>
                <a:spcPts val="0"/>
              </a:spcBef>
              <a:spcAft>
                <a:spcPts val="0"/>
              </a:spcAft>
              <a:buClr>
                <a:srgbClr val="191919"/>
              </a:buClr>
              <a:buSzPts val="5200"/>
              <a:buNone/>
              <a:defRPr b="0" sz="5000">
                <a:latin typeface="Phudu Medium"/>
                <a:ea typeface="Phudu Medium"/>
                <a:cs typeface="Phudu Medium"/>
                <a:sym typeface="Phudu Medium"/>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967875" y="3042500"/>
            <a:ext cx="38469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0" name="Shape 140"/>
        <p:cNvGrpSpPr/>
        <p:nvPr/>
      </p:nvGrpSpPr>
      <p:grpSpPr>
        <a:xfrm>
          <a:off x="0" y="0"/>
          <a:ext cx="0" cy="0"/>
          <a:chOff x="0" y="0"/>
          <a:chExt cx="0" cy="0"/>
        </a:xfrm>
      </p:grpSpPr>
      <p:sp>
        <p:nvSpPr>
          <p:cNvPr id="141" name="Google Shape;141;p11"/>
          <p:cNvSpPr txBox="1"/>
          <p:nvPr>
            <p:ph hasCustomPrompt="1" type="title"/>
          </p:nvPr>
        </p:nvSpPr>
        <p:spPr>
          <a:xfrm>
            <a:off x="713225" y="1112200"/>
            <a:ext cx="5017800" cy="1482600"/>
          </a:xfrm>
          <a:prstGeom prst="rect">
            <a:avLst/>
          </a:prstGeom>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lvl1pPr lvl="0">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42" name="Google Shape;142;p11"/>
          <p:cNvSpPr txBox="1"/>
          <p:nvPr>
            <p:ph idx="1" type="subTitle"/>
          </p:nvPr>
        </p:nvSpPr>
        <p:spPr>
          <a:xfrm>
            <a:off x="713225" y="2877400"/>
            <a:ext cx="4769400" cy="4971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43" name="Google Shape;143;p11"/>
          <p:cNvGrpSpPr/>
          <p:nvPr/>
        </p:nvGrpSpPr>
        <p:grpSpPr>
          <a:xfrm>
            <a:off x="8384363" y="2090388"/>
            <a:ext cx="759625" cy="678075"/>
            <a:chOff x="8384363" y="2090388"/>
            <a:chExt cx="759625" cy="678075"/>
          </a:xfrm>
        </p:grpSpPr>
        <p:sp>
          <p:nvSpPr>
            <p:cNvPr id="144" name="Google Shape;144;p11"/>
            <p:cNvSpPr/>
            <p:nvPr/>
          </p:nvSpPr>
          <p:spPr>
            <a:xfrm rot="5400000">
              <a:off x="8425288" y="2049463"/>
              <a:ext cx="677775" cy="759625"/>
            </a:xfrm>
            <a:custGeom>
              <a:rect b="b" l="l" r="r" t="t"/>
              <a:pathLst>
                <a:path extrusionOk="0" h="30385" w="27111">
                  <a:moveTo>
                    <a:pt x="0" y="0"/>
                  </a:moveTo>
                  <a:lnTo>
                    <a:pt x="0" y="30385"/>
                  </a:lnTo>
                  <a:lnTo>
                    <a:pt x="27111" y="30385"/>
                  </a:lnTo>
                  <a:lnTo>
                    <a:pt x="27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rot="5400000">
              <a:off x="8594650" y="2219125"/>
              <a:ext cx="339050" cy="759625"/>
            </a:xfrm>
            <a:custGeom>
              <a:rect b="b" l="l" r="r" t="t"/>
              <a:pathLst>
                <a:path extrusionOk="0" h="30385" w="13562">
                  <a:moveTo>
                    <a:pt x="13562" y="0"/>
                  </a:moveTo>
                  <a:lnTo>
                    <a:pt x="1" y="15192"/>
                  </a:lnTo>
                  <a:lnTo>
                    <a:pt x="13562" y="30385"/>
                  </a:lnTo>
                  <a:lnTo>
                    <a:pt x="135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 name="Google Shape;146;p11"/>
          <p:cNvGrpSpPr/>
          <p:nvPr/>
        </p:nvGrpSpPr>
        <p:grpSpPr>
          <a:xfrm>
            <a:off x="8383763" y="2768138"/>
            <a:ext cx="760225" cy="678100"/>
            <a:chOff x="8383763" y="2768138"/>
            <a:chExt cx="760225" cy="678100"/>
          </a:xfrm>
        </p:grpSpPr>
        <p:sp>
          <p:nvSpPr>
            <p:cNvPr id="147" name="Google Shape;147;p11"/>
            <p:cNvSpPr/>
            <p:nvPr/>
          </p:nvSpPr>
          <p:spPr>
            <a:xfrm rot="5400000">
              <a:off x="8424675" y="2727225"/>
              <a:ext cx="678100" cy="759925"/>
            </a:xfrm>
            <a:custGeom>
              <a:rect b="b" l="l" r="r" t="t"/>
              <a:pathLst>
                <a:path extrusionOk="0" h="30397" w="27124">
                  <a:moveTo>
                    <a:pt x="1" y="0"/>
                  </a:moveTo>
                  <a:lnTo>
                    <a:pt x="1" y="30397"/>
                  </a:lnTo>
                  <a:lnTo>
                    <a:pt x="27123" y="30397"/>
                  </a:lnTo>
                  <a:lnTo>
                    <a:pt x="27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1"/>
            <p:cNvSpPr/>
            <p:nvPr/>
          </p:nvSpPr>
          <p:spPr>
            <a:xfrm rot="5400000">
              <a:off x="8594800" y="2896750"/>
              <a:ext cx="338750" cy="759625"/>
            </a:xfrm>
            <a:custGeom>
              <a:rect b="b" l="l" r="r" t="t"/>
              <a:pathLst>
                <a:path extrusionOk="0" h="30385" w="13550">
                  <a:moveTo>
                    <a:pt x="13549" y="0"/>
                  </a:moveTo>
                  <a:lnTo>
                    <a:pt x="0" y="15192"/>
                  </a:lnTo>
                  <a:lnTo>
                    <a:pt x="13549" y="30385"/>
                  </a:lnTo>
                  <a:lnTo>
                    <a:pt x="135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11"/>
          <p:cNvGrpSpPr/>
          <p:nvPr/>
        </p:nvGrpSpPr>
        <p:grpSpPr>
          <a:xfrm>
            <a:off x="5335675" y="4313950"/>
            <a:ext cx="1055975" cy="829550"/>
            <a:chOff x="5335675" y="4313950"/>
            <a:chExt cx="1055975" cy="829550"/>
          </a:xfrm>
        </p:grpSpPr>
        <p:sp>
          <p:nvSpPr>
            <p:cNvPr id="150" name="Google Shape;150;p11"/>
            <p:cNvSpPr/>
            <p:nvPr/>
          </p:nvSpPr>
          <p:spPr>
            <a:xfrm>
              <a:off x="5335675" y="4313950"/>
              <a:ext cx="1055100" cy="829550"/>
            </a:xfrm>
            <a:custGeom>
              <a:rect b="b" l="l" r="r" t="t"/>
              <a:pathLst>
                <a:path extrusionOk="0" h="33182" w="42204">
                  <a:moveTo>
                    <a:pt x="0" y="0"/>
                  </a:moveTo>
                  <a:lnTo>
                    <a:pt x="0" y="33182"/>
                  </a:lnTo>
                  <a:lnTo>
                    <a:pt x="42204" y="33182"/>
                  </a:lnTo>
                  <a:lnTo>
                    <a:pt x="422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a:off x="5335675" y="4313950"/>
              <a:ext cx="528000" cy="829550"/>
            </a:xfrm>
            <a:custGeom>
              <a:rect b="b" l="l" r="r" t="t"/>
              <a:pathLst>
                <a:path extrusionOk="0" h="33182" w="21120">
                  <a:moveTo>
                    <a:pt x="10568" y="0"/>
                  </a:moveTo>
                  <a:lnTo>
                    <a:pt x="0" y="33182"/>
                  </a:lnTo>
                  <a:lnTo>
                    <a:pt x="21119" y="33182"/>
                  </a:lnTo>
                  <a:lnTo>
                    <a:pt x="105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a:off x="5863650" y="4313950"/>
              <a:ext cx="528000" cy="829550"/>
            </a:xfrm>
            <a:custGeom>
              <a:rect b="b" l="l" r="r" t="t"/>
              <a:pathLst>
                <a:path extrusionOk="0" h="33182" w="21120">
                  <a:moveTo>
                    <a:pt x="10534" y="0"/>
                  </a:moveTo>
                  <a:lnTo>
                    <a:pt x="0" y="33182"/>
                  </a:lnTo>
                  <a:lnTo>
                    <a:pt x="21119" y="33182"/>
                  </a:lnTo>
                  <a:lnTo>
                    <a:pt x="1053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 name="Google Shape;153;p11"/>
          <p:cNvGrpSpPr/>
          <p:nvPr/>
        </p:nvGrpSpPr>
        <p:grpSpPr>
          <a:xfrm>
            <a:off x="6391625" y="4313950"/>
            <a:ext cx="1055100" cy="829550"/>
            <a:chOff x="6391625" y="4313950"/>
            <a:chExt cx="1055100" cy="829550"/>
          </a:xfrm>
        </p:grpSpPr>
        <p:sp>
          <p:nvSpPr>
            <p:cNvPr id="154" name="Google Shape;154;p11"/>
            <p:cNvSpPr/>
            <p:nvPr/>
          </p:nvSpPr>
          <p:spPr>
            <a:xfrm>
              <a:off x="6391625" y="4313950"/>
              <a:ext cx="1055100" cy="829550"/>
            </a:xfrm>
            <a:custGeom>
              <a:rect b="b" l="l" r="r" t="t"/>
              <a:pathLst>
                <a:path extrusionOk="0" h="33182" w="42204">
                  <a:moveTo>
                    <a:pt x="0" y="0"/>
                  </a:moveTo>
                  <a:lnTo>
                    <a:pt x="0" y="33182"/>
                  </a:lnTo>
                  <a:lnTo>
                    <a:pt x="42204" y="33182"/>
                  </a:lnTo>
                  <a:lnTo>
                    <a:pt x="422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p:nvPr/>
          </p:nvSpPr>
          <p:spPr>
            <a:xfrm>
              <a:off x="6391625" y="4313950"/>
              <a:ext cx="527125" cy="829550"/>
            </a:xfrm>
            <a:custGeom>
              <a:rect b="b" l="l" r="r" t="t"/>
              <a:pathLst>
                <a:path extrusionOk="0" h="33182" w="21085">
                  <a:moveTo>
                    <a:pt x="10534" y="0"/>
                  </a:moveTo>
                  <a:lnTo>
                    <a:pt x="0" y="33182"/>
                  </a:lnTo>
                  <a:lnTo>
                    <a:pt x="21085" y="33182"/>
                  </a:lnTo>
                  <a:lnTo>
                    <a:pt x="105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6918725" y="4313950"/>
              <a:ext cx="528000" cy="829550"/>
            </a:xfrm>
            <a:custGeom>
              <a:rect b="b" l="l" r="r" t="t"/>
              <a:pathLst>
                <a:path extrusionOk="0" h="33182" w="21120">
                  <a:moveTo>
                    <a:pt x="10552" y="0"/>
                  </a:moveTo>
                  <a:lnTo>
                    <a:pt x="1" y="33182"/>
                  </a:lnTo>
                  <a:lnTo>
                    <a:pt x="21120" y="33182"/>
                  </a:lnTo>
                  <a:lnTo>
                    <a:pt x="105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5"/>
        </a:solidFill>
      </p:bgPr>
    </p:bg>
    <p:spTree>
      <p:nvGrpSpPr>
        <p:cNvPr id="157" name="Shape 15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158" name="Shape 158"/>
        <p:cNvGrpSpPr/>
        <p:nvPr/>
      </p:nvGrpSpPr>
      <p:grpSpPr>
        <a:xfrm>
          <a:off x="0" y="0"/>
          <a:ext cx="0" cy="0"/>
          <a:chOff x="0" y="0"/>
          <a:chExt cx="0" cy="0"/>
        </a:xfrm>
      </p:grpSpPr>
      <p:sp>
        <p:nvSpPr>
          <p:cNvPr id="159" name="Google Shape;159;p13"/>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0" name="Google Shape;160;p13"/>
          <p:cNvSpPr txBox="1"/>
          <p:nvPr>
            <p:ph hasCustomPrompt="1" idx="2" type="title"/>
          </p:nvPr>
        </p:nvSpPr>
        <p:spPr>
          <a:xfrm>
            <a:off x="720000" y="1687945"/>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1" name="Google Shape;161;p13"/>
          <p:cNvSpPr txBox="1"/>
          <p:nvPr>
            <p:ph hasCustomPrompt="1" idx="3" type="title"/>
          </p:nvPr>
        </p:nvSpPr>
        <p:spPr>
          <a:xfrm>
            <a:off x="720000" y="2898341"/>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2" name="Google Shape;162;p13"/>
          <p:cNvSpPr txBox="1"/>
          <p:nvPr>
            <p:ph hasCustomPrompt="1" idx="4" type="title"/>
          </p:nvPr>
        </p:nvSpPr>
        <p:spPr>
          <a:xfrm>
            <a:off x="3114471" y="1687945"/>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3" name="Google Shape;163;p13"/>
          <p:cNvSpPr txBox="1"/>
          <p:nvPr>
            <p:ph hasCustomPrompt="1" idx="5" type="title"/>
          </p:nvPr>
        </p:nvSpPr>
        <p:spPr>
          <a:xfrm>
            <a:off x="3114471" y="2898341"/>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4" name="Google Shape;164;p13"/>
          <p:cNvSpPr txBox="1"/>
          <p:nvPr>
            <p:ph hasCustomPrompt="1" idx="6" type="title"/>
          </p:nvPr>
        </p:nvSpPr>
        <p:spPr>
          <a:xfrm>
            <a:off x="5508949" y="1687945"/>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5" name="Google Shape;165;p13"/>
          <p:cNvSpPr txBox="1"/>
          <p:nvPr>
            <p:ph hasCustomPrompt="1" idx="7" type="title"/>
          </p:nvPr>
        </p:nvSpPr>
        <p:spPr>
          <a:xfrm>
            <a:off x="5508949" y="2898341"/>
            <a:ext cx="734700" cy="4476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13"/>
          <p:cNvSpPr txBox="1"/>
          <p:nvPr>
            <p:ph idx="1" type="subTitle"/>
          </p:nvPr>
        </p:nvSpPr>
        <p:spPr>
          <a:xfrm>
            <a:off x="720000" y="2157037"/>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7" name="Google Shape;167;p13"/>
          <p:cNvSpPr txBox="1"/>
          <p:nvPr>
            <p:ph idx="8" type="subTitle"/>
          </p:nvPr>
        </p:nvSpPr>
        <p:spPr>
          <a:xfrm>
            <a:off x="3114471" y="2157037"/>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8" name="Google Shape;168;p13"/>
          <p:cNvSpPr txBox="1"/>
          <p:nvPr>
            <p:ph idx="9" type="subTitle"/>
          </p:nvPr>
        </p:nvSpPr>
        <p:spPr>
          <a:xfrm>
            <a:off x="5508949" y="2157037"/>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9" name="Google Shape;169;p13"/>
          <p:cNvSpPr txBox="1"/>
          <p:nvPr>
            <p:ph idx="13" type="subTitle"/>
          </p:nvPr>
        </p:nvSpPr>
        <p:spPr>
          <a:xfrm>
            <a:off x="720000" y="3367500"/>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0" name="Google Shape;170;p13"/>
          <p:cNvSpPr txBox="1"/>
          <p:nvPr>
            <p:ph idx="14" type="subTitle"/>
          </p:nvPr>
        </p:nvSpPr>
        <p:spPr>
          <a:xfrm>
            <a:off x="3114471" y="3367500"/>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71" name="Google Shape;171;p13"/>
          <p:cNvSpPr txBox="1"/>
          <p:nvPr>
            <p:ph idx="15" type="subTitle"/>
          </p:nvPr>
        </p:nvSpPr>
        <p:spPr>
          <a:xfrm>
            <a:off x="5508949" y="3367500"/>
            <a:ext cx="2305500" cy="484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cxnSp>
        <p:nvCxnSpPr>
          <p:cNvPr id="172" name="Google Shape;172;p13"/>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73" name="Shape 173"/>
        <p:cNvGrpSpPr/>
        <p:nvPr/>
      </p:nvGrpSpPr>
      <p:grpSpPr>
        <a:xfrm>
          <a:off x="0" y="0"/>
          <a:ext cx="0" cy="0"/>
          <a:chOff x="0" y="0"/>
          <a:chExt cx="0" cy="0"/>
        </a:xfrm>
      </p:grpSpPr>
      <p:sp>
        <p:nvSpPr>
          <p:cNvPr id="174" name="Google Shape;174;p1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175" name="Google Shape;175;p14"/>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176" name="Google Shape;176;p14"/>
          <p:cNvGrpSpPr/>
          <p:nvPr/>
        </p:nvGrpSpPr>
        <p:grpSpPr>
          <a:xfrm>
            <a:off x="8314425" y="3684125"/>
            <a:ext cx="829575" cy="1459375"/>
            <a:chOff x="8314425" y="3196950"/>
            <a:chExt cx="829575" cy="1459375"/>
          </a:xfrm>
        </p:grpSpPr>
        <p:sp>
          <p:nvSpPr>
            <p:cNvPr id="177" name="Google Shape;177;p14"/>
            <p:cNvSpPr/>
            <p:nvPr/>
          </p:nvSpPr>
          <p:spPr>
            <a:xfrm rot="5400000">
              <a:off x="7999525" y="3511850"/>
              <a:ext cx="1459375" cy="829575"/>
            </a:xfrm>
            <a:custGeom>
              <a:rect b="b" l="l" r="r" t="t"/>
              <a:pathLst>
                <a:path extrusionOk="0" h="33183" w="58375">
                  <a:moveTo>
                    <a:pt x="1" y="1"/>
                  </a:moveTo>
                  <a:lnTo>
                    <a:pt x="1" y="33183"/>
                  </a:lnTo>
                  <a:lnTo>
                    <a:pt x="58374" y="33183"/>
                  </a:lnTo>
                  <a:lnTo>
                    <a:pt x="5837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4"/>
            <p:cNvSpPr/>
            <p:nvPr/>
          </p:nvSpPr>
          <p:spPr>
            <a:xfrm rot="5400000">
              <a:off x="8364463" y="3876788"/>
              <a:ext cx="729500" cy="829575"/>
            </a:xfrm>
            <a:custGeom>
              <a:rect b="b" l="l" r="r" t="t"/>
              <a:pathLst>
                <a:path extrusionOk="0" h="33183" w="29180">
                  <a:moveTo>
                    <a:pt x="1" y="1"/>
                  </a:moveTo>
                  <a:lnTo>
                    <a:pt x="1" y="33183"/>
                  </a:lnTo>
                  <a:lnTo>
                    <a:pt x="29179" y="33183"/>
                  </a:lnTo>
                  <a:lnTo>
                    <a:pt x="291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
            <p:cNvSpPr/>
            <p:nvPr/>
          </p:nvSpPr>
          <p:spPr>
            <a:xfrm rot="5400000">
              <a:off x="8394550" y="3220375"/>
              <a:ext cx="596725" cy="692525"/>
            </a:xfrm>
            <a:custGeom>
              <a:rect b="b" l="l" r="r" t="t"/>
              <a:pathLst>
                <a:path extrusionOk="0" h="27701" w="23869">
                  <a:moveTo>
                    <a:pt x="2990" y="1"/>
                  </a:moveTo>
                  <a:cubicBezTo>
                    <a:pt x="1340" y="1"/>
                    <a:pt x="0" y="1324"/>
                    <a:pt x="0" y="2973"/>
                  </a:cubicBezTo>
                  <a:lnTo>
                    <a:pt x="0" y="6823"/>
                  </a:lnTo>
                  <a:cubicBezTo>
                    <a:pt x="0" y="18353"/>
                    <a:pt x="9365" y="27701"/>
                    <a:pt x="20879" y="27701"/>
                  </a:cubicBezTo>
                  <a:cubicBezTo>
                    <a:pt x="22528" y="27701"/>
                    <a:pt x="23869" y="26378"/>
                    <a:pt x="23869" y="24728"/>
                  </a:cubicBezTo>
                  <a:lnTo>
                    <a:pt x="23869" y="20879"/>
                  </a:lnTo>
                  <a:cubicBezTo>
                    <a:pt x="23869" y="9349"/>
                    <a:pt x="14503" y="1"/>
                    <a:pt x="29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rot="5400000">
              <a:off x="8395613" y="3907513"/>
              <a:ext cx="596725" cy="692950"/>
            </a:xfrm>
            <a:custGeom>
              <a:rect b="b" l="l" r="r" t="t"/>
              <a:pathLst>
                <a:path extrusionOk="0" h="27718" w="23869">
                  <a:moveTo>
                    <a:pt x="20879" y="0"/>
                  </a:moveTo>
                  <a:cubicBezTo>
                    <a:pt x="9348" y="0"/>
                    <a:pt x="0" y="9365"/>
                    <a:pt x="0" y="20878"/>
                  </a:cubicBezTo>
                  <a:lnTo>
                    <a:pt x="0" y="24728"/>
                  </a:lnTo>
                  <a:cubicBezTo>
                    <a:pt x="0" y="26377"/>
                    <a:pt x="1323" y="27718"/>
                    <a:pt x="2990" y="27718"/>
                  </a:cubicBezTo>
                  <a:cubicBezTo>
                    <a:pt x="14521" y="27718"/>
                    <a:pt x="23869" y="18352"/>
                    <a:pt x="23869" y="6839"/>
                  </a:cubicBezTo>
                  <a:lnTo>
                    <a:pt x="23869" y="2990"/>
                  </a:lnTo>
                  <a:cubicBezTo>
                    <a:pt x="23869" y="1340"/>
                    <a:pt x="22528" y="0"/>
                    <a:pt x="208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14"/>
          <p:cNvGrpSpPr/>
          <p:nvPr/>
        </p:nvGrpSpPr>
        <p:grpSpPr>
          <a:xfrm>
            <a:off x="5885438" y="4656325"/>
            <a:ext cx="2428975" cy="487175"/>
            <a:chOff x="6715013" y="4656325"/>
            <a:chExt cx="2428975" cy="487175"/>
          </a:xfrm>
        </p:grpSpPr>
        <p:sp>
          <p:nvSpPr>
            <p:cNvPr id="182" name="Google Shape;182;p14"/>
            <p:cNvSpPr/>
            <p:nvPr/>
          </p:nvSpPr>
          <p:spPr>
            <a:xfrm rot="-5400000">
              <a:off x="8769350" y="4768863"/>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4"/>
            <p:cNvSpPr/>
            <p:nvPr/>
          </p:nvSpPr>
          <p:spPr>
            <a:xfrm rot="-5400000">
              <a:off x="8362738" y="4629900"/>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4"/>
            <p:cNvSpPr/>
            <p:nvPr/>
          </p:nvSpPr>
          <p:spPr>
            <a:xfrm rot="-5400000">
              <a:off x="7822313" y="4629475"/>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4"/>
            <p:cNvSpPr/>
            <p:nvPr/>
          </p:nvSpPr>
          <p:spPr>
            <a:xfrm rot="-5400000">
              <a:off x="728188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4"/>
            <p:cNvSpPr/>
            <p:nvPr/>
          </p:nvSpPr>
          <p:spPr>
            <a:xfrm rot="-5400000">
              <a:off x="8631675" y="4631188"/>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
            <p:cNvSpPr/>
            <p:nvPr/>
          </p:nvSpPr>
          <p:spPr>
            <a:xfrm rot="-5400000">
              <a:off x="8092738" y="4629675"/>
              <a:ext cx="487175" cy="540475"/>
            </a:xfrm>
            <a:custGeom>
              <a:rect b="b" l="l" r="r" t="t"/>
              <a:pathLst>
                <a:path extrusionOk="0" h="21619" w="19487">
                  <a:moveTo>
                    <a:pt x="19487" y="1"/>
                  </a:moveTo>
                  <a:lnTo>
                    <a:pt x="0" y="10810"/>
                  </a:lnTo>
                  <a:lnTo>
                    <a:pt x="19487" y="21618"/>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4"/>
            <p:cNvSpPr/>
            <p:nvPr/>
          </p:nvSpPr>
          <p:spPr>
            <a:xfrm rot="-5400000">
              <a:off x="7552088" y="4629475"/>
              <a:ext cx="487175" cy="540875"/>
            </a:xfrm>
            <a:custGeom>
              <a:rect b="b" l="l" r="r" t="t"/>
              <a:pathLst>
                <a:path extrusionOk="0" h="21635" w="19487">
                  <a:moveTo>
                    <a:pt x="19487" y="1"/>
                  </a:moveTo>
                  <a:lnTo>
                    <a:pt x="0" y="10809"/>
                  </a:lnTo>
                  <a:lnTo>
                    <a:pt x="19487" y="21635"/>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rot="-5400000">
              <a:off x="7011663" y="4629900"/>
              <a:ext cx="487175" cy="540025"/>
            </a:xfrm>
            <a:custGeom>
              <a:rect b="b" l="l" r="r" t="t"/>
              <a:pathLst>
                <a:path extrusionOk="0" h="21601" w="19487">
                  <a:moveTo>
                    <a:pt x="19487" y="1"/>
                  </a:moveTo>
                  <a:lnTo>
                    <a:pt x="0" y="10809"/>
                  </a:lnTo>
                  <a:lnTo>
                    <a:pt x="19487" y="21601"/>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4"/>
            <p:cNvSpPr/>
            <p:nvPr/>
          </p:nvSpPr>
          <p:spPr>
            <a:xfrm rot="-5400000">
              <a:off x="674143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191" name="Shape 191"/>
        <p:cNvGrpSpPr/>
        <p:nvPr/>
      </p:nvGrpSpPr>
      <p:grpSpPr>
        <a:xfrm>
          <a:off x="0" y="0"/>
          <a:ext cx="0" cy="0"/>
          <a:chOff x="0" y="0"/>
          <a:chExt cx="0" cy="0"/>
        </a:xfrm>
      </p:grpSpPr>
      <p:sp>
        <p:nvSpPr>
          <p:cNvPr id="192" name="Google Shape;192;p1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193" name="Google Shape;193;p15"/>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sp>
        <p:nvSpPr>
          <p:cNvPr id="194" name="Google Shape;194;p15"/>
          <p:cNvSpPr/>
          <p:nvPr/>
        </p:nvSpPr>
        <p:spPr>
          <a:xfrm>
            <a:off x="8405500" y="4404975"/>
            <a:ext cx="738500" cy="738525"/>
          </a:xfrm>
          <a:custGeom>
            <a:rect b="b" l="l" r="r" t="t"/>
            <a:pathLst>
              <a:path extrusionOk="0" h="29541" w="29540">
                <a:moveTo>
                  <a:pt x="14776" y="1"/>
                </a:moveTo>
                <a:cubicBezTo>
                  <a:pt x="6585" y="1"/>
                  <a:pt x="1" y="6585"/>
                  <a:pt x="1" y="14777"/>
                </a:cubicBezTo>
                <a:cubicBezTo>
                  <a:pt x="1" y="22956"/>
                  <a:pt x="6585" y="29540"/>
                  <a:pt x="14776" y="29540"/>
                </a:cubicBezTo>
                <a:cubicBezTo>
                  <a:pt x="22956" y="29540"/>
                  <a:pt x="29540" y="22956"/>
                  <a:pt x="29540" y="14777"/>
                </a:cubicBezTo>
                <a:cubicBezTo>
                  <a:pt x="29540" y="6585"/>
                  <a:pt x="22956" y="1"/>
                  <a:pt x="147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5" name="Google Shape;195;p15"/>
          <p:cNvGrpSpPr/>
          <p:nvPr/>
        </p:nvGrpSpPr>
        <p:grpSpPr>
          <a:xfrm>
            <a:off x="6985238" y="-12"/>
            <a:ext cx="2158750" cy="487175"/>
            <a:chOff x="6985238" y="-12"/>
            <a:chExt cx="2158750" cy="487175"/>
          </a:xfrm>
        </p:grpSpPr>
        <p:sp>
          <p:nvSpPr>
            <p:cNvPr id="196" name="Google Shape;196;p15"/>
            <p:cNvSpPr/>
            <p:nvPr/>
          </p:nvSpPr>
          <p:spPr>
            <a:xfrm rot="-5400000">
              <a:off x="8769350" y="112525"/>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p:nvPr/>
          </p:nvSpPr>
          <p:spPr>
            <a:xfrm rot="-5400000">
              <a:off x="8362738" y="-26437"/>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5"/>
            <p:cNvSpPr/>
            <p:nvPr/>
          </p:nvSpPr>
          <p:spPr>
            <a:xfrm rot="-5400000">
              <a:off x="7822313" y="-26862"/>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5"/>
            <p:cNvSpPr/>
            <p:nvPr/>
          </p:nvSpPr>
          <p:spPr>
            <a:xfrm rot="-5400000">
              <a:off x="7281888" y="-26437"/>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p:nvPr/>
          </p:nvSpPr>
          <p:spPr>
            <a:xfrm rot="-5400000">
              <a:off x="8631675" y="-25150"/>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5"/>
            <p:cNvSpPr/>
            <p:nvPr/>
          </p:nvSpPr>
          <p:spPr>
            <a:xfrm rot="-5400000">
              <a:off x="8092738" y="-26662"/>
              <a:ext cx="487175" cy="540475"/>
            </a:xfrm>
            <a:custGeom>
              <a:rect b="b" l="l" r="r" t="t"/>
              <a:pathLst>
                <a:path extrusionOk="0" h="21619" w="19487">
                  <a:moveTo>
                    <a:pt x="19487" y="1"/>
                  </a:moveTo>
                  <a:lnTo>
                    <a:pt x="0" y="10810"/>
                  </a:lnTo>
                  <a:lnTo>
                    <a:pt x="19487" y="21618"/>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5"/>
            <p:cNvSpPr/>
            <p:nvPr/>
          </p:nvSpPr>
          <p:spPr>
            <a:xfrm rot="-5400000">
              <a:off x="7552088" y="-26862"/>
              <a:ext cx="487175" cy="540875"/>
            </a:xfrm>
            <a:custGeom>
              <a:rect b="b" l="l" r="r" t="t"/>
              <a:pathLst>
                <a:path extrusionOk="0" h="21635" w="19487">
                  <a:moveTo>
                    <a:pt x="19487" y="1"/>
                  </a:moveTo>
                  <a:lnTo>
                    <a:pt x="0" y="10809"/>
                  </a:lnTo>
                  <a:lnTo>
                    <a:pt x="19487" y="21635"/>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
            <p:cNvSpPr/>
            <p:nvPr/>
          </p:nvSpPr>
          <p:spPr>
            <a:xfrm rot="-5400000">
              <a:off x="7011663" y="-26437"/>
              <a:ext cx="487175" cy="540025"/>
            </a:xfrm>
            <a:custGeom>
              <a:rect b="b" l="l" r="r" t="t"/>
              <a:pathLst>
                <a:path extrusionOk="0" h="21601" w="19487">
                  <a:moveTo>
                    <a:pt x="19487" y="1"/>
                  </a:moveTo>
                  <a:lnTo>
                    <a:pt x="0" y="10809"/>
                  </a:lnTo>
                  <a:lnTo>
                    <a:pt x="19487" y="21601"/>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15"/>
          <p:cNvSpPr/>
          <p:nvPr/>
        </p:nvSpPr>
        <p:spPr>
          <a:xfrm>
            <a:off x="8606550" y="594925"/>
            <a:ext cx="398250" cy="461850"/>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5"/>
          <p:cNvSpPr/>
          <p:nvPr/>
        </p:nvSpPr>
        <p:spPr>
          <a:xfrm>
            <a:off x="6639750" y="40150"/>
            <a:ext cx="398250" cy="461850"/>
          </a:xfrm>
          <a:custGeom>
            <a:rect b="b" l="l" r="r" t="t"/>
            <a:pathLst>
              <a:path extrusionOk="0" h="18474" w="15930">
                <a:moveTo>
                  <a:pt x="2011" y="1"/>
                </a:moveTo>
                <a:cubicBezTo>
                  <a:pt x="894" y="1"/>
                  <a:pt x="0" y="894"/>
                  <a:pt x="0" y="1994"/>
                </a:cubicBezTo>
                <a:lnTo>
                  <a:pt x="0" y="4554"/>
                </a:lnTo>
                <a:cubicBezTo>
                  <a:pt x="0" y="12235"/>
                  <a:pt x="6238" y="18473"/>
                  <a:pt x="13919" y="18473"/>
                </a:cubicBezTo>
                <a:cubicBezTo>
                  <a:pt x="15036" y="18473"/>
                  <a:pt x="15930" y="17562"/>
                  <a:pt x="15930" y="16480"/>
                </a:cubicBezTo>
                <a:lnTo>
                  <a:pt x="15930" y="13919"/>
                </a:lnTo>
                <a:cubicBezTo>
                  <a:pt x="15930" y="6221"/>
                  <a:pt x="9692" y="1"/>
                  <a:pt x="20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206" name="Shape 206"/>
        <p:cNvGrpSpPr/>
        <p:nvPr/>
      </p:nvGrpSpPr>
      <p:grpSpPr>
        <a:xfrm>
          <a:off x="0" y="0"/>
          <a:ext cx="0" cy="0"/>
          <a:chOff x="0" y="0"/>
          <a:chExt cx="0" cy="0"/>
        </a:xfrm>
      </p:grpSpPr>
      <p:sp>
        <p:nvSpPr>
          <p:cNvPr id="207" name="Google Shape;207;p1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208" name="Google Shape;208;p16"/>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209" name="Google Shape;209;p16"/>
          <p:cNvGrpSpPr/>
          <p:nvPr/>
        </p:nvGrpSpPr>
        <p:grpSpPr>
          <a:xfrm>
            <a:off x="8081000" y="193725"/>
            <a:ext cx="1320725" cy="143975"/>
            <a:chOff x="6495375" y="4889725"/>
            <a:chExt cx="1320725" cy="143975"/>
          </a:xfrm>
        </p:grpSpPr>
        <p:sp>
          <p:nvSpPr>
            <p:cNvPr id="210" name="Google Shape;210;p16"/>
            <p:cNvSpPr/>
            <p:nvPr/>
          </p:nvSpPr>
          <p:spPr>
            <a:xfrm>
              <a:off x="6495375" y="488985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6"/>
            <p:cNvSpPr/>
            <p:nvPr/>
          </p:nvSpPr>
          <p:spPr>
            <a:xfrm>
              <a:off x="6786500" y="489002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p:nvPr/>
          </p:nvSpPr>
          <p:spPr>
            <a:xfrm>
              <a:off x="7076700" y="488987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p:nvPr/>
          </p:nvSpPr>
          <p:spPr>
            <a:xfrm>
              <a:off x="7367525" y="488972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
            <p:cNvSpPr/>
            <p:nvPr/>
          </p:nvSpPr>
          <p:spPr>
            <a:xfrm>
              <a:off x="7657725" y="488995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16"/>
          <p:cNvGrpSpPr/>
          <p:nvPr/>
        </p:nvGrpSpPr>
        <p:grpSpPr>
          <a:xfrm>
            <a:off x="8081000" y="437475"/>
            <a:ext cx="1320725" cy="143975"/>
            <a:chOff x="6495375" y="4889725"/>
            <a:chExt cx="1320725" cy="143975"/>
          </a:xfrm>
        </p:grpSpPr>
        <p:sp>
          <p:nvSpPr>
            <p:cNvPr id="216" name="Google Shape;216;p16"/>
            <p:cNvSpPr/>
            <p:nvPr/>
          </p:nvSpPr>
          <p:spPr>
            <a:xfrm>
              <a:off x="6495375" y="488985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6"/>
            <p:cNvSpPr/>
            <p:nvPr/>
          </p:nvSpPr>
          <p:spPr>
            <a:xfrm>
              <a:off x="6786500" y="489002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6"/>
            <p:cNvSpPr/>
            <p:nvPr/>
          </p:nvSpPr>
          <p:spPr>
            <a:xfrm>
              <a:off x="7076700" y="488987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
            <p:cNvSpPr/>
            <p:nvPr/>
          </p:nvSpPr>
          <p:spPr>
            <a:xfrm>
              <a:off x="7367525" y="488972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6"/>
            <p:cNvSpPr/>
            <p:nvPr/>
          </p:nvSpPr>
          <p:spPr>
            <a:xfrm>
              <a:off x="7657725" y="488995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16"/>
          <p:cNvSpPr/>
          <p:nvPr/>
        </p:nvSpPr>
        <p:spPr>
          <a:xfrm rot="5400000">
            <a:off x="8519160" y="458865"/>
            <a:ext cx="346280" cy="402050"/>
          </a:xfrm>
          <a:custGeom>
            <a:rect b="b" l="l" r="r" t="t"/>
            <a:pathLst>
              <a:path extrusionOk="0" h="27718" w="23869">
                <a:moveTo>
                  <a:pt x="20879" y="0"/>
                </a:moveTo>
                <a:cubicBezTo>
                  <a:pt x="9348" y="0"/>
                  <a:pt x="0" y="9365"/>
                  <a:pt x="0" y="20878"/>
                </a:cubicBezTo>
                <a:lnTo>
                  <a:pt x="0" y="24728"/>
                </a:lnTo>
                <a:cubicBezTo>
                  <a:pt x="0" y="26377"/>
                  <a:pt x="1323" y="27718"/>
                  <a:pt x="2990" y="27718"/>
                </a:cubicBezTo>
                <a:cubicBezTo>
                  <a:pt x="14521" y="27718"/>
                  <a:pt x="23869" y="18352"/>
                  <a:pt x="23869" y="6839"/>
                </a:cubicBezTo>
                <a:lnTo>
                  <a:pt x="23869" y="2990"/>
                </a:lnTo>
                <a:cubicBezTo>
                  <a:pt x="23869" y="1340"/>
                  <a:pt x="22528" y="0"/>
                  <a:pt x="208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222" name="Shape 222"/>
        <p:cNvGrpSpPr/>
        <p:nvPr/>
      </p:nvGrpSpPr>
      <p:grpSpPr>
        <a:xfrm>
          <a:off x="0" y="0"/>
          <a:ext cx="0" cy="0"/>
          <a:chOff x="0" y="0"/>
          <a:chExt cx="0" cy="0"/>
        </a:xfrm>
      </p:grpSpPr>
      <p:sp>
        <p:nvSpPr>
          <p:cNvPr id="223" name="Google Shape;223;p17"/>
          <p:cNvSpPr txBox="1"/>
          <p:nvPr>
            <p:ph type="title"/>
          </p:nvPr>
        </p:nvSpPr>
        <p:spPr>
          <a:xfrm>
            <a:off x="967875" y="3100300"/>
            <a:ext cx="6474600" cy="661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224" name="Google Shape;224;p17"/>
          <p:cNvSpPr txBox="1"/>
          <p:nvPr>
            <p:ph idx="1" type="subTitle"/>
          </p:nvPr>
        </p:nvSpPr>
        <p:spPr>
          <a:xfrm>
            <a:off x="967875" y="1126425"/>
            <a:ext cx="6474600" cy="18633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grpSp>
        <p:nvGrpSpPr>
          <p:cNvPr id="225" name="Google Shape;225;p17"/>
          <p:cNvGrpSpPr/>
          <p:nvPr/>
        </p:nvGrpSpPr>
        <p:grpSpPr>
          <a:xfrm>
            <a:off x="6656425" y="4383275"/>
            <a:ext cx="678075" cy="759625"/>
            <a:chOff x="6656425" y="4383275"/>
            <a:chExt cx="678075" cy="759625"/>
          </a:xfrm>
        </p:grpSpPr>
        <p:sp>
          <p:nvSpPr>
            <p:cNvPr id="226" name="Google Shape;226;p17"/>
            <p:cNvSpPr/>
            <p:nvPr/>
          </p:nvSpPr>
          <p:spPr>
            <a:xfrm>
              <a:off x="6656425" y="4383275"/>
              <a:ext cx="677775" cy="759625"/>
            </a:xfrm>
            <a:custGeom>
              <a:rect b="b" l="l" r="r" t="t"/>
              <a:pathLst>
                <a:path extrusionOk="0" h="30385" w="27111">
                  <a:moveTo>
                    <a:pt x="0" y="0"/>
                  </a:moveTo>
                  <a:lnTo>
                    <a:pt x="0" y="30385"/>
                  </a:lnTo>
                  <a:lnTo>
                    <a:pt x="27111" y="30385"/>
                  </a:lnTo>
                  <a:lnTo>
                    <a:pt x="27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7"/>
            <p:cNvSpPr/>
            <p:nvPr/>
          </p:nvSpPr>
          <p:spPr>
            <a:xfrm>
              <a:off x="6995450" y="4383275"/>
              <a:ext cx="339050" cy="759625"/>
            </a:xfrm>
            <a:custGeom>
              <a:rect b="b" l="l" r="r" t="t"/>
              <a:pathLst>
                <a:path extrusionOk="0" h="30385" w="13562">
                  <a:moveTo>
                    <a:pt x="13562" y="0"/>
                  </a:moveTo>
                  <a:lnTo>
                    <a:pt x="1" y="15192"/>
                  </a:lnTo>
                  <a:lnTo>
                    <a:pt x="13562" y="30385"/>
                  </a:lnTo>
                  <a:lnTo>
                    <a:pt x="135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7"/>
          <p:cNvGrpSpPr/>
          <p:nvPr/>
        </p:nvGrpSpPr>
        <p:grpSpPr>
          <a:xfrm>
            <a:off x="7334175" y="4383275"/>
            <a:ext cx="678100" cy="760225"/>
            <a:chOff x="7334175" y="4383275"/>
            <a:chExt cx="678100" cy="760225"/>
          </a:xfrm>
        </p:grpSpPr>
        <p:sp>
          <p:nvSpPr>
            <p:cNvPr id="229" name="Google Shape;229;p17"/>
            <p:cNvSpPr/>
            <p:nvPr/>
          </p:nvSpPr>
          <p:spPr>
            <a:xfrm>
              <a:off x="7334175" y="4383575"/>
              <a:ext cx="678100" cy="759925"/>
            </a:xfrm>
            <a:custGeom>
              <a:rect b="b" l="l" r="r" t="t"/>
              <a:pathLst>
                <a:path extrusionOk="0" h="30397" w="27124">
                  <a:moveTo>
                    <a:pt x="1" y="0"/>
                  </a:moveTo>
                  <a:lnTo>
                    <a:pt x="1" y="30397"/>
                  </a:lnTo>
                  <a:lnTo>
                    <a:pt x="27123" y="30397"/>
                  </a:lnTo>
                  <a:lnTo>
                    <a:pt x="2712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7"/>
            <p:cNvSpPr/>
            <p:nvPr/>
          </p:nvSpPr>
          <p:spPr>
            <a:xfrm>
              <a:off x="7673225" y="4383275"/>
              <a:ext cx="338750" cy="759625"/>
            </a:xfrm>
            <a:custGeom>
              <a:rect b="b" l="l" r="r" t="t"/>
              <a:pathLst>
                <a:path extrusionOk="0" h="30385" w="13550">
                  <a:moveTo>
                    <a:pt x="13549" y="0"/>
                  </a:moveTo>
                  <a:lnTo>
                    <a:pt x="0" y="15192"/>
                  </a:lnTo>
                  <a:lnTo>
                    <a:pt x="13549" y="30385"/>
                  </a:lnTo>
                  <a:lnTo>
                    <a:pt x="135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17"/>
          <p:cNvSpPr/>
          <p:nvPr/>
        </p:nvSpPr>
        <p:spPr>
          <a:xfrm>
            <a:off x="8509375" y="2151479"/>
            <a:ext cx="565890" cy="1131501"/>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232" name="Shape 232"/>
        <p:cNvGrpSpPr/>
        <p:nvPr/>
      </p:nvGrpSpPr>
      <p:grpSpPr>
        <a:xfrm>
          <a:off x="0" y="0"/>
          <a:ext cx="0" cy="0"/>
          <a:chOff x="0" y="0"/>
          <a:chExt cx="0" cy="0"/>
        </a:xfrm>
      </p:grpSpPr>
      <p:sp>
        <p:nvSpPr>
          <p:cNvPr id="233" name="Google Shape;233;p18"/>
          <p:cNvSpPr txBox="1"/>
          <p:nvPr>
            <p:ph type="title"/>
          </p:nvPr>
        </p:nvSpPr>
        <p:spPr>
          <a:xfrm>
            <a:off x="967875" y="1093600"/>
            <a:ext cx="3519600" cy="165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4" name="Google Shape;234;p18"/>
          <p:cNvSpPr txBox="1"/>
          <p:nvPr>
            <p:ph idx="1" type="subTitle"/>
          </p:nvPr>
        </p:nvSpPr>
        <p:spPr>
          <a:xfrm>
            <a:off x="967875" y="3047550"/>
            <a:ext cx="3519600" cy="8811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35" name="Google Shape;235;p18"/>
          <p:cNvSpPr/>
          <p:nvPr>
            <p:ph idx="2" type="pic"/>
          </p:nvPr>
        </p:nvSpPr>
        <p:spPr>
          <a:xfrm>
            <a:off x="4816627" y="1045600"/>
            <a:ext cx="2536200" cy="3052200"/>
          </a:xfrm>
          <a:prstGeom prst="rect">
            <a:avLst/>
          </a:prstGeom>
          <a:noFill/>
          <a:ln>
            <a:noFill/>
          </a:ln>
        </p:spPr>
      </p:sp>
      <p:grpSp>
        <p:nvGrpSpPr>
          <p:cNvPr id="236" name="Google Shape;236;p18"/>
          <p:cNvGrpSpPr/>
          <p:nvPr/>
        </p:nvGrpSpPr>
        <p:grpSpPr>
          <a:xfrm>
            <a:off x="8163725" y="4163850"/>
            <a:ext cx="980278" cy="979654"/>
            <a:chOff x="8163725" y="4163850"/>
            <a:chExt cx="980278" cy="979654"/>
          </a:xfrm>
        </p:grpSpPr>
        <p:sp>
          <p:nvSpPr>
            <p:cNvPr id="237" name="Google Shape;237;p18"/>
            <p:cNvSpPr/>
            <p:nvPr/>
          </p:nvSpPr>
          <p:spPr>
            <a:xfrm>
              <a:off x="8164037" y="4163850"/>
              <a:ext cx="979654" cy="979654"/>
            </a:xfrm>
            <a:custGeom>
              <a:rect b="b" l="l" r="r" t="t"/>
              <a:pathLst>
                <a:path extrusionOk="0" h="53271" w="53271">
                  <a:moveTo>
                    <a:pt x="0" y="0"/>
                  </a:moveTo>
                  <a:lnTo>
                    <a:pt x="0" y="53270"/>
                  </a:lnTo>
                  <a:lnTo>
                    <a:pt x="53270" y="53270"/>
                  </a:lnTo>
                  <a:lnTo>
                    <a:pt x="5327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8"/>
            <p:cNvSpPr/>
            <p:nvPr/>
          </p:nvSpPr>
          <p:spPr>
            <a:xfrm>
              <a:off x="8491102" y="4163850"/>
              <a:ext cx="652900" cy="652900"/>
            </a:xfrm>
            <a:custGeom>
              <a:rect b="b" l="l" r="r" t="t"/>
              <a:pathLst>
                <a:path extrusionOk="0" h="35503" w="35503">
                  <a:moveTo>
                    <a:pt x="1" y="0"/>
                  </a:moveTo>
                  <a:lnTo>
                    <a:pt x="10911" y="10911"/>
                  </a:lnTo>
                  <a:lnTo>
                    <a:pt x="10911" y="10911"/>
                  </a:lnTo>
                  <a:lnTo>
                    <a:pt x="35502" y="35502"/>
                  </a:lnTo>
                  <a:lnTo>
                    <a:pt x="3550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8"/>
            <p:cNvSpPr/>
            <p:nvPr/>
          </p:nvSpPr>
          <p:spPr>
            <a:xfrm>
              <a:off x="8163725" y="4299090"/>
              <a:ext cx="844083" cy="844414"/>
            </a:xfrm>
            <a:custGeom>
              <a:rect b="b" l="l" r="r" t="t"/>
              <a:pathLst>
                <a:path extrusionOk="0" h="45917" w="45899">
                  <a:moveTo>
                    <a:pt x="0" y="1"/>
                  </a:moveTo>
                  <a:lnTo>
                    <a:pt x="17" y="35"/>
                  </a:lnTo>
                  <a:lnTo>
                    <a:pt x="17" y="45916"/>
                  </a:lnTo>
                  <a:lnTo>
                    <a:pt x="45898" y="45916"/>
                  </a:lnTo>
                  <a:lnTo>
                    <a:pt x="22099" y="2211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
            <p:cNvSpPr/>
            <p:nvPr/>
          </p:nvSpPr>
          <p:spPr>
            <a:xfrm>
              <a:off x="8164025" y="4472580"/>
              <a:ext cx="320777" cy="651962"/>
            </a:xfrm>
            <a:custGeom>
              <a:rect b="b" l="l" r="r" t="t"/>
              <a:pathLst>
                <a:path extrusionOk="0" h="35452" w="17443">
                  <a:moveTo>
                    <a:pt x="0" y="1"/>
                  </a:moveTo>
                  <a:lnTo>
                    <a:pt x="0" y="35"/>
                  </a:lnTo>
                  <a:lnTo>
                    <a:pt x="0" y="35451"/>
                  </a:lnTo>
                  <a:cubicBezTo>
                    <a:pt x="9675" y="35296"/>
                    <a:pt x="17442" y="27443"/>
                    <a:pt x="17442" y="17735"/>
                  </a:cubicBezTo>
                  <a:cubicBezTo>
                    <a:pt x="17442" y="8043"/>
                    <a:pt x="9675" y="156"/>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 name="Google Shape;241;p18"/>
          <p:cNvGrpSpPr/>
          <p:nvPr/>
        </p:nvGrpSpPr>
        <p:grpSpPr>
          <a:xfrm>
            <a:off x="6757984" y="4609649"/>
            <a:ext cx="1406039" cy="533836"/>
            <a:chOff x="6757984" y="4609649"/>
            <a:chExt cx="1406039" cy="533836"/>
          </a:xfrm>
        </p:grpSpPr>
        <p:sp>
          <p:nvSpPr>
            <p:cNvPr id="242" name="Google Shape;242;p18"/>
            <p:cNvSpPr/>
            <p:nvPr/>
          </p:nvSpPr>
          <p:spPr>
            <a:xfrm rot="5400000">
              <a:off x="7194086" y="4173547"/>
              <a:ext cx="533836" cy="1406039"/>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rot="5400000">
              <a:off x="7308377" y="4457239"/>
              <a:ext cx="304452" cy="609271"/>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 name="Google Shape;244;p18"/>
          <p:cNvGrpSpPr/>
          <p:nvPr/>
        </p:nvGrpSpPr>
        <p:grpSpPr>
          <a:xfrm>
            <a:off x="8430775" y="2108750"/>
            <a:ext cx="1072775" cy="1072775"/>
            <a:chOff x="6124575" y="1181225"/>
            <a:chExt cx="1072775" cy="1072775"/>
          </a:xfrm>
        </p:grpSpPr>
        <p:sp>
          <p:nvSpPr>
            <p:cNvPr id="245" name="Google Shape;245;p18"/>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8"/>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18"/>
          <p:cNvSpPr/>
          <p:nvPr/>
        </p:nvSpPr>
        <p:spPr>
          <a:xfrm>
            <a:off x="8579750" y="2946675"/>
            <a:ext cx="398250" cy="461850"/>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254" name="Shape 254"/>
        <p:cNvGrpSpPr/>
        <p:nvPr/>
      </p:nvGrpSpPr>
      <p:grpSpPr>
        <a:xfrm>
          <a:off x="0" y="0"/>
          <a:ext cx="0" cy="0"/>
          <a:chOff x="0" y="0"/>
          <a:chExt cx="0" cy="0"/>
        </a:xfrm>
      </p:grpSpPr>
      <p:sp>
        <p:nvSpPr>
          <p:cNvPr id="255" name="Google Shape;255;p19"/>
          <p:cNvSpPr txBox="1"/>
          <p:nvPr>
            <p:ph type="title"/>
          </p:nvPr>
        </p:nvSpPr>
        <p:spPr>
          <a:xfrm>
            <a:off x="967875" y="1637550"/>
            <a:ext cx="32007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56" name="Google Shape;256;p19"/>
          <p:cNvSpPr txBox="1"/>
          <p:nvPr>
            <p:ph idx="1" type="subTitle"/>
          </p:nvPr>
        </p:nvSpPr>
        <p:spPr>
          <a:xfrm>
            <a:off x="967875" y="2700750"/>
            <a:ext cx="3200700" cy="8052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257" name="Google Shape;257;p19"/>
          <p:cNvGrpSpPr/>
          <p:nvPr/>
        </p:nvGrpSpPr>
        <p:grpSpPr>
          <a:xfrm>
            <a:off x="8656850" y="1862400"/>
            <a:ext cx="487175" cy="2158750"/>
            <a:chOff x="8656850" y="1862400"/>
            <a:chExt cx="487175" cy="2158750"/>
          </a:xfrm>
        </p:grpSpPr>
        <p:sp>
          <p:nvSpPr>
            <p:cNvPr id="258" name="Google Shape;258;p19"/>
            <p:cNvSpPr/>
            <p:nvPr/>
          </p:nvSpPr>
          <p:spPr>
            <a:xfrm>
              <a:off x="8656850" y="3753475"/>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9"/>
            <p:cNvSpPr/>
            <p:nvPr/>
          </p:nvSpPr>
          <p:spPr>
            <a:xfrm>
              <a:off x="8656850" y="3213475"/>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9"/>
            <p:cNvSpPr/>
            <p:nvPr/>
          </p:nvSpPr>
          <p:spPr>
            <a:xfrm>
              <a:off x="8656850" y="2672625"/>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9"/>
            <p:cNvSpPr/>
            <p:nvPr/>
          </p:nvSpPr>
          <p:spPr>
            <a:xfrm>
              <a:off x="8656850" y="2132625"/>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
            <p:cNvSpPr/>
            <p:nvPr/>
          </p:nvSpPr>
          <p:spPr>
            <a:xfrm>
              <a:off x="8656850" y="3483700"/>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
            <p:cNvSpPr/>
            <p:nvPr/>
          </p:nvSpPr>
          <p:spPr>
            <a:xfrm>
              <a:off x="8656850" y="2943250"/>
              <a:ext cx="487175" cy="540475"/>
            </a:xfrm>
            <a:custGeom>
              <a:rect b="b" l="l" r="r" t="t"/>
              <a:pathLst>
                <a:path extrusionOk="0" h="21619" w="19487">
                  <a:moveTo>
                    <a:pt x="19487" y="1"/>
                  </a:moveTo>
                  <a:lnTo>
                    <a:pt x="0" y="10810"/>
                  </a:lnTo>
                  <a:lnTo>
                    <a:pt x="19487" y="21618"/>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9"/>
            <p:cNvSpPr/>
            <p:nvPr/>
          </p:nvSpPr>
          <p:spPr>
            <a:xfrm>
              <a:off x="8656850" y="2402400"/>
              <a:ext cx="487175" cy="540875"/>
            </a:xfrm>
            <a:custGeom>
              <a:rect b="b" l="l" r="r" t="t"/>
              <a:pathLst>
                <a:path extrusionOk="0" h="21635" w="19487">
                  <a:moveTo>
                    <a:pt x="19487" y="1"/>
                  </a:moveTo>
                  <a:lnTo>
                    <a:pt x="0" y="10809"/>
                  </a:lnTo>
                  <a:lnTo>
                    <a:pt x="19487" y="21635"/>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9"/>
            <p:cNvSpPr/>
            <p:nvPr/>
          </p:nvSpPr>
          <p:spPr>
            <a:xfrm>
              <a:off x="8656850" y="1862400"/>
              <a:ext cx="487175" cy="540025"/>
            </a:xfrm>
            <a:custGeom>
              <a:rect b="b" l="l" r="r" t="t"/>
              <a:pathLst>
                <a:path extrusionOk="0" h="21601" w="19487">
                  <a:moveTo>
                    <a:pt x="19487" y="1"/>
                  </a:moveTo>
                  <a:lnTo>
                    <a:pt x="0" y="10809"/>
                  </a:lnTo>
                  <a:lnTo>
                    <a:pt x="19487" y="21601"/>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 name="Google Shape;266;p19"/>
          <p:cNvGrpSpPr/>
          <p:nvPr/>
        </p:nvGrpSpPr>
        <p:grpSpPr>
          <a:xfrm>
            <a:off x="7343550" y="4383925"/>
            <a:ext cx="678075" cy="759625"/>
            <a:chOff x="7343550" y="4383925"/>
            <a:chExt cx="678075" cy="759625"/>
          </a:xfrm>
        </p:grpSpPr>
        <p:sp>
          <p:nvSpPr>
            <p:cNvPr id="267" name="Google Shape;267;p19"/>
            <p:cNvSpPr/>
            <p:nvPr/>
          </p:nvSpPr>
          <p:spPr>
            <a:xfrm>
              <a:off x="7343550" y="4383925"/>
              <a:ext cx="677775" cy="759625"/>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7682575" y="4383925"/>
              <a:ext cx="339050" cy="759625"/>
            </a:xfrm>
            <a:custGeom>
              <a:rect b="b" l="l" r="r" t="t"/>
              <a:pathLst>
                <a:path extrusionOk="0" h="30385" w="13562">
                  <a:moveTo>
                    <a:pt x="13562" y="0"/>
                  </a:moveTo>
                  <a:lnTo>
                    <a:pt x="1" y="15192"/>
                  </a:lnTo>
                  <a:lnTo>
                    <a:pt x="13562" y="30385"/>
                  </a:lnTo>
                  <a:lnTo>
                    <a:pt x="1356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19"/>
          <p:cNvSpPr/>
          <p:nvPr/>
        </p:nvSpPr>
        <p:spPr>
          <a:xfrm>
            <a:off x="5883875" y="4875875"/>
            <a:ext cx="1459375" cy="267678"/>
          </a:xfrm>
          <a:custGeom>
            <a:rect b="b" l="l" r="r" t="t"/>
            <a:pathLst>
              <a:path extrusionOk="0" h="39833" w="58375">
                <a:moveTo>
                  <a:pt x="1" y="0"/>
                </a:moveTo>
                <a:lnTo>
                  <a:pt x="1" y="39832"/>
                </a:lnTo>
                <a:lnTo>
                  <a:pt x="58374" y="39832"/>
                </a:lnTo>
                <a:lnTo>
                  <a:pt x="583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270" name="Shape 270"/>
        <p:cNvGrpSpPr/>
        <p:nvPr/>
      </p:nvGrpSpPr>
      <p:grpSpPr>
        <a:xfrm>
          <a:off x="0" y="0"/>
          <a:ext cx="0" cy="0"/>
          <a:chOff x="0" y="0"/>
          <a:chExt cx="0" cy="0"/>
        </a:xfrm>
      </p:grpSpPr>
      <p:sp>
        <p:nvSpPr>
          <p:cNvPr id="271" name="Google Shape;271;p20"/>
          <p:cNvSpPr txBox="1"/>
          <p:nvPr>
            <p:ph type="title"/>
          </p:nvPr>
        </p:nvSpPr>
        <p:spPr>
          <a:xfrm>
            <a:off x="4975575" y="1501200"/>
            <a:ext cx="3200400" cy="1060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72" name="Google Shape;272;p20"/>
          <p:cNvSpPr txBox="1"/>
          <p:nvPr>
            <p:ph idx="1" type="subTitle"/>
          </p:nvPr>
        </p:nvSpPr>
        <p:spPr>
          <a:xfrm>
            <a:off x="4975727" y="2562000"/>
            <a:ext cx="3200400" cy="10803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cxnSp>
        <p:nvCxnSpPr>
          <p:cNvPr id="273" name="Google Shape;273;p20"/>
          <p:cNvCxnSpPr/>
          <p:nvPr/>
        </p:nvCxnSpPr>
        <p:spPr>
          <a:xfrm>
            <a:off x="8430775" y="1713050"/>
            <a:ext cx="0" cy="1684500"/>
          </a:xfrm>
          <a:prstGeom prst="straightConnector1">
            <a:avLst/>
          </a:prstGeom>
          <a:noFill/>
          <a:ln cap="flat" cmpd="sng" w="9525">
            <a:solidFill>
              <a:schemeClr val="dk1"/>
            </a:solidFill>
            <a:prstDash val="solid"/>
            <a:round/>
            <a:headEnd len="med" w="med" type="none"/>
            <a:tailEnd len="med" w="med" type="none"/>
          </a:ln>
        </p:spPr>
      </p:cxnSp>
      <p:grpSp>
        <p:nvGrpSpPr>
          <p:cNvPr id="274" name="Google Shape;274;p20"/>
          <p:cNvGrpSpPr/>
          <p:nvPr/>
        </p:nvGrpSpPr>
        <p:grpSpPr>
          <a:xfrm>
            <a:off x="7968775" y="4011400"/>
            <a:ext cx="1242125" cy="1132100"/>
            <a:chOff x="7968775" y="4011400"/>
            <a:chExt cx="1242125" cy="1132100"/>
          </a:xfrm>
        </p:grpSpPr>
        <p:sp>
          <p:nvSpPr>
            <p:cNvPr id="275" name="Google Shape;275;p20"/>
            <p:cNvSpPr/>
            <p:nvPr/>
          </p:nvSpPr>
          <p:spPr>
            <a:xfrm>
              <a:off x="8545375" y="4577250"/>
              <a:ext cx="565875" cy="566175"/>
            </a:xfrm>
            <a:custGeom>
              <a:rect b="b" l="l" r="r" t="t"/>
              <a:pathLst>
                <a:path extrusionOk="0" h="22647" w="22635">
                  <a:moveTo>
                    <a:pt x="0" y="0"/>
                  </a:moveTo>
                  <a:lnTo>
                    <a:pt x="0" y="22646"/>
                  </a:lnTo>
                  <a:lnTo>
                    <a:pt x="22634" y="22646"/>
                  </a:lnTo>
                  <a:lnTo>
                    <a:pt x="22634" y="0"/>
                  </a:lnTo>
                  <a:close/>
                </a:path>
              </a:pathLst>
            </a:custGeom>
            <a:solidFill>
              <a:srgbClr val="1A6D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0"/>
            <p:cNvSpPr/>
            <p:nvPr/>
          </p:nvSpPr>
          <p:spPr>
            <a:xfrm>
              <a:off x="8589975" y="4011400"/>
              <a:ext cx="565875" cy="566175"/>
            </a:xfrm>
            <a:custGeom>
              <a:rect b="b" l="l" r="r" t="t"/>
              <a:pathLst>
                <a:path extrusionOk="0" h="22647" w="22635">
                  <a:moveTo>
                    <a:pt x="0" y="1"/>
                  </a:moveTo>
                  <a:lnTo>
                    <a:pt x="0" y="22646"/>
                  </a:lnTo>
                  <a:lnTo>
                    <a:pt x="22634" y="22646"/>
                  </a:lnTo>
                  <a:lnTo>
                    <a:pt x="2263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0"/>
            <p:cNvSpPr/>
            <p:nvPr/>
          </p:nvSpPr>
          <p:spPr>
            <a:xfrm>
              <a:off x="7968775" y="4011550"/>
              <a:ext cx="1242125" cy="1131950"/>
            </a:xfrm>
            <a:custGeom>
              <a:rect b="b" l="l" r="r" t="t"/>
              <a:pathLst>
                <a:path extrusionOk="0" h="45278" w="49685">
                  <a:moveTo>
                    <a:pt x="24838" y="1"/>
                  </a:moveTo>
                  <a:cubicBezTo>
                    <a:pt x="19044" y="1"/>
                    <a:pt x="13252" y="2209"/>
                    <a:pt x="8835" y="6626"/>
                  </a:cubicBezTo>
                  <a:cubicBezTo>
                    <a:pt x="0" y="15473"/>
                    <a:pt x="0" y="29808"/>
                    <a:pt x="8835" y="38642"/>
                  </a:cubicBezTo>
                  <a:cubicBezTo>
                    <a:pt x="13252" y="43065"/>
                    <a:pt x="19044" y="45277"/>
                    <a:pt x="24838" y="45277"/>
                  </a:cubicBezTo>
                  <a:cubicBezTo>
                    <a:pt x="30632" y="45277"/>
                    <a:pt x="36427" y="43065"/>
                    <a:pt x="40850" y="38642"/>
                  </a:cubicBezTo>
                  <a:cubicBezTo>
                    <a:pt x="49685" y="29808"/>
                    <a:pt x="49685" y="15473"/>
                    <a:pt x="40850" y="6626"/>
                  </a:cubicBezTo>
                  <a:cubicBezTo>
                    <a:pt x="36427" y="2209"/>
                    <a:pt x="30632" y="1"/>
                    <a:pt x="248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
            <p:cNvSpPr/>
            <p:nvPr/>
          </p:nvSpPr>
          <p:spPr>
            <a:xfrm>
              <a:off x="8589975" y="4577550"/>
              <a:ext cx="565875" cy="565875"/>
            </a:xfrm>
            <a:custGeom>
              <a:rect b="b" l="l" r="r" t="t"/>
              <a:pathLst>
                <a:path extrusionOk="0" h="22635" w="22635">
                  <a:moveTo>
                    <a:pt x="22634" y="0"/>
                  </a:moveTo>
                  <a:cubicBezTo>
                    <a:pt x="10133" y="0"/>
                    <a:pt x="0" y="10133"/>
                    <a:pt x="0" y="22634"/>
                  </a:cubicBezTo>
                  <a:lnTo>
                    <a:pt x="22634" y="22634"/>
                  </a:lnTo>
                  <a:lnTo>
                    <a:pt x="2263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0"/>
          <p:cNvGrpSpPr/>
          <p:nvPr/>
        </p:nvGrpSpPr>
        <p:grpSpPr>
          <a:xfrm>
            <a:off x="6577125" y="4707650"/>
            <a:ext cx="1320725" cy="348350"/>
            <a:chOff x="6577125" y="4707650"/>
            <a:chExt cx="1320725" cy="348350"/>
          </a:xfrm>
        </p:grpSpPr>
        <p:grpSp>
          <p:nvGrpSpPr>
            <p:cNvPr id="280" name="Google Shape;280;p20"/>
            <p:cNvGrpSpPr/>
            <p:nvPr/>
          </p:nvGrpSpPr>
          <p:grpSpPr>
            <a:xfrm>
              <a:off x="6577125" y="4912025"/>
              <a:ext cx="1320725" cy="143975"/>
              <a:chOff x="6495375" y="4889725"/>
              <a:chExt cx="1320725" cy="143975"/>
            </a:xfrm>
          </p:grpSpPr>
          <p:sp>
            <p:nvSpPr>
              <p:cNvPr id="281" name="Google Shape;281;p20"/>
              <p:cNvSpPr/>
              <p:nvPr/>
            </p:nvSpPr>
            <p:spPr>
              <a:xfrm>
                <a:off x="6495375" y="488985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0"/>
              <p:cNvSpPr/>
              <p:nvPr/>
            </p:nvSpPr>
            <p:spPr>
              <a:xfrm>
                <a:off x="6786500" y="489002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0"/>
              <p:cNvSpPr/>
              <p:nvPr/>
            </p:nvSpPr>
            <p:spPr>
              <a:xfrm>
                <a:off x="7076700" y="488987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0"/>
              <p:cNvSpPr/>
              <p:nvPr/>
            </p:nvSpPr>
            <p:spPr>
              <a:xfrm>
                <a:off x="7367525" y="488972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0"/>
              <p:cNvSpPr/>
              <p:nvPr/>
            </p:nvSpPr>
            <p:spPr>
              <a:xfrm>
                <a:off x="7657725" y="488995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 name="Google Shape;286;p20"/>
            <p:cNvGrpSpPr/>
            <p:nvPr/>
          </p:nvGrpSpPr>
          <p:grpSpPr>
            <a:xfrm>
              <a:off x="6577125" y="4707650"/>
              <a:ext cx="1320725" cy="143975"/>
              <a:chOff x="6495375" y="4889725"/>
              <a:chExt cx="1320725" cy="143975"/>
            </a:xfrm>
          </p:grpSpPr>
          <p:sp>
            <p:nvSpPr>
              <p:cNvPr id="287" name="Google Shape;287;p20"/>
              <p:cNvSpPr/>
              <p:nvPr/>
            </p:nvSpPr>
            <p:spPr>
              <a:xfrm>
                <a:off x="6495375" y="488985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0"/>
              <p:cNvSpPr/>
              <p:nvPr/>
            </p:nvSpPr>
            <p:spPr>
              <a:xfrm>
                <a:off x="6786500" y="489002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0"/>
              <p:cNvSpPr/>
              <p:nvPr/>
            </p:nvSpPr>
            <p:spPr>
              <a:xfrm>
                <a:off x="7076700" y="488987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0"/>
              <p:cNvSpPr/>
              <p:nvPr/>
            </p:nvSpPr>
            <p:spPr>
              <a:xfrm>
                <a:off x="7367525" y="488972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0"/>
              <p:cNvSpPr/>
              <p:nvPr/>
            </p:nvSpPr>
            <p:spPr>
              <a:xfrm>
                <a:off x="7657725" y="488995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967875" y="996200"/>
            <a:ext cx="5067600" cy="15114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hasCustomPrompt="1" idx="2" type="title"/>
          </p:nvPr>
        </p:nvSpPr>
        <p:spPr>
          <a:xfrm>
            <a:off x="5235900" y="2732050"/>
            <a:ext cx="1899000" cy="87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grpSp>
        <p:nvGrpSpPr>
          <p:cNvPr id="14" name="Google Shape;14;p3"/>
          <p:cNvGrpSpPr/>
          <p:nvPr/>
        </p:nvGrpSpPr>
        <p:grpSpPr>
          <a:xfrm rot="5400000">
            <a:off x="8062155" y="-205556"/>
            <a:ext cx="876289" cy="1287403"/>
            <a:chOff x="1287400" y="0"/>
            <a:chExt cx="876289" cy="1287403"/>
          </a:xfrm>
        </p:grpSpPr>
        <p:sp>
          <p:nvSpPr>
            <p:cNvPr id="15" name="Google Shape;15;p3"/>
            <p:cNvSpPr/>
            <p:nvPr/>
          </p:nvSpPr>
          <p:spPr>
            <a:xfrm>
              <a:off x="1287400" y="0"/>
              <a:ext cx="876289" cy="1287403"/>
            </a:xfrm>
            <a:custGeom>
              <a:rect b="b" l="l" r="r" t="t"/>
              <a:pathLst>
                <a:path extrusionOk="0" h="53270" w="36259">
                  <a:moveTo>
                    <a:pt x="1" y="0"/>
                  </a:moveTo>
                  <a:lnTo>
                    <a:pt x="1" y="53270"/>
                  </a:lnTo>
                  <a:lnTo>
                    <a:pt x="36259" y="53270"/>
                  </a:lnTo>
                  <a:lnTo>
                    <a:pt x="3625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1541574" y="90098"/>
              <a:ext cx="404105" cy="404105"/>
            </a:xfrm>
            <a:custGeom>
              <a:rect b="b" l="l" r="r" t="t"/>
              <a:pathLst>
                <a:path extrusionOk="0" h="16721" w="16721">
                  <a:moveTo>
                    <a:pt x="8369" y="1"/>
                  </a:moveTo>
                  <a:cubicBezTo>
                    <a:pt x="3746" y="1"/>
                    <a:pt x="0" y="3747"/>
                    <a:pt x="0" y="8369"/>
                  </a:cubicBezTo>
                  <a:cubicBezTo>
                    <a:pt x="0" y="12975"/>
                    <a:pt x="3746" y="16721"/>
                    <a:pt x="8369" y="16721"/>
                  </a:cubicBezTo>
                  <a:cubicBezTo>
                    <a:pt x="12974" y="16721"/>
                    <a:pt x="16720" y="12975"/>
                    <a:pt x="16720" y="8369"/>
                  </a:cubicBezTo>
                  <a:cubicBezTo>
                    <a:pt x="16720" y="3747"/>
                    <a:pt x="12974" y="1"/>
                    <a:pt x="83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1541574" y="324333"/>
              <a:ext cx="404105" cy="404105"/>
            </a:xfrm>
            <a:custGeom>
              <a:rect b="b" l="l" r="r" t="t"/>
              <a:pathLst>
                <a:path extrusionOk="0" h="16721" w="16721">
                  <a:moveTo>
                    <a:pt x="8369" y="1"/>
                  </a:moveTo>
                  <a:cubicBezTo>
                    <a:pt x="3746" y="1"/>
                    <a:pt x="0" y="3747"/>
                    <a:pt x="0" y="8369"/>
                  </a:cubicBezTo>
                  <a:cubicBezTo>
                    <a:pt x="0" y="12974"/>
                    <a:pt x="3746" y="16720"/>
                    <a:pt x="8369" y="16720"/>
                  </a:cubicBezTo>
                  <a:cubicBezTo>
                    <a:pt x="12974" y="16720"/>
                    <a:pt x="16720" y="12974"/>
                    <a:pt x="16720" y="8369"/>
                  </a:cubicBezTo>
                  <a:cubicBezTo>
                    <a:pt x="16720" y="3747"/>
                    <a:pt x="12974" y="1"/>
                    <a:pt x="8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1541574" y="558980"/>
              <a:ext cx="404105" cy="404105"/>
            </a:xfrm>
            <a:custGeom>
              <a:rect b="b" l="l" r="r" t="t"/>
              <a:pathLst>
                <a:path extrusionOk="0" h="16721" w="16721">
                  <a:moveTo>
                    <a:pt x="8369" y="0"/>
                  </a:moveTo>
                  <a:cubicBezTo>
                    <a:pt x="3746" y="0"/>
                    <a:pt x="0" y="3746"/>
                    <a:pt x="0" y="8369"/>
                  </a:cubicBezTo>
                  <a:cubicBezTo>
                    <a:pt x="0" y="12974"/>
                    <a:pt x="3746" y="16720"/>
                    <a:pt x="8369" y="16720"/>
                  </a:cubicBezTo>
                  <a:cubicBezTo>
                    <a:pt x="12974" y="16720"/>
                    <a:pt x="16720" y="12974"/>
                    <a:pt x="16720" y="8369"/>
                  </a:cubicBezTo>
                  <a:cubicBezTo>
                    <a:pt x="16720" y="3746"/>
                    <a:pt x="12974" y="0"/>
                    <a:pt x="83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1541574" y="793215"/>
              <a:ext cx="404105" cy="403670"/>
            </a:xfrm>
            <a:custGeom>
              <a:rect b="b" l="l" r="r" t="t"/>
              <a:pathLst>
                <a:path extrusionOk="0" h="16703" w="16721">
                  <a:moveTo>
                    <a:pt x="8369" y="0"/>
                  </a:moveTo>
                  <a:cubicBezTo>
                    <a:pt x="3746" y="0"/>
                    <a:pt x="0" y="3746"/>
                    <a:pt x="0" y="8351"/>
                  </a:cubicBezTo>
                  <a:cubicBezTo>
                    <a:pt x="0" y="12974"/>
                    <a:pt x="3746" y="16703"/>
                    <a:pt x="8369" y="16703"/>
                  </a:cubicBezTo>
                  <a:cubicBezTo>
                    <a:pt x="12974" y="16703"/>
                    <a:pt x="16720" y="12974"/>
                    <a:pt x="16720" y="8351"/>
                  </a:cubicBezTo>
                  <a:cubicBezTo>
                    <a:pt x="16720" y="3746"/>
                    <a:pt x="12974" y="0"/>
                    <a:pt x="83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 name="Google Shape;20;p3"/>
          <p:cNvSpPr/>
          <p:nvPr/>
        </p:nvSpPr>
        <p:spPr>
          <a:xfrm>
            <a:off x="5995500" y="4499913"/>
            <a:ext cx="643550"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8118750" y="1657788"/>
            <a:ext cx="914200" cy="1827950"/>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TITLE_AND_BODY_2">
    <p:spTree>
      <p:nvGrpSpPr>
        <p:cNvPr id="292" name="Shape 292"/>
        <p:cNvGrpSpPr/>
        <p:nvPr/>
      </p:nvGrpSpPr>
      <p:grpSpPr>
        <a:xfrm>
          <a:off x="0" y="0"/>
          <a:ext cx="0" cy="0"/>
          <a:chOff x="0" y="0"/>
          <a:chExt cx="0" cy="0"/>
        </a:xfrm>
      </p:grpSpPr>
      <p:sp>
        <p:nvSpPr>
          <p:cNvPr id="293" name="Google Shape;293;p21"/>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94" name="Google Shape;294;p21"/>
          <p:cNvSpPr txBox="1"/>
          <p:nvPr>
            <p:ph idx="1" type="body"/>
          </p:nvPr>
        </p:nvSpPr>
        <p:spPr>
          <a:xfrm>
            <a:off x="720000" y="1149688"/>
            <a:ext cx="7704000" cy="30891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cxnSp>
        <p:nvCxnSpPr>
          <p:cNvPr id="295" name="Google Shape;295;p21"/>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296" name="Google Shape;296;p21"/>
          <p:cNvGrpSpPr/>
          <p:nvPr/>
        </p:nvGrpSpPr>
        <p:grpSpPr>
          <a:xfrm>
            <a:off x="8384375" y="3884900"/>
            <a:ext cx="759625" cy="677775"/>
            <a:chOff x="8384375" y="3884900"/>
            <a:chExt cx="759625" cy="677775"/>
          </a:xfrm>
        </p:grpSpPr>
        <p:sp>
          <p:nvSpPr>
            <p:cNvPr id="297" name="Google Shape;297;p21"/>
            <p:cNvSpPr/>
            <p:nvPr/>
          </p:nvSpPr>
          <p:spPr>
            <a:xfrm rot="-5400000">
              <a:off x="8425300" y="3843975"/>
              <a:ext cx="677775" cy="759625"/>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rot="-5400000">
              <a:off x="8594813" y="3674763"/>
              <a:ext cx="338750" cy="759625"/>
            </a:xfrm>
            <a:custGeom>
              <a:rect b="b" l="l" r="r" t="t"/>
              <a:pathLst>
                <a:path extrusionOk="0" h="30385" w="13550">
                  <a:moveTo>
                    <a:pt x="13550" y="0"/>
                  </a:moveTo>
                  <a:lnTo>
                    <a:pt x="1" y="15192"/>
                  </a:lnTo>
                  <a:lnTo>
                    <a:pt x="13550" y="30385"/>
                  </a:lnTo>
                  <a:lnTo>
                    <a:pt x="13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 name="Google Shape;299;p21"/>
          <p:cNvGrpSpPr/>
          <p:nvPr/>
        </p:nvGrpSpPr>
        <p:grpSpPr>
          <a:xfrm>
            <a:off x="7620288" y="4562663"/>
            <a:ext cx="1529800" cy="580825"/>
            <a:chOff x="7620288" y="4562663"/>
            <a:chExt cx="1529800" cy="580825"/>
          </a:xfrm>
        </p:grpSpPr>
        <p:sp>
          <p:nvSpPr>
            <p:cNvPr id="300" name="Google Shape;300;p21"/>
            <p:cNvSpPr/>
            <p:nvPr/>
          </p:nvSpPr>
          <p:spPr>
            <a:xfrm rot="5400000">
              <a:off x="8094775" y="4088175"/>
              <a:ext cx="580825"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1"/>
            <p:cNvSpPr/>
            <p:nvPr/>
          </p:nvSpPr>
          <p:spPr>
            <a:xfrm rot="5400000">
              <a:off x="8219138" y="4396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TITLE_AND_BODY_2_1">
    <p:spTree>
      <p:nvGrpSpPr>
        <p:cNvPr id="302" name="Shape 302"/>
        <p:cNvGrpSpPr/>
        <p:nvPr/>
      </p:nvGrpSpPr>
      <p:grpSpPr>
        <a:xfrm>
          <a:off x="0" y="0"/>
          <a:ext cx="0" cy="0"/>
          <a:chOff x="0" y="0"/>
          <a:chExt cx="0" cy="0"/>
        </a:xfrm>
      </p:grpSpPr>
      <p:sp>
        <p:nvSpPr>
          <p:cNvPr id="303" name="Google Shape;303;p22"/>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04" name="Google Shape;304;p22"/>
          <p:cNvSpPr txBox="1"/>
          <p:nvPr>
            <p:ph idx="1" type="body"/>
          </p:nvPr>
        </p:nvSpPr>
        <p:spPr>
          <a:xfrm>
            <a:off x="720000" y="1149693"/>
            <a:ext cx="7704000" cy="1320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cxnSp>
        <p:nvCxnSpPr>
          <p:cNvPr id="305" name="Google Shape;305;p22"/>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06" name="Google Shape;306;p22"/>
          <p:cNvGrpSpPr/>
          <p:nvPr/>
        </p:nvGrpSpPr>
        <p:grpSpPr>
          <a:xfrm>
            <a:off x="8430775" y="875950"/>
            <a:ext cx="1072775" cy="1072775"/>
            <a:chOff x="6124575" y="1181225"/>
            <a:chExt cx="1072775" cy="1072775"/>
          </a:xfrm>
        </p:grpSpPr>
        <p:sp>
          <p:nvSpPr>
            <p:cNvPr id="307" name="Google Shape;307;p22"/>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2"/>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22"/>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22"/>
          <p:cNvSpPr/>
          <p:nvPr/>
        </p:nvSpPr>
        <p:spPr>
          <a:xfrm>
            <a:off x="8258901" y="1214807"/>
            <a:ext cx="488370" cy="488387"/>
          </a:xfrm>
          <a:custGeom>
            <a:rect b="b" l="l" r="r" t="t"/>
            <a:pathLst>
              <a:path extrusionOk="0" h="29541" w="29540">
                <a:moveTo>
                  <a:pt x="14776" y="1"/>
                </a:moveTo>
                <a:cubicBezTo>
                  <a:pt x="6585" y="1"/>
                  <a:pt x="1" y="6585"/>
                  <a:pt x="1" y="14777"/>
                </a:cubicBezTo>
                <a:cubicBezTo>
                  <a:pt x="1" y="22956"/>
                  <a:pt x="6585" y="29540"/>
                  <a:pt x="14776" y="29540"/>
                </a:cubicBezTo>
                <a:cubicBezTo>
                  <a:pt x="22956" y="29540"/>
                  <a:pt x="29540" y="22956"/>
                  <a:pt x="29540" y="14777"/>
                </a:cubicBezTo>
                <a:cubicBezTo>
                  <a:pt x="29540" y="6585"/>
                  <a:pt x="22956" y="1"/>
                  <a:pt x="147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4_2">
    <p:spTree>
      <p:nvGrpSpPr>
        <p:cNvPr id="316" name="Shape 316"/>
        <p:cNvGrpSpPr/>
        <p:nvPr/>
      </p:nvGrpSpPr>
      <p:grpSpPr>
        <a:xfrm>
          <a:off x="0" y="0"/>
          <a:ext cx="0" cy="0"/>
          <a:chOff x="0" y="0"/>
          <a:chExt cx="0" cy="0"/>
        </a:xfrm>
      </p:grpSpPr>
      <p:sp>
        <p:nvSpPr>
          <p:cNvPr id="317" name="Google Shape;317;p23"/>
          <p:cNvSpPr txBox="1"/>
          <p:nvPr>
            <p:ph type="title"/>
          </p:nvPr>
        </p:nvSpPr>
        <p:spPr>
          <a:xfrm>
            <a:off x="967875" y="1637550"/>
            <a:ext cx="32007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8" name="Google Shape;318;p23"/>
          <p:cNvSpPr txBox="1"/>
          <p:nvPr>
            <p:ph idx="1" type="subTitle"/>
          </p:nvPr>
        </p:nvSpPr>
        <p:spPr>
          <a:xfrm>
            <a:off x="967875" y="2700750"/>
            <a:ext cx="3200700" cy="8052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19" name="Google Shape;319;p23"/>
          <p:cNvSpPr/>
          <p:nvPr/>
        </p:nvSpPr>
        <p:spPr>
          <a:xfrm>
            <a:off x="8229800" y="2032625"/>
            <a:ext cx="823968" cy="1647531"/>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 name="Google Shape;320;p23"/>
          <p:cNvGrpSpPr/>
          <p:nvPr/>
        </p:nvGrpSpPr>
        <p:grpSpPr>
          <a:xfrm>
            <a:off x="6282413" y="4562663"/>
            <a:ext cx="1529800" cy="580825"/>
            <a:chOff x="6282413" y="4562663"/>
            <a:chExt cx="1529800" cy="580825"/>
          </a:xfrm>
        </p:grpSpPr>
        <p:sp>
          <p:nvSpPr>
            <p:cNvPr id="321" name="Google Shape;321;p23"/>
            <p:cNvSpPr/>
            <p:nvPr/>
          </p:nvSpPr>
          <p:spPr>
            <a:xfrm rot="-5400000">
              <a:off x="6756900" y="4088175"/>
              <a:ext cx="580825" cy="1529800"/>
            </a:xfrm>
            <a:custGeom>
              <a:rect b="b" l="l" r="r" t="t"/>
              <a:pathLst>
                <a:path extrusionOk="0" h="61192" w="23233">
                  <a:moveTo>
                    <a:pt x="0" y="0"/>
                  </a:moveTo>
                  <a:lnTo>
                    <a:pt x="0" y="61192"/>
                  </a:lnTo>
                  <a:lnTo>
                    <a:pt x="23233" y="61192"/>
                  </a:lnTo>
                  <a:lnTo>
                    <a:pt x="2323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rot="-5400000">
              <a:off x="6882113" y="4646413"/>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323" name="Shape 323"/>
        <p:cNvGrpSpPr/>
        <p:nvPr/>
      </p:nvGrpSpPr>
      <p:grpSpPr>
        <a:xfrm>
          <a:off x="0" y="0"/>
          <a:ext cx="0" cy="0"/>
          <a:chOff x="0" y="0"/>
          <a:chExt cx="0" cy="0"/>
        </a:xfrm>
      </p:grpSpPr>
      <p:sp>
        <p:nvSpPr>
          <p:cNvPr id="324" name="Google Shape;324;p2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25" name="Google Shape;325;p24"/>
          <p:cNvSpPr txBox="1"/>
          <p:nvPr>
            <p:ph idx="1" type="subTitle"/>
          </p:nvPr>
        </p:nvSpPr>
        <p:spPr>
          <a:xfrm>
            <a:off x="5053200" y="2367525"/>
            <a:ext cx="2460900" cy="1800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6" name="Google Shape;326;p24"/>
          <p:cNvSpPr txBox="1"/>
          <p:nvPr>
            <p:ph idx="2" type="subTitle"/>
          </p:nvPr>
        </p:nvSpPr>
        <p:spPr>
          <a:xfrm>
            <a:off x="1478225" y="2367525"/>
            <a:ext cx="2460900" cy="18003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7" name="Google Shape;327;p24"/>
          <p:cNvSpPr txBox="1"/>
          <p:nvPr>
            <p:ph idx="3" type="subTitle"/>
          </p:nvPr>
        </p:nvSpPr>
        <p:spPr>
          <a:xfrm>
            <a:off x="1478226" y="1808625"/>
            <a:ext cx="2460900" cy="55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28" name="Google Shape;328;p24"/>
          <p:cNvSpPr txBox="1"/>
          <p:nvPr>
            <p:ph idx="4" type="subTitle"/>
          </p:nvPr>
        </p:nvSpPr>
        <p:spPr>
          <a:xfrm>
            <a:off x="5053224" y="1808625"/>
            <a:ext cx="2460900" cy="558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cxnSp>
        <p:nvCxnSpPr>
          <p:cNvPr id="329" name="Google Shape;329;p24"/>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30" name="Google Shape;330;p24"/>
          <p:cNvGrpSpPr/>
          <p:nvPr/>
        </p:nvGrpSpPr>
        <p:grpSpPr>
          <a:xfrm>
            <a:off x="8430775" y="533800"/>
            <a:ext cx="1072775" cy="1072775"/>
            <a:chOff x="6124575" y="1181225"/>
            <a:chExt cx="1072775" cy="1072775"/>
          </a:xfrm>
        </p:grpSpPr>
        <p:sp>
          <p:nvSpPr>
            <p:cNvPr id="331" name="Google Shape;331;p24"/>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4"/>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4"/>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4"/>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4"/>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4"/>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4"/>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24"/>
          <p:cNvSpPr/>
          <p:nvPr/>
        </p:nvSpPr>
        <p:spPr>
          <a:xfrm rot="1426576">
            <a:off x="8247677" y="590493"/>
            <a:ext cx="479814" cy="959391"/>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4"/>
          <p:cNvSpPr/>
          <p:nvPr/>
        </p:nvSpPr>
        <p:spPr>
          <a:xfrm>
            <a:off x="8430775" y="4344144"/>
            <a:ext cx="713223" cy="799353"/>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4"/>
          <p:cNvSpPr/>
          <p:nvPr/>
        </p:nvSpPr>
        <p:spPr>
          <a:xfrm>
            <a:off x="8787217" y="4344144"/>
            <a:ext cx="356467" cy="799353"/>
          </a:xfrm>
          <a:custGeom>
            <a:rect b="b" l="l" r="r" t="t"/>
            <a:pathLst>
              <a:path extrusionOk="0" h="30385" w="13550">
                <a:moveTo>
                  <a:pt x="13550" y="0"/>
                </a:moveTo>
                <a:lnTo>
                  <a:pt x="1" y="15192"/>
                </a:lnTo>
                <a:lnTo>
                  <a:pt x="13550" y="30385"/>
                </a:lnTo>
                <a:lnTo>
                  <a:pt x="135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4"/>
          <p:cNvSpPr/>
          <p:nvPr/>
        </p:nvSpPr>
        <p:spPr>
          <a:xfrm>
            <a:off x="7099025" y="4945000"/>
            <a:ext cx="1331750" cy="198500"/>
          </a:xfrm>
          <a:custGeom>
            <a:rect b="b" l="l" r="r" t="t"/>
            <a:pathLst>
              <a:path extrusionOk="0" h="7940" w="53270">
                <a:moveTo>
                  <a:pt x="0" y="1"/>
                </a:moveTo>
                <a:lnTo>
                  <a:pt x="0" y="7940"/>
                </a:lnTo>
                <a:lnTo>
                  <a:pt x="53270" y="7940"/>
                </a:lnTo>
                <a:lnTo>
                  <a:pt x="5327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4"/>
          <p:cNvSpPr/>
          <p:nvPr/>
        </p:nvSpPr>
        <p:spPr>
          <a:xfrm>
            <a:off x="7099025" y="4301425"/>
            <a:ext cx="643550"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4"/>
          <p:cNvSpPr/>
          <p:nvPr/>
        </p:nvSpPr>
        <p:spPr>
          <a:xfrm>
            <a:off x="7729674" y="4286322"/>
            <a:ext cx="713234" cy="666467"/>
          </a:xfrm>
          <a:custGeom>
            <a:rect b="b" l="l" r="r" t="t"/>
            <a:pathLst>
              <a:path extrusionOk="0" h="16716" w="17889">
                <a:moveTo>
                  <a:pt x="8948" y="0"/>
                </a:moveTo>
                <a:cubicBezTo>
                  <a:pt x="4878" y="0"/>
                  <a:pt x="1297" y="2976"/>
                  <a:pt x="688" y="7118"/>
                </a:cubicBezTo>
                <a:cubicBezTo>
                  <a:pt x="0" y="11689"/>
                  <a:pt x="3145" y="15934"/>
                  <a:pt x="7716" y="16621"/>
                </a:cubicBezTo>
                <a:cubicBezTo>
                  <a:pt x="8137" y="16684"/>
                  <a:pt x="8555" y="16715"/>
                  <a:pt x="8968" y="16715"/>
                </a:cubicBezTo>
                <a:cubicBezTo>
                  <a:pt x="13026" y="16715"/>
                  <a:pt x="16593" y="13741"/>
                  <a:pt x="17201" y="9593"/>
                </a:cubicBezTo>
                <a:cubicBezTo>
                  <a:pt x="17889" y="5022"/>
                  <a:pt x="14744" y="777"/>
                  <a:pt x="10173" y="90"/>
                </a:cubicBezTo>
                <a:cubicBezTo>
                  <a:pt x="9762" y="30"/>
                  <a:pt x="9352" y="0"/>
                  <a:pt x="894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345" name="Shape 345"/>
        <p:cNvGrpSpPr/>
        <p:nvPr/>
      </p:nvGrpSpPr>
      <p:grpSpPr>
        <a:xfrm>
          <a:off x="0" y="0"/>
          <a:ext cx="0" cy="0"/>
          <a:chOff x="0" y="0"/>
          <a:chExt cx="0" cy="0"/>
        </a:xfrm>
      </p:grpSpPr>
      <p:sp>
        <p:nvSpPr>
          <p:cNvPr id="346" name="Google Shape;346;p2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47" name="Google Shape;347;p25"/>
          <p:cNvSpPr txBox="1"/>
          <p:nvPr>
            <p:ph idx="1" type="subTitle"/>
          </p:nvPr>
        </p:nvSpPr>
        <p:spPr>
          <a:xfrm>
            <a:off x="4587150" y="1667625"/>
            <a:ext cx="3069900" cy="19575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48" name="Google Shape;348;p25"/>
          <p:cNvSpPr txBox="1"/>
          <p:nvPr>
            <p:ph idx="2" type="subTitle"/>
          </p:nvPr>
        </p:nvSpPr>
        <p:spPr>
          <a:xfrm>
            <a:off x="967875" y="1667625"/>
            <a:ext cx="3069900" cy="1957500"/>
          </a:xfrm>
          <a:prstGeom prst="rect">
            <a:avLst/>
          </a:prstGeom>
        </p:spPr>
        <p:txBody>
          <a:bodyPr anchorCtr="0" anchor="t" bIns="91425" lIns="91425" spcFirstLastPara="1" rIns="91425" wrap="square" tIns="91425">
            <a:noAutofit/>
          </a:bodyPr>
          <a:lstStyle>
            <a:lvl1pPr lvl="0" rtl="0">
              <a:spcBef>
                <a:spcPts val="0"/>
              </a:spcBef>
              <a:spcAft>
                <a:spcPts val="0"/>
              </a:spcAft>
              <a:buSzPts val="1200"/>
              <a:buNone/>
              <a:defRPr b="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cxnSp>
        <p:nvCxnSpPr>
          <p:cNvPr id="349" name="Google Shape;349;p25"/>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50" name="Google Shape;350;p25"/>
          <p:cNvGrpSpPr/>
          <p:nvPr/>
        </p:nvGrpSpPr>
        <p:grpSpPr>
          <a:xfrm>
            <a:off x="8314425" y="3196950"/>
            <a:ext cx="829575" cy="1459375"/>
            <a:chOff x="8314425" y="3196950"/>
            <a:chExt cx="829575" cy="1459375"/>
          </a:xfrm>
        </p:grpSpPr>
        <p:sp>
          <p:nvSpPr>
            <p:cNvPr id="351" name="Google Shape;351;p25"/>
            <p:cNvSpPr/>
            <p:nvPr/>
          </p:nvSpPr>
          <p:spPr>
            <a:xfrm rot="5400000">
              <a:off x="7999525" y="3511850"/>
              <a:ext cx="1459375" cy="829575"/>
            </a:xfrm>
            <a:custGeom>
              <a:rect b="b" l="l" r="r" t="t"/>
              <a:pathLst>
                <a:path extrusionOk="0" h="33183" w="58375">
                  <a:moveTo>
                    <a:pt x="1" y="1"/>
                  </a:moveTo>
                  <a:lnTo>
                    <a:pt x="1" y="33183"/>
                  </a:lnTo>
                  <a:lnTo>
                    <a:pt x="58374" y="33183"/>
                  </a:lnTo>
                  <a:lnTo>
                    <a:pt x="5837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5"/>
            <p:cNvSpPr/>
            <p:nvPr/>
          </p:nvSpPr>
          <p:spPr>
            <a:xfrm rot="5400000">
              <a:off x="8364463" y="3876788"/>
              <a:ext cx="729500" cy="829575"/>
            </a:xfrm>
            <a:custGeom>
              <a:rect b="b" l="l" r="r" t="t"/>
              <a:pathLst>
                <a:path extrusionOk="0" h="33183" w="29180">
                  <a:moveTo>
                    <a:pt x="1" y="1"/>
                  </a:moveTo>
                  <a:lnTo>
                    <a:pt x="1" y="33183"/>
                  </a:lnTo>
                  <a:lnTo>
                    <a:pt x="29179" y="33183"/>
                  </a:lnTo>
                  <a:lnTo>
                    <a:pt x="2917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
            <p:cNvSpPr/>
            <p:nvPr/>
          </p:nvSpPr>
          <p:spPr>
            <a:xfrm rot="5400000">
              <a:off x="8394550" y="3220375"/>
              <a:ext cx="596725" cy="692525"/>
            </a:xfrm>
            <a:custGeom>
              <a:rect b="b" l="l" r="r" t="t"/>
              <a:pathLst>
                <a:path extrusionOk="0" h="27701" w="23869">
                  <a:moveTo>
                    <a:pt x="2990" y="1"/>
                  </a:moveTo>
                  <a:cubicBezTo>
                    <a:pt x="1340" y="1"/>
                    <a:pt x="0" y="1324"/>
                    <a:pt x="0" y="2973"/>
                  </a:cubicBezTo>
                  <a:lnTo>
                    <a:pt x="0" y="6823"/>
                  </a:lnTo>
                  <a:cubicBezTo>
                    <a:pt x="0" y="18353"/>
                    <a:pt x="9365" y="27701"/>
                    <a:pt x="20879" y="27701"/>
                  </a:cubicBezTo>
                  <a:cubicBezTo>
                    <a:pt x="22528" y="27701"/>
                    <a:pt x="23869" y="26378"/>
                    <a:pt x="23869" y="24728"/>
                  </a:cubicBezTo>
                  <a:lnTo>
                    <a:pt x="23869" y="20879"/>
                  </a:lnTo>
                  <a:cubicBezTo>
                    <a:pt x="23869" y="9349"/>
                    <a:pt x="14503" y="1"/>
                    <a:pt x="29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5"/>
            <p:cNvSpPr/>
            <p:nvPr/>
          </p:nvSpPr>
          <p:spPr>
            <a:xfrm rot="5400000">
              <a:off x="8395613" y="3907513"/>
              <a:ext cx="596725" cy="692950"/>
            </a:xfrm>
            <a:custGeom>
              <a:rect b="b" l="l" r="r" t="t"/>
              <a:pathLst>
                <a:path extrusionOk="0" h="27718" w="23869">
                  <a:moveTo>
                    <a:pt x="20879" y="0"/>
                  </a:moveTo>
                  <a:cubicBezTo>
                    <a:pt x="9348" y="0"/>
                    <a:pt x="0" y="9365"/>
                    <a:pt x="0" y="20878"/>
                  </a:cubicBezTo>
                  <a:lnTo>
                    <a:pt x="0" y="24728"/>
                  </a:lnTo>
                  <a:cubicBezTo>
                    <a:pt x="0" y="26377"/>
                    <a:pt x="1323" y="27718"/>
                    <a:pt x="2990" y="27718"/>
                  </a:cubicBezTo>
                  <a:cubicBezTo>
                    <a:pt x="14521" y="27718"/>
                    <a:pt x="23869" y="18352"/>
                    <a:pt x="23869" y="6839"/>
                  </a:cubicBezTo>
                  <a:lnTo>
                    <a:pt x="23869" y="2990"/>
                  </a:lnTo>
                  <a:cubicBezTo>
                    <a:pt x="23869" y="1340"/>
                    <a:pt x="22528" y="0"/>
                    <a:pt x="208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25"/>
          <p:cNvGrpSpPr/>
          <p:nvPr/>
        </p:nvGrpSpPr>
        <p:grpSpPr>
          <a:xfrm>
            <a:off x="6715013" y="4656325"/>
            <a:ext cx="2428975" cy="487175"/>
            <a:chOff x="6715013" y="4656325"/>
            <a:chExt cx="2428975" cy="487175"/>
          </a:xfrm>
        </p:grpSpPr>
        <p:sp>
          <p:nvSpPr>
            <p:cNvPr id="356" name="Google Shape;356;p25"/>
            <p:cNvSpPr/>
            <p:nvPr/>
          </p:nvSpPr>
          <p:spPr>
            <a:xfrm rot="-5400000">
              <a:off x="8769350" y="4768863"/>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5"/>
            <p:cNvSpPr/>
            <p:nvPr/>
          </p:nvSpPr>
          <p:spPr>
            <a:xfrm rot="-5400000">
              <a:off x="8362738" y="4629900"/>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5"/>
            <p:cNvSpPr/>
            <p:nvPr/>
          </p:nvSpPr>
          <p:spPr>
            <a:xfrm rot="-5400000">
              <a:off x="7822313" y="4629475"/>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5"/>
            <p:cNvSpPr/>
            <p:nvPr/>
          </p:nvSpPr>
          <p:spPr>
            <a:xfrm rot="-5400000">
              <a:off x="728188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
            <p:cNvSpPr/>
            <p:nvPr/>
          </p:nvSpPr>
          <p:spPr>
            <a:xfrm rot="-5400000">
              <a:off x="8631675" y="4631188"/>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5"/>
            <p:cNvSpPr/>
            <p:nvPr/>
          </p:nvSpPr>
          <p:spPr>
            <a:xfrm rot="-5400000">
              <a:off x="8092738" y="4629675"/>
              <a:ext cx="487175" cy="540475"/>
            </a:xfrm>
            <a:custGeom>
              <a:rect b="b" l="l" r="r" t="t"/>
              <a:pathLst>
                <a:path extrusionOk="0" h="21619" w="19487">
                  <a:moveTo>
                    <a:pt x="19487" y="1"/>
                  </a:moveTo>
                  <a:lnTo>
                    <a:pt x="0" y="10810"/>
                  </a:lnTo>
                  <a:lnTo>
                    <a:pt x="19487" y="21618"/>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5"/>
            <p:cNvSpPr/>
            <p:nvPr/>
          </p:nvSpPr>
          <p:spPr>
            <a:xfrm rot="-5400000">
              <a:off x="7552088" y="4629475"/>
              <a:ext cx="487175" cy="540875"/>
            </a:xfrm>
            <a:custGeom>
              <a:rect b="b" l="l" r="r" t="t"/>
              <a:pathLst>
                <a:path extrusionOk="0" h="21635" w="19487">
                  <a:moveTo>
                    <a:pt x="19487" y="1"/>
                  </a:moveTo>
                  <a:lnTo>
                    <a:pt x="0" y="10809"/>
                  </a:lnTo>
                  <a:lnTo>
                    <a:pt x="19487" y="21635"/>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5"/>
            <p:cNvSpPr/>
            <p:nvPr/>
          </p:nvSpPr>
          <p:spPr>
            <a:xfrm rot="-5400000">
              <a:off x="7011663" y="4629900"/>
              <a:ext cx="487175" cy="540025"/>
            </a:xfrm>
            <a:custGeom>
              <a:rect b="b" l="l" r="r" t="t"/>
              <a:pathLst>
                <a:path extrusionOk="0" h="21601" w="19487">
                  <a:moveTo>
                    <a:pt x="19487" y="1"/>
                  </a:moveTo>
                  <a:lnTo>
                    <a:pt x="0" y="10809"/>
                  </a:lnTo>
                  <a:lnTo>
                    <a:pt x="19487" y="21601"/>
                  </a:lnTo>
                  <a:lnTo>
                    <a:pt x="1948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5"/>
            <p:cNvSpPr/>
            <p:nvPr/>
          </p:nvSpPr>
          <p:spPr>
            <a:xfrm rot="-5400000">
              <a:off x="674143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365" name="Shape 365"/>
        <p:cNvGrpSpPr/>
        <p:nvPr/>
      </p:nvGrpSpPr>
      <p:grpSpPr>
        <a:xfrm>
          <a:off x="0" y="0"/>
          <a:ext cx="0" cy="0"/>
          <a:chOff x="0" y="0"/>
          <a:chExt cx="0" cy="0"/>
        </a:xfrm>
      </p:grpSpPr>
      <p:sp>
        <p:nvSpPr>
          <p:cNvPr id="366" name="Google Shape;366;p2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67" name="Google Shape;367;p26"/>
          <p:cNvSpPr txBox="1"/>
          <p:nvPr>
            <p:ph idx="1" type="subTitle"/>
          </p:nvPr>
        </p:nvSpPr>
        <p:spPr>
          <a:xfrm>
            <a:off x="1108138" y="2360150"/>
            <a:ext cx="2058900" cy="1513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8" name="Google Shape;368;p26"/>
          <p:cNvSpPr txBox="1"/>
          <p:nvPr>
            <p:ph idx="2" type="subTitle"/>
          </p:nvPr>
        </p:nvSpPr>
        <p:spPr>
          <a:xfrm>
            <a:off x="3722663" y="2360150"/>
            <a:ext cx="2058900" cy="1513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69" name="Google Shape;369;p26"/>
          <p:cNvSpPr txBox="1"/>
          <p:nvPr>
            <p:ph idx="3" type="subTitle"/>
          </p:nvPr>
        </p:nvSpPr>
        <p:spPr>
          <a:xfrm>
            <a:off x="6337238" y="2360150"/>
            <a:ext cx="2058900" cy="15132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70" name="Google Shape;370;p26"/>
          <p:cNvSpPr txBox="1"/>
          <p:nvPr>
            <p:ph idx="4" type="subTitle"/>
          </p:nvPr>
        </p:nvSpPr>
        <p:spPr>
          <a:xfrm>
            <a:off x="1108138" y="1700150"/>
            <a:ext cx="2058900" cy="660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71" name="Google Shape;371;p26"/>
          <p:cNvSpPr txBox="1"/>
          <p:nvPr>
            <p:ph idx="5" type="subTitle"/>
          </p:nvPr>
        </p:nvSpPr>
        <p:spPr>
          <a:xfrm>
            <a:off x="3722688" y="1700150"/>
            <a:ext cx="2058900" cy="660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72" name="Google Shape;372;p26"/>
          <p:cNvSpPr txBox="1"/>
          <p:nvPr>
            <p:ph idx="6" type="subTitle"/>
          </p:nvPr>
        </p:nvSpPr>
        <p:spPr>
          <a:xfrm>
            <a:off x="6337238" y="1700150"/>
            <a:ext cx="2058900" cy="660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cxnSp>
        <p:nvCxnSpPr>
          <p:cNvPr id="373" name="Google Shape;373;p26"/>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74" name="Google Shape;374;p26"/>
          <p:cNvGrpSpPr/>
          <p:nvPr/>
        </p:nvGrpSpPr>
        <p:grpSpPr>
          <a:xfrm>
            <a:off x="7812238" y="4237013"/>
            <a:ext cx="1331750" cy="906475"/>
            <a:chOff x="7812238" y="4237013"/>
            <a:chExt cx="1331750" cy="906475"/>
          </a:xfrm>
        </p:grpSpPr>
        <p:sp>
          <p:nvSpPr>
            <p:cNvPr id="375" name="Google Shape;375;p26"/>
            <p:cNvSpPr/>
            <p:nvPr/>
          </p:nvSpPr>
          <p:spPr>
            <a:xfrm rot="5400000">
              <a:off x="8024875" y="4024375"/>
              <a:ext cx="906475" cy="1331750"/>
            </a:xfrm>
            <a:custGeom>
              <a:rect b="b" l="l" r="r" t="t"/>
              <a:pathLst>
                <a:path extrusionOk="0" h="53270" w="36259">
                  <a:moveTo>
                    <a:pt x="1" y="0"/>
                  </a:moveTo>
                  <a:lnTo>
                    <a:pt x="1" y="53270"/>
                  </a:lnTo>
                  <a:lnTo>
                    <a:pt x="36259" y="53270"/>
                  </a:lnTo>
                  <a:lnTo>
                    <a:pt x="3625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rot="5400000">
              <a:off x="8632763" y="4499938"/>
              <a:ext cx="418025" cy="418025"/>
            </a:xfrm>
            <a:custGeom>
              <a:rect b="b" l="l" r="r" t="t"/>
              <a:pathLst>
                <a:path extrusionOk="0" h="16721" w="16721">
                  <a:moveTo>
                    <a:pt x="8369" y="1"/>
                  </a:moveTo>
                  <a:cubicBezTo>
                    <a:pt x="3746" y="1"/>
                    <a:pt x="0" y="3747"/>
                    <a:pt x="0" y="8369"/>
                  </a:cubicBezTo>
                  <a:cubicBezTo>
                    <a:pt x="0" y="12975"/>
                    <a:pt x="3746" y="16721"/>
                    <a:pt x="8369" y="16721"/>
                  </a:cubicBezTo>
                  <a:cubicBezTo>
                    <a:pt x="12974" y="16721"/>
                    <a:pt x="16720" y="12975"/>
                    <a:pt x="16720" y="8369"/>
                  </a:cubicBezTo>
                  <a:cubicBezTo>
                    <a:pt x="16720" y="3747"/>
                    <a:pt x="12974" y="1"/>
                    <a:pt x="836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rot="5400000">
              <a:off x="8390463" y="4499938"/>
              <a:ext cx="418025" cy="418025"/>
            </a:xfrm>
            <a:custGeom>
              <a:rect b="b" l="l" r="r" t="t"/>
              <a:pathLst>
                <a:path extrusionOk="0" h="16721" w="16721">
                  <a:moveTo>
                    <a:pt x="8369" y="1"/>
                  </a:moveTo>
                  <a:cubicBezTo>
                    <a:pt x="3746" y="1"/>
                    <a:pt x="0" y="3747"/>
                    <a:pt x="0" y="8369"/>
                  </a:cubicBezTo>
                  <a:cubicBezTo>
                    <a:pt x="0" y="12974"/>
                    <a:pt x="3746" y="16720"/>
                    <a:pt x="8369" y="16720"/>
                  </a:cubicBezTo>
                  <a:cubicBezTo>
                    <a:pt x="12974" y="16720"/>
                    <a:pt x="16720" y="12974"/>
                    <a:pt x="16720" y="8369"/>
                  </a:cubicBezTo>
                  <a:cubicBezTo>
                    <a:pt x="16720" y="3747"/>
                    <a:pt x="12974" y="1"/>
                    <a:pt x="8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rot="5400000">
              <a:off x="8147738" y="4499938"/>
              <a:ext cx="418025" cy="418025"/>
            </a:xfrm>
            <a:custGeom>
              <a:rect b="b" l="l" r="r" t="t"/>
              <a:pathLst>
                <a:path extrusionOk="0" h="16721" w="16721">
                  <a:moveTo>
                    <a:pt x="8369" y="0"/>
                  </a:moveTo>
                  <a:cubicBezTo>
                    <a:pt x="3746" y="0"/>
                    <a:pt x="0" y="3746"/>
                    <a:pt x="0" y="8369"/>
                  </a:cubicBezTo>
                  <a:cubicBezTo>
                    <a:pt x="0" y="12974"/>
                    <a:pt x="3746" y="16720"/>
                    <a:pt x="8369" y="16720"/>
                  </a:cubicBezTo>
                  <a:cubicBezTo>
                    <a:pt x="12974" y="16720"/>
                    <a:pt x="16720" y="12974"/>
                    <a:pt x="16720" y="8369"/>
                  </a:cubicBezTo>
                  <a:cubicBezTo>
                    <a:pt x="16720" y="3746"/>
                    <a:pt x="12974" y="0"/>
                    <a:pt x="836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rot="5400000">
              <a:off x="7905663" y="4500163"/>
              <a:ext cx="418025" cy="417575"/>
            </a:xfrm>
            <a:custGeom>
              <a:rect b="b" l="l" r="r" t="t"/>
              <a:pathLst>
                <a:path extrusionOk="0" h="16703" w="16721">
                  <a:moveTo>
                    <a:pt x="8369" y="0"/>
                  </a:moveTo>
                  <a:cubicBezTo>
                    <a:pt x="3746" y="0"/>
                    <a:pt x="0" y="3746"/>
                    <a:pt x="0" y="8351"/>
                  </a:cubicBezTo>
                  <a:cubicBezTo>
                    <a:pt x="0" y="12974"/>
                    <a:pt x="3746" y="16703"/>
                    <a:pt x="8369" y="16703"/>
                  </a:cubicBezTo>
                  <a:cubicBezTo>
                    <a:pt x="12974" y="16703"/>
                    <a:pt x="16720" y="12974"/>
                    <a:pt x="16720" y="8351"/>
                  </a:cubicBezTo>
                  <a:cubicBezTo>
                    <a:pt x="16720" y="3746"/>
                    <a:pt x="12974" y="0"/>
                    <a:pt x="836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26"/>
          <p:cNvGrpSpPr/>
          <p:nvPr/>
        </p:nvGrpSpPr>
        <p:grpSpPr>
          <a:xfrm>
            <a:off x="7134463" y="4383875"/>
            <a:ext cx="677775" cy="759625"/>
            <a:chOff x="7134463" y="4383875"/>
            <a:chExt cx="677775" cy="759625"/>
          </a:xfrm>
        </p:grpSpPr>
        <p:sp>
          <p:nvSpPr>
            <p:cNvPr id="381" name="Google Shape;381;p26"/>
            <p:cNvSpPr/>
            <p:nvPr/>
          </p:nvSpPr>
          <p:spPr>
            <a:xfrm rot="10800000">
              <a:off x="7134463" y="4383875"/>
              <a:ext cx="677775" cy="759625"/>
            </a:xfrm>
            <a:custGeom>
              <a:rect b="b" l="l" r="r" t="t"/>
              <a:pathLst>
                <a:path extrusionOk="0" h="30385" w="27111">
                  <a:moveTo>
                    <a:pt x="0" y="0"/>
                  </a:moveTo>
                  <a:lnTo>
                    <a:pt x="0" y="30385"/>
                  </a:lnTo>
                  <a:lnTo>
                    <a:pt x="27111" y="30385"/>
                  </a:lnTo>
                  <a:lnTo>
                    <a:pt x="27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rot="10800000">
              <a:off x="7134763" y="4383875"/>
              <a:ext cx="338750" cy="759625"/>
            </a:xfrm>
            <a:custGeom>
              <a:rect b="b" l="l" r="r" t="t"/>
              <a:pathLst>
                <a:path extrusionOk="0" h="30385" w="13550">
                  <a:moveTo>
                    <a:pt x="13550" y="0"/>
                  </a:moveTo>
                  <a:lnTo>
                    <a:pt x="1" y="15192"/>
                  </a:lnTo>
                  <a:lnTo>
                    <a:pt x="13550" y="30385"/>
                  </a:lnTo>
                  <a:lnTo>
                    <a:pt x="13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26"/>
          <p:cNvSpPr/>
          <p:nvPr/>
        </p:nvSpPr>
        <p:spPr>
          <a:xfrm>
            <a:off x="8426909" y="0"/>
            <a:ext cx="717080" cy="716308"/>
          </a:xfrm>
          <a:custGeom>
            <a:rect b="b" l="l" r="r" t="t"/>
            <a:pathLst>
              <a:path extrusionOk="0" h="16703" w="16721">
                <a:moveTo>
                  <a:pt x="8369" y="0"/>
                </a:moveTo>
                <a:cubicBezTo>
                  <a:pt x="3746" y="0"/>
                  <a:pt x="0" y="3746"/>
                  <a:pt x="0" y="8351"/>
                </a:cubicBezTo>
                <a:cubicBezTo>
                  <a:pt x="0" y="12974"/>
                  <a:pt x="3746" y="16703"/>
                  <a:pt x="8369" y="16703"/>
                </a:cubicBezTo>
                <a:cubicBezTo>
                  <a:pt x="12974" y="16703"/>
                  <a:pt x="16720" y="12974"/>
                  <a:pt x="16720" y="8351"/>
                </a:cubicBezTo>
                <a:cubicBezTo>
                  <a:pt x="16720" y="3746"/>
                  <a:pt x="12974" y="0"/>
                  <a:pt x="83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384" name="Shape 384"/>
        <p:cNvGrpSpPr/>
        <p:nvPr/>
      </p:nvGrpSpPr>
      <p:grpSpPr>
        <a:xfrm>
          <a:off x="0" y="0"/>
          <a:ext cx="0" cy="0"/>
          <a:chOff x="0" y="0"/>
          <a:chExt cx="0" cy="0"/>
        </a:xfrm>
      </p:grpSpPr>
      <p:sp>
        <p:nvSpPr>
          <p:cNvPr id="385" name="Google Shape;385;p27"/>
          <p:cNvSpPr txBox="1"/>
          <p:nvPr>
            <p:ph type="title"/>
          </p:nvPr>
        </p:nvSpPr>
        <p:spPr>
          <a:xfrm>
            <a:off x="720000" y="5467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6" name="Google Shape;386;p27"/>
          <p:cNvSpPr txBox="1"/>
          <p:nvPr>
            <p:ph idx="1" type="subTitle"/>
          </p:nvPr>
        </p:nvSpPr>
        <p:spPr>
          <a:xfrm>
            <a:off x="1253224" y="1825100"/>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87" name="Google Shape;387;p27"/>
          <p:cNvSpPr txBox="1"/>
          <p:nvPr>
            <p:ph idx="2" type="subTitle"/>
          </p:nvPr>
        </p:nvSpPr>
        <p:spPr>
          <a:xfrm>
            <a:off x="5079776" y="1825100"/>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88" name="Google Shape;388;p27"/>
          <p:cNvSpPr txBox="1"/>
          <p:nvPr>
            <p:ph idx="3" type="subTitle"/>
          </p:nvPr>
        </p:nvSpPr>
        <p:spPr>
          <a:xfrm>
            <a:off x="1253224" y="3485675"/>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89" name="Google Shape;389;p27"/>
          <p:cNvSpPr txBox="1"/>
          <p:nvPr>
            <p:ph idx="4" type="subTitle"/>
          </p:nvPr>
        </p:nvSpPr>
        <p:spPr>
          <a:xfrm>
            <a:off x="5079776" y="3485675"/>
            <a:ext cx="2811000" cy="95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90" name="Google Shape;390;p27"/>
          <p:cNvSpPr txBox="1"/>
          <p:nvPr>
            <p:ph idx="5" type="subTitle"/>
          </p:nvPr>
        </p:nvSpPr>
        <p:spPr>
          <a:xfrm>
            <a:off x="1253224" y="145555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391" name="Google Shape;391;p27"/>
          <p:cNvSpPr txBox="1"/>
          <p:nvPr>
            <p:ph idx="6" type="subTitle"/>
          </p:nvPr>
        </p:nvSpPr>
        <p:spPr>
          <a:xfrm>
            <a:off x="1253224" y="311620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392" name="Google Shape;392;p27"/>
          <p:cNvSpPr txBox="1"/>
          <p:nvPr>
            <p:ph idx="7" type="subTitle"/>
          </p:nvPr>
        </p:nvSpPr>
        <p:spPr>
          <a:xfrm>
            <a:off x="5079749" y="145555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393" name="Google Shape;393;p27"/>
          <p:cNvSpPr txBox="1"/>
          <p:nvPr>
            <p:ph idx="8" type="subTitle"/>
          </p:nvPr>
        </p:nvSpPr>
        <p:spPr>
          <a:xfrm>
            <a:off x="5079749" y="3116200"/>
            <a:ext cx="28110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cxnSp>
        <p:nvCxnSpPr>
          <p:cNvPr id="394" name="Google Shape;394;p27"/>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395" name="Google Shape;395;p27"/>
          <p:cNvGrpSpPr/>
          <p:nvPr/>
        </p:nvGrpSpPr>
        <p:grpSpPr>
          <a:xfrm>
            <a:off x="8384375" y="3884900"/>
            <a:ext cx="759625" cy="677775"/>
            <a:chOff x="8384375" y="3884900"/>
            <a:chExt cx="759625" cy="677775"/>
          </a:xfrm>
        </p:grpSpPr>
        <p:sp>
          <p:nvSpPr>
            <p:cNvPr id="396" name="Google Shape;396;p27"/>
            <p:cNvSpPr/>
            <p:nvPr/>
          </p:nvSpPr>
          <p:spPr>
            <a:xfrm rot="-5400000">
              <a:off x="8425300" y="3843975"/>
              <a:ext cx="677775" cy="759625"/>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7"/>
            <p:cNvSpPr/>
            <p:nvPr/>
          </p:nvSpPr>
          <p:spPr>
            <a:xfrm rot="-5400000">
              <a:off x="8594813" y="3674763"/>
              <a:ext cx="338750" cy="759625"/>
            </a:xfrm>
            <a:custGeom>
              <a:rect b="b" l="l" r="r" t="t"/>
              <a:pathLst>
                <a:path extrusionOk="0" h="30385" w="13550">
                  <a:moveTo>
                    <a:pt x="13550" y="0"/>
                  </a:moveTo>
                  <a:lnTo>
                    <a:pt x="1" y="15192"/>
                  </a:lnTo>
                  <a:lnTo>
                    <a:pt x="13550" y="30385"/>
                  </a:lnTo>
                  <a:lnTo>
                    <a:pt x="13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27"/>
          <p:cNvGrpSpPr/>
          <p:nvPr/>
        </p:nvGrpSpPr>
        <p:grpSpPr>
          <a:xfrm>
            <a:off x="7620288" y="4562663"/>
            <a:ext cx="1529800" cy="580825"/>
            <a:chOff x="7620288" y="4562663"/>
            <a:chExt cx="1529800" cy="580825"/>
          </a:xfrm>
        </p:grpSpPr>
        <p:sp>
          <p:nvSpPr>
            <p:cNvPr id="399" name="Google Shape;399;p27"/>
            <p:cNvSpPr/>
            <p:nvPr/>
          </p:nvSpPr>
          <p:spPr>
            <a:xfrm rot="5400000">
              <a:off x="8094775" y="4088175"/>
              <a:ext cx="580825"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7"/>
            <p:cNvSpPr/>
            <p:nvPr/>
          </p:nvSpPr>
          <p:spPr>
            <a:xfrm rot="5400000">
              <a:off x="8219138" y="4396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401" name="Shape 401"/>
        <p:cNvGrpSpPr/>
        <p:nvPr/>
      </p:nvGrpSpPr>
      <p:grpSpPr>
        <a:xfrm>
          <a:off x="0" y="0"/>
          <a:ext cx="0" cy="0"/>
          <a:chOff x="0" y="0"/>
          <a:chExt cx="0" cy="0"/>
        </a:xfrm>
      </p:grpSpPr>
      <p:sp>
        <p:nvSpPr>
          <p:cNvPr id="402" name="Google Shape;402;p2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3" name="Google Shape;403;p28"/>
          <p:cNvSpPr txBox="1"/>
          <p:nvPr>
            <p:ph idx="1" type="subTitle"/>
          </p:nvPr>
        </p:nvSpPr>
        <p:spPr>
          <a:xfrm>
            <a:off x="1080275"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4" name="Google Shape;404;p28"/>
          <p:cNvSpPr txBox="1"/>
          <p:nvPr>
            <p:ph idx="2" type="subTitle"/>
          </p:nvPr>
        </p:nvSpPr>
        <p:spPr>
          <a:xfrm>
            <a:off x="3759138"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5" name="Google Shape;405;p28"/>
          <p:cNvSpPr txBox="1"/>
          <p:nvPr>
            <p:ph idx="3" type="subTitle"/>
          </p:nvPr>
        </p:nvSpPr>
        <p:spPr>
          <a:xfrm>
            <a:off x="1080275" y="344045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6" name="Google Shape;406;p28"/>
          <p:cNvSpPr txBox="1"/>
          <p:nvPr>
            <p:ph idx="4" type="subTitle"/>
          </p:nvPr>
        </p:nvSpPr>
        <p:spPr>
          <a:xfrm>
            <a:off x="3759138" y="344045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7" name="Google Shape;407;p28"/>
          <p:cNvSpPr txBox="1"/>
          <p:nvPr>
            <p:ph idx="5" type="subTitle"/>
          </p:nvPr>
        </p:nvSpPr>
        <p:spPr>
          <a:xfrm>
            <a:off x="6437997" y="1710161"/>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8" name="Google Shape;408;p28"/>
          <p:cNvSpPr txBox="1"/>
          <p:nvPr>
            <p:ph idx="6" type="subTitle"/>
          </p:nvPr>
        </p:nvSpPr>
        <p:spPr>
          <a:xfrm>
            <a:off x="6437997" y="3440450"/>
            <a:ext cx="1986000" cy="11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09" name="Google Shape;409;p28"/>
          <p:cNvSpPr txBox="1"/>
          <p:nvPr>
            <p:ph idx="7" type="subTitle"/>
          </p:nvPr>
        </p:nvSpPr>
        <p:spPr>
          <a:xfrm>
            <a:off x="1084180"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0" name="Google Shape;410;p28"/>
          <p:cNvSpPr txBox="1"/>
          <p:nvPr>
            <p:ph idx="8" type="subTitle"/>
          </p:nvPr>
        </p:nvSpPr>
        <p:spPr>
          <a:xfrm>
            <a:off x="3763039"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1" name="Google Shape;411;p28"/>
          <p:cNvSpPr txBox="1"/>
          <p:nvPr>
            <p:ph idx="9" type="subTitle"/>
          </p:nvPr>
        </p:nvSpPr>
        <p:spPr>
          <a:xfrm>
            <a:off x="6441895" y="1336263"/>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2" name="Google Shape;412;p28"/>
          <p:cNvSpPr txBox="1"/>
          <p:nvPr>
            <p:ph idx="13" type="subTitle"/>
          </p:nvPr>
        </p:nvSpPr>
        <p:spPr>
          <a:xfrm>
            <a:off x="1084180"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3" name="Google Shape;413;p28"/>
          <p:cNvSpPr txBox="1"/>
          <p:nvPr>
            <p:ph idx="14" type="subTitle"/>
          </p:nvPr>
        </p:nvSpPr>
        <p:spPr>
          <a:xfrm>
            <a:off x="3763039"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414" name="Google Shape;414;p28"/>
          <p:cNvSpPr txBox="1"/>
          <p:nvPr>
            <p:ph idx="15" type="subTitle"/>
          </p:nvPr>
        </p:nvSpPr>
        <p:spPr>
          <a:xfrm>
            <a:off x="6441895" y="30633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000"/>
              <a:buFont typeface="Raleway"/>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gn="ctr">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gn="ctr">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gn="ctr">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gn="ctr">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gn="ctr">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gn="ctr">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gn="ctr">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cxnSp>
        <p:nvCxnSpPr>
          <p:cNvPr id="415" name="Google Shape;415;p28"/>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416" name="Google Shape;416;p28"/>
          <p:cNvGrpSpPr/>
          <p:nvPr/>
        </p:nvGrpSpPr>
        <p:grpSpPr>
          <a:xfrm>
            <a:off x="8571525" y="3613700"/>
            <a:ext cx="572505" cy="1529803"/>
            <a:chOff x="8571525" y="3613700"/>
            <a:chExt cx="572505" cy="1529803"/>
          </a:xfrm>
        </p:grpSpPr>
        <p:sp>
          <p:nvSpPr>
            <p:cNvPr id="417" name="Google Shape;417;p28"/>
            <p:cNvSpPr/>
            <p:nvPr/>
          </p:nvSpPr>
          <p:spPr>
            <a:xfrm>
              <a:off x="8571525" y="3613700"/>
              <a:ext cx="572171"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8"/>
            <p:cNvSpPr/>
            <p:nvPr/>
          </p:nvSpPr>
          <p:spPr>
            <a:xfrm>
              <a:off x="8571850" y="4571300"/>
              <a:ext cx="572180" cy="572203"/>
            </a:xfrm>
            <a:custGeom>
              <a:rect b="b" l="l" r="r" t="t"/>
              <a:pathLst>
                <a:path extrusionOk="0" h="25743" w="25742">
                  <a:moveTo>
                    <a:pt x="25742" y="1"/>
                  </a:moveTo>
                  <a:lnTo>
                    <a:pt x="12390" y="13335"/>
                  </a:lnTo>
                  <a:lnTo>
                    <a:pt x="0" y="25742"/>
                  </a:lnTo>
                  <a:lnTo>
                    <a:pt x="25742" y="25742"/>
                  </a:lnTo>
                  <a:lnTo>
                    <a:pt x="25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9" name="Google Shape;419;p28"/>
          <p:cNvGrpSpPr/>
          <p:nvPr/>
        </p:nvGrpSpPr>
        <p:grpSpPr>
          <a:xfrm>
            <a:off x="7769650" y="67370"/>
            <a:ext cx="1322225" cy="465200"/>
            <a:chOff x="7769650" y="67370"/>
            <a:chExt cx="1322225" cy="465200"/>
          </a:xfrm>
        </p:grpSpPr>
        <p:sp>
          <p:nvSpPr>
            <p:cNvPr id="420" name="Google Shape;420;p28"/>
            <p:cNvSpPr/>
            <p:nvPr/>
          </p:nvSpPr>
          <p:spPr>
            <a:xfrm rot="10800000">
              <a:off x="8933500" y="388595"/>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8"/>
            <p:cNvSpPr/>
            <p:nvPr/>
          </p:nvSpPr>
          <p:spPr>
            <a:xfrm rot="10800000">
              <a:off x="8642975" y="388770"/>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8"/>
            <p:cNvSpPr/>
            <p:nvPr/>
          </p:nvSpPr>
          <p:spPr>
            <a:xfrm rot="10800000">
              <a:off x="8352175" y="38859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
            <p:cNvSpPr/>
            <p:nvPr/>
          </p:nvSpPr>
          <p:spPr>
            <a:xfrm rot="10800000">
              <a:off x="8061950" y="388770"/>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8"/>
            <p:cNvSpPr/>
            <p:nvPr/>
          </p:nvSpPr>
          <p:spPr>
            <a:xfrm rot="10800000">
              <a:off x="7771150" y="388595"/>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8"/>
            <p:cNvSpPr/>
            <p:nvPr/>
          </p:nvSpPr>
          <p:spPr>
            <a:xfrm rot="10800000">
              <a:off x="8932300" y="67670"/>
              <a:ext cx="158075" cy="143750"/>
            </a:xfrm>
            <a:custGeom>
              <a:rect b="b" l="l" r="r" t="t"/>
              <a:pathLst>
                <a:path extrusionOk="0" h="5750" w="6323">
                  <a:moveTo>
                    <a:pt x="3160" y="0"/>
                  </a:moveTo>
                  <a:cubicBezTo>
                    <a:pt x="1864" y="0"/>
                    <a:pt x="685" y="896"/>
                    <a:pt x="369" y="2210"/>
                  </a:cubicBezTo>
                  <a:cubicBezTo>
                    <a:pt x="0" y="3758"/>
                    <a:pt x="965" y="5306"/>
                    <a:pt x="2501" y="5675"/>
                  </a:cubicBezTo>
                  <a:cubicBezTo>
                    <a:pt x="2720" y="5726"/>
                    <a:pt x="2940" y="5750"/>
                    <a:pt x="3156" y="5750"/>
                  </a:cubicBezTo>
                  <a:cubicBezTo>
                    <a:pt x="4464" y="5750"/>
                    <a:pt x="5649" y="4860"/>
                    <a:pt x="5965" y="3532"/>
                  </a:cubicBezTo>
                  <a:cubicBezTo>
                    <a:pt x="6322" y="1996"/>
                    <a:pt x="5370" y="448"/>
                    <a:pt x="3822" y="79"/>
                  </a:cubicBezTo>
                  <a:cubicBezTo>
                    <a:pt x="3600" y="26"/>
                    <a:pt x="3379" y="0"/>
                    <a:pt x="31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8"/>
            <p:cNvSpPr/>
            <p:nvPr/>
          </p:nvSpPr>
          <p:spPr>
            <a:xfrm rot="10800000">
              <a:off x="8642975" y="68570"/>
              <a:ext cx="157775" cy="143725"/>
            </a:xfrm>
            <a:custGeom>
              <a:rect b="b" l="l" r="r" t="t"/>
              <a:pathLst>
                <a:path extrusionOk="0" h="5749" w="6311">
                  <a:moveTo>
                    <a:pt x="3155" y="1"/>
                  </a:moveTo>
                  <a:cubicBezTo>
                    <a:pt x="2420" y="1"/>
                    <a:pt x="1685" y="281"/>
                    <a:pt x="1119" y="840"/>
                  </a:cubicBezTo>
                  <a:cubicBezTo>
                    <a:pt x="0" y="1959"/>
                    <a:pt x="0" y="3781"/>
                    <a:pt x="1119" y="4900"/>
                  </a:cubicBezTo>
                  <a:cubicBezTo>
                    <a:pt x="1685" y="5466"/>
                    <a:pt x="2420" y="5749"/>
                    <a:pt x="3155" y="5749"/>
                  </a:cubicBezTo>
                  <a:cubicBezTo>
                    <a:pt x="3890" y="5749"/>
                    <a:pt x="4626" y="5466"/>
                    <a:pt x="5191" y="4900"/>
                  </a:cubicBezTo>
                  <a:cubicBezTo>
                    <a:pt x="6310" y="3781"/>
                    <a:pt x="6310" y="1959"/>
                    <a:pt x="5191" y="840"/>
                  </a:cubicBezTo>
                  <a:cubicBezTo>
                    <a:pt x="4626" y="281"/>
                    <a:pt x="3890" y="1"/>
                    <a:pt x="315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8"/>
            <p:cNvSpPr/>
            <p:nvPr/>
          </p:nvSpPr>
          <p:spPr>
            <a:xfrm rot="10800000">
              <a:off x="8350975" y="67845"/>
              <a:ext cx="158075" cy="143575"/>
            </a:xfrm>
            <a:custGeom>
              <a:rect b="b" l="l" r="r" t="t"/>
              <a:pathLst>
                <a:path extrusionOk="0" h="5743" w="6323">
                  <a:moveTo>
                    <a:pt x="3156" y="0"/>
                  </a:moveTo>
                  <a:cubicBezTo>
                    <a:pt x="1855" y="0"/>
                    <a:pt x="685" y="896"/>
                    <a:pt x="369" y="2210"/>
                  </a:cubicBezTo>
                  <a:cubicBezTo>
                    <a:pt x="0" y="3758"/>
                    <a:pt x="953" y="5306"/>
                    <a:pt x="2500" y="5663"/>
                  </a:cubicBezTo>
                  <a:cubicBezTo>
                    <a:pt x="2726" y="5717"/>
                    <a:pt x="2951" y="5742"/>
                    <a:pt x="3172" y="5742"/>
                  </a:cubicBezTo>
                  <a:cubicBezTo>
                    <a:pt x="4473" y="5742"/>
                    <a:pt x="5648" y="4854"/>
                    <a:pt x="5953" y="3532"/>
                  </a:cubicBezTo>
                  <a:cubicBezTo>
                    <a:pt x="6322" y="1996"/>
                    <a:pt x="5370" y="448"/>
                    <a:pt x="3822" y="79"/>
                  </a:cubicBezTo>
                  <a:cubicBezTo>
                    <a:pt x="3599" y="26"/>
                    <a:pt x="3375" y="0"/>
                    <a:pt x="31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8"/>
            <p:cNvSpPr/>
            <p:nvPr/>
          </p:nvSpPr>
          <p:spPr>
            <a:xfrm rot="10800000">
              <a:off x="8061950" y="68795"/>
              <a:ext cx="157775" cy="143725"/>
            </a:xfrm>
            <a:custGeom>
              <a:rect b="b" l="l" r="r" t="t"/>
              <a:pathLst>
                <a:path extrusionOk="0" h="5749" w="6311">
                  <a:moveTo>
                    <a:pt x="3154" y="1"/>
                  </a:moveTo>
                  <a:cubicBezTo>
                    <a:pt x="2420" y="1"/>
                    <a:pt x="1685" y="284"/>
                    <a:pt x="1119" y="849"/>
                  </a:cubicBezTo>
                  <a:cubicBezTo>
                    <a:pt x="0" y="1968"/>
                    <a:pt x="0" y="3790"/>
                    <a:pt x="1119" y="4909"/>
                  </a:cubicBezTo>
                  <a:cubicBezTo>
                    <a:pt x="1685" y="5469"/>
                    <a:pt x="2420" y="5749"/>
                    <a:pt x="3154" y="5749"/>
                  </a:cubicBezTo>
                  <a:cubicBezTo>
                    <a:pt x="3887" y="5749"/>
                    <a:pt x="4620" y="5469"/>
                    <a:pt x="5179" y="4909"/>
                  </a:cubicBezTo>
                  <a:cubicBezTo>
                    <a:pt x="6310" y="3790"/>
                    <a:pt x="6310" y="1968"/>
                    <a:pt x="5179" y="849"/>
                  </a:cubicBezTo>
                  <a:cubicBezTo>
                    <a:pt x="4620" y="284"/>
                    <a:pt x="3887" y="1"/>
                    <a:pt x="31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8"/>
            <p:cNvSpPr/>
            <p:nvPr/>
          </p:nvSpPr>
          <p:spPr>
            <a:xfrm rot="10800000">
              <a:off x="7769650" y="67370"/>
              <a:ext cx="158075" cy="143750"/>
            </a:xfrm>
            <a:custGeom>
              <a:rect b="b" l="l" r="r" t="t"/>
              <a:pathLst>
                <a:path extrusionOk="0" h="5750" w="6323">
                  <a:moveTo>
                    <a:pt x="3155" y="0"/>
                  </a:moveTo>
                  <a:cubicBezTo>
                    <a:pt x="1852" y="0"/>
                    <a:pt x="675" y="896"/>
                    <a:pt x="369" y="2210"/>
                  </a:cubicBezTo>
                  <a:cubicBezTo>
                    <a:pt x="0" y="3758"/>
                    <a:pt x="953" y="5306"/>
                    <a:pt x="2500" y="5675"/>
                  </a:cubicBezTo>
                  <a:cubicBezTo>
                    <a:pt x="2720" y="5725"/>
                    <a:pt x="2940" y="5750"/>
                    <a:pt x="3156" y="5750"/>
                  </a:cubicBezTo>
                  <a:cubicBezTo>
                    <a:pt x="4463" y="5750"/>
                    <a:pt x="5647" y="4860"/>
                    <a:pt x="5953" y="3532"/>
                  </a:cubicBezTo>
                  <a:cubicBezTo>
                    <a:pt x="6322" y="1996"/>
                    <a:pt x="5370" y="448"/>
                    <a:pt x="3822" y="79"/>
                  </a:cubicBezTo>
                  <a:cubicBezTo>
                    <a:pt x="3599" y="26"/>
                    <a:pt x="3375" y="0"/>
                    <a:pt x="31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0" name="Google Shape;430;p28"/>
          <p:cNvSpPr/>
          <p:nvPr/>
        </p:nvSpPr>
        <p:spPr>
          <a:xfrm rot="-8856501">
            <a:off x="8556250" y="375551"/>
            <a:ext cx="331248" cy="662895"/>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431" name="Shape 431"/>
        <p:cNvGrpSpPr/>
        <p:nvPr/>
      </p:nvGrpSpPr>
      <p:grpSpPr>
        <a:xfrm>
          <a:off x="0" y="0"/>
          <a:ext cx="0" cy="0"/>
          <a:chOff x="0" y="0"/>
          <a:chExt cx="0" cy="0"/>
        </a:xfrm>
      </p:grpSpPr>
      <p:sp>
        <p:nvSpPr>
          <p:cNvPr id="432" name="Google Shape;432;p29"/>
          <p:cNvSpPr txBox="1"/>
          <p:nvPr>
            <p:ph hasCustomPrompt="1" type="title"/>
          </p:nvPr>
        </p:nvSpPr>
        <p:spPr>
          <a:xfrm>
            <a:off x="713225" y="619974"/>
            <a:ext cx="4696800" cy="768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33" name="Google Shape;433;p29"/>
          <p:cNvSpPr txBox="1"/>
          <p:nvPr>
            <p:ph idx="1" type="subTitle"/>
          </p:nvPr>
        </p:nvSpPr>
        <p:spPr>
          <a:xfrm>
            <a:off x="713225" y="1220210"/>
            <a:ext cx="44421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34" name="Google Shape;434;p29"/>
          <p:cNvSpPr txBox="1"/>
          <p:nvPr>
            <p:ph hasCustomPrompt="1" idx="2" type="title"/>
          </p:nvPr>
        </p:nvSpPr>
        <p:spPr>
          <a:xfrm>
            <a:off x="713225" y="1972230"/>
            <a:ext cx="4696800" cy="768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35" name="Google Shape;435;p29"/>
          <p:cNvSpPr txBox="1"/>
          <p:nvPr>
            <p:ph idx="3" type="subTitle"/>
          </p:nvPr>
        </p:nvSpPr>
        <p:spPr>
          <a:xfrm>
            <a:off x="713225" y="2572471"/>
            <a:ext cx="44421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36" name="Google Shape;436;p29"/>
          <p:cNvSpPr txBox="1"/>
          <p:nvPr>
            <p:ph hasCustomPrompt="1" idx="4" type="title"/>
          </p:nvPr>
        </p:nvSpPr>
        <p:spPr>
          <a:xfrm>
            <a:off x="713225" y="3324486"/>
            <a:ext cx="4696800" cy="7689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37" name="Google Shape;437;p29"/>
          <p:cNvSpPr txBox="1"/>
          <p:nvPr>
            <p:ph idx="5" type="subTitle"/>
          </p:nvPr>
        </p:nvSpPr>
        <p:spPr>
          <a:xfrm>
            <a:off x="713225" y="3924733"/>
            <a:ext cx="4442100" cy="59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438" name="Google Shape;438;p29"/>
          <p:cNvSpPr/>
          <p:nvPr/>
        </p:nvSpPr>
        <p:spPr>
          <a:xfrm>
            <a:off x="5995500" y="4499913"/>
            <a:ext cx="643550"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9"/>
          <p:cNvSpPr/>
          <p:nvPr/>
        </p:nvSpPr>
        <p:spPr>
          <a:xfrm>
            <a:off x="8328775" y="1988897"/>
            <a:ext cx="690312" cy="1380285"/>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440" name="Shape 440"/>
        <p:cNvGrpSpPr/>
        <p:nvPr/>
      </p:nvGrpSpPr>
      <p:grpSpPr>
        <a:xfrm>
          <a:off x="0" y="0"/>
          <a:ext cx="0" cy="0"/>
          <a:chOff x="0" y="0"/>
          <a:chExt cx="0" cy="0"/>
        </a:xfrm>
      </p:grpSpPr>
      <p:sp>
        <p:nvSpPr>
          <p:cNvPr id="441" name="Google Shape;441;p30"/>
          <p:cNvSpPr txBox="1"/>
          <p:nvPr>
            <p:ph hasCustomPrompt="1" type="title"/>
          </p:nvPr>
        </p:nvSpPr>
        <p:spPr>
          <a:xfrm>
            <a:off x="925225" y="1962150"/>
            <a:ext cx="9876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2" name="Google Shape;442;p30"/>
          <p:cNvSpPr txBox="1"/>
          <p:nvPr>
            <p:ph idx="1" type="subTitle"/>
          </p:nvPr>
        </p:nvSpPr>
        <p:spPr>
          <a:xfrm>
            <a:off x="720150" y="3629175"/>
            <a:ext cx="2173200" cy="754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43" name="Google Shape;443;p30"/>
          <p:cNvSpPr txBox="1"/>
          <p:nvPr>
            <p:ph idx="2" type="subTitle"/>
          </p:nvPr>
        </p:nvSpPr>
        <p:spPr>
          <a:xfrm>
            <a:off x="720150" y="3132150"/>
            <a:ext cx="2173200" cy="505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44" name="Google Shape;444;p30"/>
          <p:cNvSpPr txBox="1"/>
          <p:nvPr>
            <p:ph hasCustomPrompt="1" idx="3" type="title"/>
          </p:nvPr>
        </p:nvSpPr>
        <p:spPr>
          <a:xfrm>
            <a:off x="3274475" y="1962150"/>
            <a:ext cx="9876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5" name="Google Shape;445;p30"/>
          <p:cNvSpPr txBox="1"/>
          <p:nvPr>
            <p:ph idx="4" type="subTitle"/>
          </p:nvPr>
        </p:nvSpPr>
        <p:spPr>
          <a:xfrm>
            <a:off x="3069525" y="3629175"/>
            <a:ext cx="2173200" cy="754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46" name="Google Shape;446;p30"/>
          <p:cNvSpPr txBox="1"/>
          <p:nvPr>
            <p:ph idx="5" type="subTitle"/>
          </p:nvPr>
        </p:nvSpPr>
        <p:spPr>
          <a:xfrm>
            <a:off x="3069525" y="3132150"/>
            <a:ext cx="2173200" cy="505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47" name="Google Shape;447;p30"/>
          <p:cNvSpPr txBox="1"/>
          <p:nvPr>
            <p:ph hasCustomPrompt="1" idx="6" type="title"/>
          </p:nvPr>
        </p:nvSpPr>
        <p:spPr>
          <a:xfrm>
            <a:off x="5621525" y="1962150"/>
            <a:ext cx="9876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2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48" name="Google Shape;448;p30"/>
          <p:cNvSpPr txBox="1"/>
          <p:nvPr>
            <p:ph idx="7" type="subTitle"/>
          </p:nvPr>
        </p:nvSpPr>
        <p:spPr>
          <a:xfrm>
            <a:off x="5418900" y="3629175"/>
            <a:ext cx="2173200" cy="7542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449" name="Google Shape;449;p30"/>
          <p:cNvSpPr txBox="1"/>
          <p:nvPr>
            <p:ph idx="8" type="subTitle"/>
          </p:nvPr>
        </p:nvSpPr>
        <p:spPr>
          <a:xfrm>
            <a:off x="5418900" y="3132150"/>
            <a:ext cx="2173200" cy="505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dk1"/>
              </a:buClr>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450" name="Google Shape;450;p30"/>
          <p:cNvSpPr txBox="1"/>
          <p:nvPr>
            <p:ph idx="9" type="title"/>
          </p:nvPr>
        </p:nvSpPr>
        <p:spPr>
          <a:xfrm>
            <a:off x="720138"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451" name="Google Shape;451;p30"/>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452" name="Google Shape;452;p30"/>
          <p:cNvGrpSpPr/>
          <p:nvPr/>
        </p:nvGrpSpPr>
        <p:grpSpPr>
          <a:xfrm>
            <a:off x="8430775" y="3212119"/>
            <a:ext cx="713223" cy="799353"/>
            <a:chOff x="8430775" y="3212119"/>
            <a:chExt cx="713223" cy="799353"/>
          </a:xfrm>
        </p:grpSpPr>
        <p:sp>
          <p:nvSpPr>
            <p:cNvPr id="453" name="Google Shape;453;p30"/>
            <p:cNvSpPr/>
            <p:nvPr/>
          </p:nvSpPr>
          <p:spPr>
            <a:xfrm>
              <a:off x="8430775" y="3212119"/>
              <a:ext cx="713223" cy="799353"/>
            </a:xfrm>
            <a:custGeom>
              <a:rect b="b" l="l" r="r" t="t"/>
              <a:pathLst>
                <a:path extrusionOk="0" h="30385" w="27111">
                  <a:moveTo>
                    <a:pt x="0" y="0"/>
                  </a:moveTo>
                  <a:lnTo>
                    <a:pt x="0" y="30385"/>
                  </a:lnTo>
                  <a:lnTo>
                    <a:pt x="27111" y="30385"/>
                  </a:lnTo>
                  <a:lnTo>
                    <a:pt x="27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0"/>
            <p:cNvSpPr/>
            <p:nvPr/>
          </p:nvSpPr>
          <p:spPr>
            <a:xfrm>
              <a:off x="8787217" y="3212119"/>
              <a:ext cx="356467" cy="799353"/>
            </a:xfrm>
            <a:custGeom>
              <a:rect b="b" l="l" r="r" t="t"/>
              <a:pathLst>
                <a:path extrusionOk="0" h="30385" w="13550">
                  <a:moveTo>
                    <a:pt x="13550" y="0"/>
                  </a:moveTo>
                  <a:lnTo>
                    <a:pt x="1" y="15192"/>
                  </a:lnTo>
                  <a:lnTo>
                    <a:pt x="13550" y="30385"/>
                  </a:lnTo>
                  <a:lnTo>
                    <a:pt x="13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5" name="Google Shape;455;p30"/>
          <p:cNvSpPr/>
          <p:nvPr/>
        </p:nvSpPr>
        <p:spPr>
          <a:xfrm>
            <a:off x="7368413" y="4499925"/>
            <a:ext cx="643550"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0"/>
          <p:cNvSpPr/>
          <p:nvPr/>
        </p:nvSpPr>
        <p:spPr>
          <a:xfrm>
            <a:off x="8430774" y="2465672"/>
            <a:ext cx="713234" cy="666467"/>
          </a:xfrm>
          <a:custGeom>
            <a:rect b="b" l="l" r="r" t="t"/>
            <a:pathLst>
              <a:path extrusionOk="0" h="16716" w="17889">
                <a:moveTo>
                  <a:pt x="8948" y="0"/>
                </a:moveTo>
                <a:cubicBezTo>
                  <a:pt x="4878" y="0"/>
                  <a:pt x="1297" y="2976"/>
                  <a:pt x="688" y="7118"/>
                </a:cubicBezTo>
                <a:cubicBezTo>
                  <a:pt x="0" y="11689"/>
                  <a:pt x="3145" y="15934"/>
                  <a:pt x="7716" y="16621"/>
                </a:cubicBezTo>
                <a:cubicBezTo>
                  <a:pt x="8137" y="16684"/>
                  <a:pt x="8555" y="16715"/>
                  <a:pt x="8968" y="16715"/>
                </a:cubicBezTo>
                <a:cubicBezTo>
                  <a:pt x="13026" y="16715"/>
                  <a:pt x="16593" y="13741"/>
                  <a:pt x="17201" y="9593"/>
                </a:cubicBezTo>
                <a:cubicBezTo>
                  <a:pt x="17889" y="5022"/>
                  <a:pt x="14744" y="777"/>
                  <a:pt x="10173" y="90"/>
                </a:cubicBezTo>
                <a:cubicBezTo>
                  <a:pt x="9762" y="30"/>
                  <a:pt x="9352" y="0"/>
                  <a:pt x="89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4" name="Google Shape;24;p4"/>
          <p:cNvSpPr txBox="1"/>
          <p:nvPr>
            <p:ph idx="1" type="body"/>
          </p:nvPr>
        </p:nvSpPr>
        <p:spPr>
          <a:xfrm>
            <a:off x="720000" y="1149701"/>
            <a:ext cx="7704000" cy="334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Font typeface="Nunito Light"/>
              <a:buChar char="●"/>
              <a:defRPr/>
            </a:lvl1pPr>
            <a:lvl2pPr indent="-304800" lvl="1" marL="914400" rtl="0">
              <a:lnSpc>
                <a:spcPct val="100000"/>
              </a:lnSpc>
              <a:spcBef>
                <a:spcPts val="0"/>
              </a:spcBef>
              <a:spcAft>
                <a:spcPts val="0"/>
              </a:spcAft>
              <a:buSzPts val="1200"/>
              <a:buFont typeface="Nunito Light"/>
              <a:buChar char="○"/>
              <a:defRPr/>
            </a:lvl2pPr>
            <a:lvl3pPr indent="-304800" lvl="2" marL="1371600" rtl="0">
              <a:lnSpc>
                <a:spcPct val="100000"/>
              </a:lnSpc>
              <a:spcBef>
                <a:spcPts val="0"/>
              </a:spcBef>
              <a:spcAft>
                <a:spcPts val="0"/>
              </a:spcAft>
              <a:buSzPts val="1200"/>
              <a:buFont typeface="Nunito Light"/>
              <a:buChar char="■"/>
              <a:defRPr/>
            </a:lvl3pPr>
            <a:lvl4pPr indent="-304800" lvl="3" marL="1828800" rtl="0">
              <a:lnSpc>
                <a:spcPct val="100000"/>
              </a:lnSpc>
              <a:spcBef>
                <a:spcPts val="0"/>
              </a:spcBef>
              <a:spcAft>
                <a:spcPts val="0"/>
              </a:spcAft>
              <a:buSzPts val="1200"/>
              <a:buFont typeface="Nunito Light"/>
              <a:buChar char="●"/>
              <a:defRPr/>
            </a:lvl4pPr>
            <a:lvl5pPr indent="-304800" lvl="4" marL="2286000" rtl="0">
              <a:lnSpc>
                <a:spcPct val="100000"/>
              </a:lnSpc>
              <a:spcBef>
                <a:spcPts val="0"/>
              </a:spcBef>
              <a:spcAft>
                <a:spcPts val="0"/>
              </a:spcAft>
              <a:buSzPts val="1200"/>
              <a:buFont typeface="Nunito Light"/>
              <a:buChar char="○"/>
              <a:defRPr/>
            </a:lvl5pPr>
            <a:lvl6pPr indent="-304800" lvl="5" marL="2743200" rtl="0">
              <a:lnSpc>
                <a:spcPct val="100000"/>
              </a:lnSpc>
              <a:spcBef>
                <a:spcPts val="0"/>
              </a:spcBef>
              <a:spcAft>
                <a:spcPts val="0"/>
              </a:spcAft>
              <a:buSzPts val="1200"/>
              <a:buFont typeface="Nunito Light"/>
              <a:buChar char="■"/>
              <a:defRPr/>
            </a:lvl6pPr>
            <a:lvl7pPr indent="-304800" lvl="6" marL="3200400" rtl="0">
              <a:lnSpc>
                <a:spcPct val="100000"/>
              </a:lnSpc>
              <a:spcBef>
                <a:spcPts val="0"/>
              </a:spcBef>
              <a:spcAft>
                <a:spcPts val="0"/>
              </a:spcAft>
              <a:buSzPts val="1200"/>
              <a:buFont typeface="Nunito Light"/>
              <a:buChar char="●"/>
              <a:defRPr/>
            </a:lvl7pPr>
            <a:lvl8pPr indent="-304800" lvl="7" marL="3657600" rtl="0">
              <a:lnSpc>
                <a:spcPct val="100000"/>
              </a:lnSpc>
              <a:spcBef>
                <a:spcPts val="0"/>
              </a:spcBef>
              <a:spcAft>
                <a:spcPts val="0"/>
              </a:spcAft>
              <a:buSzPts val="1200"/>
              <a:buFont typeface="Nunito Light"/>
              <a:buChar char="○"/>
              <a:defRPr/>
            </a:lvl8pPr>
            <a:lvl9pPr indent="-304800" lvl="8" marL="4114800" rtl="0">
              <a:lnSpc>
                <a:spcPct val="100000"/>
              </a:lnSpc>
              <a:spcBef>
                <a:spcPts val="0"/>
              </a:spcBef>
              <a:spcAft>
                <a:spcPts val="0"/>
              </a:spcAft>
              <a:buSzPts val="1200"/>
              <a:buFont typeface="Nunito Light"/>
              <a:buChar char="■"/>
              <a:defRPr/>
            </a:lvl9pPr>
          </a:lstStyle>
          <a:p/>
        </p:txBody>
      </p:sp>
      <p:cxnSp>
        <p:nvCxnSpPr>
          <p:cNvPr id="25" name="Google Shape;25;p4"/>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sp>
        <p:nvSpPr>
          <p:cNvPr id="26" name="Google Shape;26;p4"/>
          <p:cNvSpPr/>
          <p:nvPr/>
        </p:nvSpPr>
        <p:spPr>
          <a:xfrm>
            <a:off x="8405500" y="4404975"/>
            <a:ext cx="738500" cy="738525"/>
          </a:xfrm>
          <a:custGeom>
            <a:rect b="b" l="l" r="r" t="t"/>
            <a:pathLst>
              <a:path extrusionOk="0" h="29541" w="29540">
                <a:moveTo>
                  <a:pt x="14776" y="1"/>
                </a:moveTo>
                <a:cubicBezTo>
                  <a:pt x="6585" y="1"/>
                  <a:pt x="1" y="6585"/>
                  <a:pt x="1" y="14777"/>
                </a:cubicBezTo>
                <a:cubicBezTo>
                  <a:pt x="1" y="22956"/>
                  <a:pt x="6585" y="29540"/>
                  <a:pt x="14776" y="29540"/>
                </a:cubicBezTo>
                <a:cubicBezTo>
                  <a:pt x="22956" y="29540"/>
                  <a:pt x="29540" y="22956"/>
                  <a:pt x="29540" y="14777"/>
                </a:cubicBezTo>
                <a:cubicBezTo>
                  <a:pt x="29540" y="6585"/>
                  <a:pt x="22956" y="1"/>
                  <a:pt x="1477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 name="Google Shape;27;p4"/>
          <p:cNvGrpSpPr/>
          <p:nvPr/>
        </p:nvGrpSpPr>
        <p:grpSpPr>
          <a:xfrm>
            <a:off x="6985238" y="-12"/>
            <a:ext cx="2158750" cy="487175"/>
            <a:chOff x="6985238" y="-12"/>
            <a:chExt cx="2158750" cy="487175"/>
          </a:xfrm>
        </p:grpSpPr>
        <p:sp>
          <p:nvSpPr>
            <p:cNvPr id="28" name="Google Shape;28;p4"/>
            <p:cNvSpPr/>
            <p:nvPr/>
          </p:nvSpPr>
          <p:spPr>
            <a:xfrm rot="-5400000">
              <a:off x="8769350" y="112525"/>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rot="-5400000">
              <a:off x="8362738" y="-26437"/>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rot="-5400000">
              <a:off x="7822313" y="-26862"/>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rot="-5400000">
              <a:off x="7281888" y="-26437"/>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rot="-5400000">
              <a:off x="8631675" y="-25150"/>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5400000">
              <a:off x="8092738" y="-26662"/>
              <a:ext cx="487175" cy="540475"/>
            </a:xfrm>
            <a:custGeom>
              <a:rect b="b" l="l" r="r" t="t"/>
              <a:pathLst>
                <a:path extrusionOk="0" h="21619" w="19487">
                  <a:moveTo>
                    <a:pt x="19487" y="1"/>
                  </a:moveTo>
                  <a:lnTo>
                    <a:pt x="0" y="10810"/>
                  </a:lnTo>
                  <a:lnTo>
                    <a:pt x="19487" y="21618"/>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rot="-5400000">
              <a:off x="7552088" y="-26862"/>
              <a:ext cx="487175" cy="540875"/>
            </a:xfrm>
            <a:custGeom>
              <a:rect b="b" l="l" r="r" t="t"/>
              <a:pathLst>
                <a:path extrusionOk="0" h="21635" w="19487">
                  <a:moveTo>
                    <a:pt x="19487" y="1"/>
                  </a:moveTo>
                  <a:lnTo>
                    <a:pt x="0" y="10809"/>
                  </a:lnTo>
                  <a:lnTo>
                    <a:pt x="19487" y="21635"/>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rot="-5400000">
              <a:off x="7011663" y="-26437"/>
              <a:ext cx="487175" cy="540025"/>
            </a:xfrm>
            <a:custGeom>
              <a:rect b="b" l="l" r="r" t="t"/>
              <a:pathLst>
                <a:path extrusionOk="0" h="21601" w="19487">
                  <a:moveTo>
                    <a:pt x="19487" y="1"/>
                  </a:moveTo>
                  <a:lnTo>
                    <a:pt x="0" y="10809"/>
                  </a:lnTo>
                  <a:lnTo>
                    <a:pt x="19487" y="21601"/>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4"/>
          <p:cNvSpPr/>
          <p:nvPr/>
        </p:nvSpPr>
        <p:spPr>
          <a:xfrm>
            <a:off x="8606550" y="594925"/>
            <a:ext cx="398250" cy="461850"/>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6639750" y="40150"/>
            <a:ext cx="398250" cy="461850"/>
          </a:xfrm>
          <a:custGeom>
            <a:rect b="b" l="l" r="r" t="t"/>
            <a:pathLst>
              <a:path extrusionOk="0" h="18474" w="15930">
                <a:moveTo>
                  <a:pt x="2011" y="1"/>
                </a:moveTo>
                <a:cubicBezTo>
                  <a:pt x="894" y="1"/>
                  <a:pt x="0" y="894"/>
                  <a:pt x="0" y="1994"/>
                </a:cubicBezTo>
                <a:lnTo>
                  <a:pt x="0" y="4554"/>
                </a:lnTo>
                <a:cubicBezTo>
                  <a:pt x="0" y="12235"/>
                  <a:pt x="6238" y="18473"/>
                  <a:pt x="13919" y="18473"/>
                </a:cubicBezTo>
                <a:cubicBezTo>
                  <a:pt x="15036" y="18473"/>
                  <a:pt x="15930" y="17562"/>
                  <a:pt x="15930" y="16480"/>
                </a:cubicBezTo>
                <a:lnTo>
                  <a:pt x="15930" y="13919"/>
                </a:lnTo>
                <a:cubicBezTo>
                  <a:pt x="15930" y="6221"/>
                  <a:pt x="9692" y="1"/>
                  <a:pt x="20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457" name="Shape 457"/>
        <p:cNvGrpSpPr/>
        <p:nvPr/>
      </p:nvGrpSpPr>
      <p:grpSpPr>
        <a:xfrm>
          <a:off x="0" y="0"/>
          <a:ext cx="0" cy="0"/>
          <a:chOff x="0" y="0"/>
          <a:chExt cx="0" cy="0"/>
        </a:xfrm>
      </p:grpSpPr>
      <p:sp>
        <p:nvSpPr>
          <p:cNvPr id="458" name="Google Shape;458;p31"/>
          <p:cNvSpPr txBox="1"/>
          <p:nvPr>
            <p:ph type="title"/>
          </p:nvPr>
        </p:nvSpPr>
        <p:spPr>
          <a:xfrm>
            <a:off x="967913" y="677525"/>
            <a:ext cx="4448100" cy="1058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9" name="Google Shape;459;p31"/>
          <p:cNvSpPr txBox="1"/>
          <p:nvPr>
            <p:ph idx="1" type="subTitle"/>
          </p:nvPr>
        </p:nvSpPr>
        <p:spPr>
          <a:xfrm>
            <a:off x="967875" y="1841450"/>
            <a:ext cx="4448100" cy="1058700"/>
          </a:xfrm>
          <a:prstGeom prst="rect">
            <a:avLst/>
          </a:prstGeom>
        </p:spPr>
        <p:txBody>
          <a:bodyPr anchorCtr="0" anchor="ctr" bIns="91425" lIns="91425" spcFirstLastPara="1" rIns="91425" wrap="square" tIns="91425">
            <a:noAutofit/>
          </a:bodyPr>
          <a:lstStyle>
            <a:lvl1pPr lvl="0" rtl="0">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460" name="Google Shape;460;p31"/>
          <p:cNvSpPr txBox="1"/>
          <p:nvPr/>
        </p:nvSpPr>
        <p:spPr>
          <a:xfrm>
            <a:off x="967875" y="3611950"/>
            <a:ext cx="4945800" cy="556200"/>
          </a:xfrm>
          <a:prstGeom prst="rect">
            <a:avLst/>
          </a:prstGeom>
          <a:noFill/>
          <a:ln>
            <a:noFill/>
          </a:ln>
        </p:spPr>
        <p:txBody>
          <a:bodyPr anchorCtr="0" anchor="t" bIns="91425" lIns="91425" spcFirstLastPara="1" rIns="91425" wrap="square" tIns="91425">
            <a:noAutofit/>
          </a:bodyPr>
          <a:lstStyle/>
          <a:p>
            <a:pPr indent="0" lvl="0" marL="0" rtl="0" algn="l">
              <a:spcBef>
                <a:spcPts val="300"/>
              </a:spcBef>
              <a:spcAft>
                <a:spcPts val="0"/>
              </a:spcAft>
              <a:buNone/>
            </a:pPr>
            <a:r>
              <a:rPr b="1" lang="en" sz="1000">
                <a:solidFill>
                  <a:schemeClr val="dk1"/>
                </a:solidFill>
                <a:latin typeface="Commissioner"/>
                <a:ea typeface="Commissioner"/>
                <a:cs typeface="Commissioner"/>
                <a:sym typeface="Commissioner"/>
              </a:rPr>
              <a:t>CREDITS:</a:t>
            </a:r>
            <a:r>
              <a:rPr lang="en" sz="1000">
                <a:solidFill>
                  <a:schemeClr val="dk1"/>
                </a:solidFill>
                <a:latin typeface="Commissioner"/>
                <a:ea typeface="Commissioner"/>
                <a:cs typeface="Commissioner"/>
                <a:sym typeface="Commissioner"/>
              </a:rPr>
              <a:t> This presentation template was created by </a:t>
            </a:r>
            <a:r>
              <a:rPr b="1" lang="en" sz="1000" u="sng">
                <a:solidFill>
                  <a:schemeClr val="dk1"/>
                </a:solidFill>
                <a:latin typeface="Commissioner"/>
                <a:ea typeface="Commissioner"/>
                <a:cs typeface="Commissioner"/>
                <a:sym typeface="Commissioner"/>
                <a:hlinkClick r:id="rId2">
                  <a:extLst>
                    <a:ext uri="{A12FA001-AC4F-418D-AE19-62706E023703}">
                      <ahyp:hlinkClr val="tx"/>
                    </a:ext>
                  </a:extLst>
                </a:hlinkClick>
              </a:rPr>
              <a:t>Slidesgo</a:t>
            </a:r>
            <a:r>
              <a:rPr lang="en" sz="1000">
                <a:solidFill>
                  <a:schemeClr val="dk1"/>
                </a:solidFill>
                <a:latin typeface="Commissioner"/>
                <a:ea typeface="Commissioner"/>
                <a:cs typeface="Commissioner"/>
                <a:sym typeface="Commissioner"/>
              </a:rPr>
              <a:t>, and includes icons by </a:t>
            </a:r>
            <a:r>
              <a:rPr b="1" lang="en" sz="1000" u="sng">
                <a:solidFill>
                  <a:schemeClr val="dk1"/>
                </a:solidFill>
                <a:latin typeface="Commissioner"/>
                <a:ea typeface="Commissioner"/>
                <a:cs typeface="Commissioner"/>
                <a:sym typeface="Commissioner"/>
                <a:hlinkClick r:id="rId3">
                  <a:extLst>
                    <a:ext uri="{A12FA001-AC4F-418D-AE19-62706E023703}">
                      <ahyp:hlinkClr val="tx"/>
                    </a:ext>
                  </a:extLst>
                </a:hlinkClick>
              </a:rPr>
              <a:t>Flaticon</a:t>
            </a:r>
            <a:r>
              <a:rPr lang="en" sz="1000">
                <a:solidFill>
                  <a:schemeClr val="dk1"/>
                </a:solidFill>
                <a:latin typeface="Commissioner"/>
                <a:ea typeface="Commissioner"/>
                <a:cs typeface="Commissioner"/>
                <a:sym typeface="Commissioner"/>
              </a:rPr>
              <a:t>, and infographics &amp; images by </a:t>
            </a:r>
            <a:r>
              <a:rPr b="1" lang="en" sz="1000" u="sng">
                <a:solidFill>
                  <a:schemeClr val="dk1"/>
                </a:solidFill>
                <a:latin typeface="Commissioner"/>
                <a:ea typeface="Commissioner"/>
                <a:cs typeface="Commissioner"/>
                <a:sym typeface="Commissioner"/>
                <a:hlinkClick r:id="rId4">
                  <a:extLst>
                    <a:ext uri="{A12FA001-AC4F-418D-AE19-62706E023703}">
                      <ahyp:hlinkClr val="tx"/>
                    </a:ext>
                  </a:extLst>
                </a:hlinkClick>
              </a:rPr>
              <a:t>Freepik</a:t>
            </a:r>
            <a:r>
              <a:rPr lang="en" sz="1000" u="sng">
                <a:solidFill>
                  <a:schemeClr val="dk1"/>
                </a:solidFill>
                <a:latin typeface="Commissioner"/>
                <a:ea typeface="Commissioner"/>
                <a:cs typeface="Commissioner"/>
                <a:sym typeface="Commissioner"/>
              </a:rPr>
              <a:t> </a:t>
            </a:r>
            <a:endParaRPr b="1" sz="1000" u="sng">
              <a:solidFill>
                <a:schemeClr val="dk1"/>
              </a:solidFill>
              <a:latin typeface="Commissioner"/>
              <a:ea typeface="Commissioner"/>
              <a:cs typeface="Commissioner"/>
              <a:sym typeface="Commissioner"/>
            </a:endParaRPr>
          </a:p>
        </p:txBody>
      </p:sp>
      <p:grpSp>
        <p:nvGrpSpPr>
          <p:cNvPr id="461" name="Google Shape;461;p31"/>
          <p:cNvGrpSpPr/>
          <p:nvPr/>
        </p:nvGrpSpPr>
        <p:grpSpPr>
          <a:xfrm>
            <a:off x="6757125" y="4313950"/>
            <a:ext cx="1055100" cy="829550"/>
            <a:chOff x="6757125" y="3689425"/>
            <a:chExt cx="1055100" cy="829550"/>
          </a:xfrm>
        </p:grpSpPr>
        <p:sp>
          <p:nvSpPr>
            <p:cNvPr id="462" name="Google Shape;462;p31"/>
            <p:cNvSpPr/>
            <p:nvPr/>
          </p:nvSpPr>
          <p:spPr>
            <a:xfrm>
              <a:off x="6757125" y="3689425"/>
              <a:ext cx="1055100" cy="829550"/>
            </a:xfrm>
            <a:custGeom>
              <a:rect b="b" l="l" r="r" t="t"/>
              <a:pathLst>
                <a:path extrusionOk="0" h="33182" w="42204">
                  <a:moveTo>
                    <a:pt x="0" y="0"/>
                  </a:moveTo>
                  <a:lnTo>
                    <a:pt x="0" y="33182"/>
                  </a:lnTo>
                  <a:lnTo>
                    <a:pt x="42204" y="33182"/>
                  </a:lnTo>
                  <a:lnTo>
                    <a:pt x="42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1"/>
            <p:cNvSpPr/>
            <p:nvPr/>
          </p:nvSpPr>
          <p:spPr>
            <a:xfrm>
              <a:off x="6757125" y="3689425"/>
              <a:ext cx="527125" cy="829550"/>
            </a:xfrm>
            <a:custGeom>
              <a:rect b="b" l="l" r="r" t="t"/>
              <a:pathLst>
                <a:path extrusionOk="0" h="33182" w="21085">
                  <a:moveTo>
                    <a:pt x="10534" y="0"/>
                  </a:moveTo>
                  <a:lnTo>
                    <a:pt x="0" y="33182"/>
                  </a:lnTo>
                  <a:lnTo>
                    <a:pt x="21085"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1"/>
            <p:cNvSpPr/>
            <p:nvPr/>
          </p:nvSpPr>
          <p:spPr>
            <a:xfrm>
              <a:off x="7284225" y="3689425"/>
              <a:ext cx="528000" cy="829550"/>
            </a:xfrm>
            <a:custGeom>
              <a:rect b="b" l="l" r="r" t="t"/>
              <a:pathLst>
                <a:path extrusionOk="0" h="33182" w="21120">
                  <a:moveTo>
                    <a:pt x="10552" y="0"/>
                  </a:moveTo>
                  <a:lnTo>
                    <a:pt x="1" y="33182"/>
                  </a:lnTo>
                  <a:lnTo>
                    <a:pt x="21120" y="33182"/>
                  </a:lnTo>
                  <a:lnTo>
                    <a:pt x="105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5" name="Google Shape;465;p31"/>
          <p:cNvGrpSpPr/>
          <p:nvPr/>
        </p:nvGrpSpPr>
        <p:grpSpPr>
          <a:xfrm>
            <a:off x="8571525" y="2281525"/>
            <a:ext cx="572505" cy="1529803"/>
            <a:chOff x="8571525" y="2281525"/>
            <a:chExt cx="572505" cy="1529803"/>
          </a:xfrm>
        </p:grpSpPr>
        <p:sp>
          <p:nvSpPr>
            <p:cNvPr id="466" name="Google Shape;466;p31"/>
            <p:cNvSpPr/>
            <p:nvPr/>
          </p:nvSpPr>
          <p:spPr>
            <a:xfrm>
              <a:off x="8571525" y="2281525"/>
              <a:ext cx="572171"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1"/>
            <p:cNvSpPr/>
            <p:nvPr/>
          </p:nvSpPr>
          <p:spPr>
            <a:xfrm>
              <a:off x="8571850" y="3239125"/>
              <a:ext cx="572180" cy="572203"/>
            </a:xfrm>
            <a:custGeom>
              <a:rect b="b" l="l" r="r" t="t"/>
              <a:pathLst>
                <a:path extrusionOk="0" h="25743" w="25742">
                  <a:moveTo>
                    <a:pt x="25742" y="1"/>
                  </a:moveTo>
                  <a:lnTo>
                    <a:pt x="12390" y="13335"/>
                  </a:lnTo>
                  <a:lnTo>
                    <a:pt x="0" y="25742"/>
                  </a:lnTo>
                  <a:lnTo>
                    <a:pt x="25742" y="25742"/>
                  </a:lnTo>
                  <a:lnTo>
                    <a:pt x="25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31"/>
          <p:cNvGrpSpPr/>
          <p:nvPr/>
        </p:nvGrpSpPr>
        <p:grpSpPr>
          <a:xfrm>
            <a:off x="5227325" y="4604221"/>
            <a:ext cx="1529800" cy="539528"/>
            <a:chOff x="5226888" y="4555663"/>
            <a:chExt cx="1529800" cy="580825"/>
          </a:xfrm>
        </p:grpSpPr>
        <p:sp>
          <p:nvSpPr>
            <p:cNvPr id="469" name="Google Shape;469;p31"/>
            <p:cNvSpPr/>
            <p:nvPr/>
          </p:nvSpPr>
          <p:spPr>
            <a:xfrm rot="5400000">
              <a:off x="5701375" y="4081175"/>
              <a:ext cx="580825" cy="1529800"/>
            </a:xfrm>
            <a:custGeom>
              <a:rect b="b" l="l" r="r" t="t"/>
              <a:pathLst>
                <a:path extrusionOk="0" h="61192" w="23233">
                  <a:moveTo>
                    <a:pt x="0" y="0"/>
                  </a:moveTo>
                  <a:lnTo>
                    <a:pt x="0" y="61192"/>
                  </a:lnTo>
                  <a:lnTo>
                    <a:pt x="23233" y="61192"/>
                  </a:lnTo>
                  <a:lnTo>
                    <a:pt x="232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1"/>
            <p:cNvSpPr/>
            <p:nvPr/>
          </p:nvSpPr>
          <p:spPr>
            <a:xfrm rot="5400000">
              <a:off x="5826163" y="4389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31"/>
          <p:cNvGrpSpPr/>
          <p:nvPr/>
        </p:nvGrpSpPr>
        <p:grpSpPr>
          <a:xfrm>
            <a:off x="8068588" y="2825"/>
            <a:ext cx="1072775" cy="1072775"/>
            <a:chOff x="8430775" y="-93725"/>
            <a:chExt cx="1072775" cy="1072775"/>
          </a:xfrm>
        </p:grpSpPr>
        <p:sp>
          <p:nvSpPr>
            <p:cNvPr id="472" name="Google Shape;472;p31"/>
            <p:cNvSpPr/>
            <p:nvPr/>
          </p:nvSpPr>
          <p:spPr>
            <a:xfrm>
              <a:off x="8430775" y="-93725"/>
              <a:ext cx="212250" cy="211650"/>
            </a:xfrm>
            <a:custGeom>
              <a:rect b="b" l="l" r="r" t="t"/>
              <a:pathLst>
                <a:path extrusionOk="0" h="8466" w="8490">
                  <a:moveTo>
                    <a:pt x="4072" y="1"/>
                  </a:moveTo>
                  <a:lnTo>
                    <a:pt x="0" y="4061"/>
                  </a:lnTo>
                  <a:lnTo>
                    <a:pt x="0" y="8466"/>
                  </a:lnTo>
                  <a:lnTo>
                    <a:pt x="84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1"/>
            <p:cNvSpPr/>
            <p:nvPr/>
          </p:nvSpPr>
          <p:spPr>
            <a:xfrm>
              <a:off x="8430775" y="-93725"/>
              <a:ext cx="457500" cy="456925"/>
            </a:xfrm>
            <a:custGeom>
              <a:rect b="b" l="l" r="r" t="t"/>
              <a:pathLst>
                <a:path extrusionOk="0" h="18277" w="18300">
                  <a:moveTo>
                    <a:pt x="13895" y="1"/>
                  </a:moveTo>
                  <a:lnTo>
                    <a:pt x="0" y="13871"/>
                  </a:lnTo>
                  <a:lnTo>
                    <a:pt x="0" y="18277"/>
                  </a:lnTo>
                  <a:lnTo>
                    <a:pt x="18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1"/>
            <p:cNvSpPr/>
            <p:nvPr/>
          </p:nvSpPr>
          <p:spPr>
            <a:xfrm>
              <a:off x="8430775" y="-93725"/>
              <a:ext cx="702475" cy="702500"/>
            </a:xfrm>
            <a:custGeom>
              <a:rect b="b" l="l" r="r" t="t"/>
              <a:pathLst>
                <a:path extrusionOk="0" h="28100" w="28099">
                  <a:moveTo>
                    <a:pt x="23693" y="1"/>
                  </a:moveTo>
                  <a:lnTo>
                    <a:pt x="0" y="23694"/>
                  </a:lnTo>
                  <a:lnTo>
                    <a:pt x="0" y="28099"/>
                  </a:lnTo>
                  <a:lnTo>
                    <a:pt x="280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1"/>
            <p:cNvSpPr/>
            <p:nvPr/>
          </p:nvSpPr>
          <p:spPr>
            <a:xfrm>
              <a:off x="8430775" y="-93725"/>
              <a:ext cx="947750" cy="947775"/>
            </a:xfrm>
            <a:custGeom>
              <a:rect b="b" l="l" r="r" t="t"/>
              <a:pathLst>
                <a:path extrusionOk="0" h="37911" w="37910">
                  <a:moveTo>
                    <a:pt x="33504" y="1"/>
                  </a:moveTo>
                  <a:lnTo>
                    <a:pt x="0" y="33505"/>
                  </a:lnTo>
                  <a:lnTo>
                    <a:pt x="0" y="37910"/>
                  </a:lnTo>
                  <a:lnTo>
                    <a:pt x="379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1"/>
            <p:cNvSpPr/>
            <p:nvPr/>
          </p:nvSpPr>
          <p:spPr>
            <a:xfrm>
              <a:off x="8440875" y="-8360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1"/>
            <p:cNvSpPr/>
            <p:nvPr/>
          </p:nvSpPr>
          <p:spPr>
            <a:xfrm>
              <a:off x="8686450" y="16137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1"/>
            <p:cNvSpPr/>
            <p:nvPr/>
          </p:nvSpPr>
          <p:spPr>
            <a:xfrm>
              <a:off x="8931725" y="40692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1"/>
            <p:cNvSpPr/>
            <p:nvPr/>
          </p:nvSpPr>
          <p:spPr>
            <a:xfrm>
              <a:off x="9176975" y="65220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1"/>
            <p:cNvSpPr/>
            <p:nvPr/>
          </p:nvSpPr>
          <p:spPr>
            <a:xfrm>
              <a:off x="9422550" y="897475"/>
              <a:ext cx="81000" cy="81575"/>
            </a:xfrm>
            <a:custGeom>
              <a:rect b="b" l="l" r="r" t="t"/>
              <a:pathLst>
                <a:path extrusionOk="0" h="3263" w="3240">
                  <a:moveTo>
                    <a:pt x="3239" y="0"/>
                  </a:moveTo>
                  <a:lnTo>
                    <a:pt x="1" y="3263"/>
                  </a:lnTo>
                  <a:lnTo>
                    <a:pt x="3239" y="3263"/>
                  </a:lnTo>
                  <a:lnTo>
                    <a:pt x="3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1" name="Google Shape;481;p31"/>
          <p:cNvSpPr/>
          <p:nvPr/>
        </p:nvSpPr>
        <p:spPr>
          <a:xfrm rot="8595444">
            <a:off x="7926583" y="228177"/>
            <a:ext cx="378693" cy="815767"/>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482" name="Shape 482"/>
        <p:cNvGrpSpPr/>
        <p:nvPr/>
      </p:nvGrpSpPr>
      <p:grpSpPr>
        <a:xfrm>
          <a:off x="0" y="0"/>
          <a:ext cx="0" cy="0"/>
          <a:chOff x="0" y="0"/>
          <a:chExt cx="0" cy="0"/>
        </a:xfrm>
      </p:grpSpPr>
      <p:sp>
        <p:nvSpPr>
          <p:cNvPr id="483" name="Google Shape;483;p32"/>
          <p:cNvSpPr/>
          <p:nvPr/>
        </p:nvSpPr>
        <p:spPr>
          <a:xfrm>
            <a:off x="8384075" y="2935925"/>
            <a:ext cx="759603" cy="1529800"/>
          </a:xfrm>
          <a:custGeom>
            <a:rect b="b" l="l" r="r" t="t"/>
            <a:pathLst>
              <a:path extrusionOk="0" h="61192" w="23233">
                <a:moveTo>
                  <a:pt x="0" y="0"/>
                </a:moveTo>
                <a:lnTo>
                  <a:pt x="0" y="61192"/>
                </a:lnTo>
                <a:lnTo>
                  <a:pt x="23233" y="61192"/>
                </a:lnTo>
                <a:lnTo>
                  <a:pt x="232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4" name="Google Shape;484;p32"/>
          <p:cNvGrpSpPr/>
          <p:nvPr/>
        </p:nvGrpSpPr>
        <p:grpSpPr>
          <a:xfrm>
            <a:off x="7328975" y="4313950"/>
            <a:ext cx="1055100" cy="829550"/>
            <a:chOff x="6757125" y="3689425"/>
            <a:chExt cx="1055100" cy="829550"/>
          </a:xfrm>
        </p:grpSpPr>
        <p:sp>
          <p:nvSpPr>
            <p:cNvPr id="485" name="Google Shape;485;p32"/>
            <p:cNvSpPr/>
            <p:nvPr/>
          </p:nvSpPr>
          <p:spPr>
            <a:xfrm>
              <a:off x="6757125" y="3689425"/>
              <a:ext cx="1055100" cy="829550"/>
            </a:xfrm>
            <a:custGeom>
              <a:rect b="b" l="l" r="r" t="t"/>
              <a:pathLst>
                <a:path extrusionOk="0" h="33182" w="42204">
                  <a:moveTo>
                    <a:pt x="0" y="0"/>
                  </a:moveTo>
                  <a:lnTo>
                    <a:pt x="0" y="33182"/>
                  </a:lnTo>
                  <a:lnTo>
                    <a:pt x="42204" y="33182"/>
                  </a:lnTo>
                  <a:lnTo>
                    <a:pt x="42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2"/>
            <p:cNvSpPr/>
            <p:nvPr/>
          </p:nvSpPr>
          <p:spPr>
            <a:xfrm>
              <a:off x="6757125" y="3689425"/>
              <a:ext cx="527125" cy="829550"/>
            </a:xfrm>
            <a:custGeom>
              <a:rect b="b" l="l" r="r" t="t"/>
              <a:pathLst>
                <a:path extrusionOk="0" h="33182" w="21085">
                  <a:moveTo>
                    <a:pt x="10534" y="0"/>
                  </a:moveTo>
                  <a:lnTo>
                    <a:pt x="0" y="33182"/>
                  </a:lnTo>
                  <a:lnTo>
                    <a:pt x="21085"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2"/>
            <p:cNvSpPr/>
            <p:nvPr/>
          </p:nvSpPr>
          <p:spPr>
            <a:xfrm>
              <a:off x="7284225" y="3689425"/>
              <a:ext cx="528000" cy="829550"/>
            </a:xfrm>
            <a:custGeom>
              <a:rect b="b" l="l" r="r" t="t"/>
              <a:pathLst>
                <a:path extrusionOk="0" h="33182" w="21120">
                  <a:moveTo>
                    <a:pt x="10552" y="0"/>
                  </a:moveTo>
                  <a:lnTo>
                    <a:pt x="1" y="33182"/>
                  </a:lnTo>
                  <a:lnTo>
                    <a:pt x="21120" y="33182"/>
                  </a:lnTo>
                  <a:lnTo>
                    <a:pt x="105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32"/>
          <p:cNvGrpSpPr/>
          <p:nvPr/>
        </p:nvGrpSpPr>
        <p:grpSpPr>
          <a:xfrm rot="5400000">
            <a:off x="8425000" y="4424800"/>
            <a:ext cx="677775" cy="759625"/>
            <a:chOff x="7134450" y="3573500"/>
            <a:chExt cx="677775" cy="759625"/>
          </a:xfrm>
        </p:grpSpPr>
        <p:sp>
          <p:nvSpPr>
            <p:cNvPr id="489" name="Google Shape;489;p32"/>
            <p:cNvSpPr/>
            <p:nvPr/>
          </p:nvSpPr>
          <p:spPr>
            <a:xfrm>
              <a:off x="7134450" y="3573500"/>
              <a:ext cx="677775" cy="759625"/>
            </a:xfrm>
            <a:custGeom>
              <a:rect b="b" l="l" r="r" t="t"/>
              <a:pathLst>
                <a:path extrusionOk="0" h="30385" w="27111">
                  <a:moveTo>
                    <a:pt x="0" y="0"/>
                  </a:moveTo>
                  <a:lnTo>
                    <a:pt x="0" y="30385"/>
                  </a:lnTo>
                  <a:lnTo>
                    <a:pt x="27111" y="30385"/>
                  </a:lnTo>
                  <a:lnTo>
                    <a:pt x="27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2"/>
            <p:cNvSpPr/>
            <p:nvPr/>
          </p:nvSpPr>
          <p:spPr>
            <a:xfrm>
              <a:off x="7473175" y="3573500"/>
              <a:ext cx="338750" cy="759625"/>
            </a:xfrm>
            <a:custGeom>
              <a:rect b="b" l="l" r="r" t="t"/>
              <a:pathLst>
                <a:path extrusionOk="0" h="30385" w="13550">
                  <a:moveTo>
                    <a:pt x="13550" y="0"/>
                  </a:moveTo>
                  <a:lnTo>
                    <a:pt x="1" y="15192"/>
                  </a:lnTo>
                  <a:lnTo>
                    <a:pt x="13550" y="30385"/>
                  </a:lnTo>
                  <a:lnTo>
                    <a:pt x="13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491" name="Shape 491"/>
        <p:cNvGrpSpPr/>
        <p:nvPr/>
      </p:nvGrpSpPr>
      <p:grpSpPr>
        <a:xfrm>
          <a:off x="0" y="0"/>
          <a:ext cx="0" cy="0"/>
          <a:chOff x="0" y="0"/>
          <a:chExt cx="0" cy="0"/>
        </a:xfrm>
      </p:grpSpPr>
      <p:grpSp>
        <p:nvGrpSpPr>
          <p:cNvPr id="492" name="Google Shape;492;p33"/>
          <p:cNvGrpSpPr/>
          <p:nvPr/>
        </p:nvGrpSpPr>
        <p:grpSpPr>
          <a:xfrm>
            <a:off x="6715013" y="4656325"/>
            <a:ext cx="2428975" cy="487175"/>
            <a:chOff x="6715013" y="4656325"/>
            <a:chExt cx="2428975" cy="487175"/>
          </a:xfrm>
        </p:grpSpPr>
        <p:sp>
          <p:nvSpPr>
            <p:cNvPr id="493" name="Google Shape;493;p33"/>
            <p:cNvSpPr/>
            <p:nvPr/>
          </p:nvSpPr>
          <p:spPr>
            <a:xfrm rot="-5400000">
              <a:off x="8769350" y="4768863"/>
              <a:ext cx="481600" cy="267675"/>
            </a:xfrm>
            <a:custGeom>
              <a:rect b="b" l="l" r="r" t="t"/>
              <a:pathLst>
                <a:path extrusionOk="0" h="10707" w="19264">
                  <a:moveTo>
                    <a:pt x="0" y="1"/>
                  </a:moveTo>
                  <a:lnTo>
                    <a:pt x="0" y="10706"/>
                  </a:lnTo>
                  <a:lnTo>
                    <a:pt x="19263" y="10706"/>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3"/>
            <p:cNvSpPr/>
            <p:nvPr/>
          </p:nvSpPr>
          <p:spPr>
            <a:xfrm rot="-5400000">
              <a:off x="8362738" y="4629900"/>
              <a:ext cx="487175" cy="540025"/>
            </a:xfrm>
            <a:custGeom>
              <a:rect b="b" l="l" r="r" t="t"/>
              <a:pathLst>
                <a:path extrusionOk="0" h="21601" w="19487">
                  <a:moveTo>
                    <a:pt x="0" y="1"/>
                  </a:moveTo>
                  <a:lnTo>
                    <a:pt x="0" y="21601"/>
                  </a:lnTo>
                  <a:lnTo>
                    <a:pt x="19487" y="1080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3"/>
            <p:cNvSpPr/>
            <p:nvPr/>
          </p:nvSpPr>
          <p:spPr>
            <a:xfrm rot="-5400000">
              <a:off x="7822313" y="4629475"/>
              <a:ext cx="487175" cy="540875"/>
            </a:xfrm>
            <a:custGeom>
              <a:rect b="b" l="l" r="r" t="t"/>
              <a:pathLst>
                <a:path extrusionOk="0" h="21635" w="19487">
                  <a:moveTo>
                    <a:pt x="0" y="0"/>
                  </a:moveTo>
                  <a:lnTo>
                    <a:pt x="0" y="21635"/>
                  </a:lnTo>
                  <a:lnTo>
                    <a:pt x="19487" y="10826"/>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3"/>
            <p:cNvSpPr/>
            <p:nvPr/>
          </p:nvSpPr>
          <p:spPr>
            <a:xfrm rot="-5400000">
              <a:off x="728188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3"/>
            <p:cNvSpPr/>
            <p:nvPr/>
          </p:nvSpPr>
          <p:spPr>
            <a:xfrm rot="-5400000">
              <a:off x="8631675" y="4631188"/>
              <a:ext cx="487175" cy="537450"/>
            </a:xfrm>
            <a:custGeom>
              <a:rect b="b" l="l" r="r" t="t"/>
              <a:pathLst>
                <a:path extrusionOk="0" h="21498" w="19487">
                  <a:moveTo>
                    <a:pt x="19487" y="0"/>
                  </a:moveTo>
                  <a:lnTo>
                    <a:pt x="0" y="10792"/>
                  </a:lnTo>
                  <a:lnTo>
                    <a:pt x="19263" y="21497"/>
                  </a:lnTo>
                  <a:lnTo>
                    <a:pt x="19487" y="21497"/>
                  </a:lnTo>
                  <a:lnTo>
                    <a:pt x="194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3"/>
            <p:cNvSpPr/>
            <p:nvPr/>
          </p:nvSpPr>
          <p:spPr>
            <a:xfrm rot="-5400000">
              <a:off x="8092738" y="4629675"/>
              <a:ext cx="487175" cy="540475"/>
            </a:xfrm>
            <a:custGeom>
              <a:rect b="b" l="l" r="r" t="t"/>
              <a:pathLst>
                <a:path extrusionOk="0" h="21619" w="19487">
                  <a:moveTo>
                    <a:pt x="19487" y="1"/>
                  </a:moveTo>
                  <a:lnTo>
                    <a:pt x="0" y="10810"/>
                  </a:lnTo>
                  <a:lnTo>
                    <a:pt x="19487" y="21618"/>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3"/>
            <p:cNvSpPr/>
            <p:nvPr/>
          </p:nvSpPr>
          <p:spPr>
            <a:xfrm rot="-5400000">
              <a:off x="7552088" y="4629475"/>
              <a:ext cx="487175" cy="540875"/>
            </a:xfrm>
            <a:custGeom>
              <a:rect b="b" l="l" r="r" t="t"/>
              <a:pathLst>
                <a:path extrusionOk="0" h="21635" w="19487">
                  <a:moveTo>
                    <a:pt x="19487" y="1"/>
                  </a:moveTo>
                  <a:lnTo>
                    <a:pt x="0" y="10809"/>
                  </a:lnTo>
                  <a:lnTo>
                    <a:pt x="19487" y="21635"/>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3"/>
            <p:cNvSpPr/>
            <p:nvPr/>
          </p:nvSpPr>
          <p:spPr>
            <a:xfrm rot="-5400000">
              <a:off x="7011663" y="4629900"/>
              <a:ext cx="487175" cy="540025"/>
            </a:xfrm>
            <a:custGeom>
              <a:rect b="b" l="l" r="r" t="t"/>
              <a:pathLst>
                <a:path extrusionOk="0" h="21601" w="19487">
                  <a:moveTo>
                    <a:pt x="19487" y="1"/>
                  </a:moveTo>
                  <a:lnTo>
                    <a:pt x="0" y="10809"/>
                  </a:lnTo>
                  <a:lnTo>
                    <a:pt x="19487" y="21601"/>
                  </a:lnTo>
                  <a:lnTo>
                    <a:pt x="194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3"/>
            <p:cNvSpPr/>
            <p:nvPr/>
          </p:nvSpPr>
          <p:spPr>
            <a:xfrm rot="-5400000">
              <a:off x="6741438" y="4629900"/>
              <a:ext cx="487175" cy="540025"/>
            </a:xfrm>
            <a:custGeom>
              <a:rect b="b" l="l" r="r" t="t"/>
              <a:pathLst>
                <a:path extrusionOk="0" h="21601" w="19487">
                  <a:moveTo>
                    <a:pt x="0" y="0"/>
                  </a:moveTo>
                  <a:lnTo>
                    <a:pt x="0" y="21600"/>
                  </a:lnTo>
                  <a:lnTo>
                    <a:pt x="19487" y="10792"/>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33"/>
          <p:cNvGrpSpPr/>
          <p:nvPr/>
        </p:nvGrpSpPr>
        <p:grpSpPr>
          <a:xfrm>
            <a:off x="8383763" y="3978213"/>
            <a:ext cx="760225" cy="678100"/>
            <a:chOff x="8383763" y="2768138"/>
            <a:chExt cx="760225" cy="678100"/>
          </a:xfrm>
        </p:grpSpPr>
        <p:sp>
          <p:nvSpPr>
            <p:cNvPr id="503" name="Google Shape;503;p33"/>
            <p:cNvSpPr/>
            <p:nvPr/>
          </p:nvSpPr>
          <p:spPr>
            <a:xfrm rot="5400000">
              <a:off x="8424675" y="2727225"/>
              <a:ext cx="678100" cy="759925"/>
            </a:xfrm>
            <a:custGeom>
              <a:rect b="b" l="l" r="r" t="t"/>
              <a:pathLst>
                <a:path extrusionOk="0" h="30397" w="27124">
                  <a:moveTo>
                    <a:pt x="1" y="0"/>
                  </a:moveTo>
                  <a:lnTo>
                    <a:pt x="1" y="30397"/>
                  </a:lnTo>
                  <a:lnTo>
                    <a:pt x="27123" y="30397"/>
                  </a:lnTo>
                  <a:lnTo>
                    <a:pt x="27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p:nvPr/>
          </p:nvSpPr>
          <p:spPr>
            <a:xfrm rot="5400000">
              <a:off x="8594800" y="2896750"/>
              <a:ext cx="338750" cy="759625"/>
            </a:xfrm>
            <a:custGeom>
              <a:rect b="b" l="l" r="r" t="t"/>
              <a:pathLst>
                <a:path extrusionOk="0" h="30385" w="13550">
                  <a:moveTo>
                    <a:pt x="13549" y="0"/>
                  </a:moveTo>
                  <a:lnTo>
                    <a:pt x="0" y="15192"/>
                  </a:lnTo>
                  <a:lnTo>
                    <a:pt x="13549" y="30385"/>
                  </a:lnTo>
                  <a:lnTo>
                    <a:pt x="135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5" name="Google Shape;505;p33"/>
          <p:cNvSpPr/>
          <p:nvPr/>
        </p:nvSpPr>
        <p:spPr>
          <a:xfrm>
            <a:off x="8394625" y="3239700"/>
            <a:ext cx="738500" cy="738525"/>
          </a:xfrm>
          <a:custGeom>
            <a:rect b="b" l="l" r="r" t="t"/>
            <a:pathLst>
              <a:path extrusionOk="0" h="29541" w="29540">
                <a:moveTo>
                  <a:pt x="14776" y="1"/>
                </a:moveTo>
                <a:cubicBezTo>
                  <a:pt x="6585" y="1"/>
                  <a:pt x="1" y="6585"/>
                  <a:pt x="1" y="14777"/>
                </a:cubicBezTo>
                <a:cubicBezTo>
                  <a:pt x="1" y="22956"/>
                  <a:pt x="6585" y="29540"/>
                  <a:pt x="14776" y="29540"/>
                </a:cubicBezTo>
                <a:cubicBezTo>
                  <a:pt x="22956" y="29540"/>
                  <a:pt x="29540" y="22956"/>
                  <a:pt x="29540" y="14777"/>
                </a:cubicBezTo>
                <a:cubicBezTo>
                  <a:pt x="29540" y="6585"/>
                  <a:pt x="22956" y="1"/>
                  <a:pt x="147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6" name="Google Shape;506;p33"/>
          <p:cNvGrpSpPr/>
          <p:nvPr/>
        </p:nvGrpSpPr>
        <p:grpSpPr>
          <a:xfrm>
            <a:off x="6968450" y="4084675"/>
            <a:ext cx="1322225" cy="465200"/>
            <a:chOff x="4391900" y="3224775"/>
            <a:chExt cx="1322225" cy="465200"/>
          </a:xfrm>
        </p:grpSpPr>
        <p:sp>
          <p:nvSpPr>
            <p:cNvPr id="507" name="Google Shape;507;p33"/>
            <p:cNvSpPr/>
            <p:nvPr/>
          </p:nvSpPr>
          <p:spPr>
            <a:xfrm>
              <a:off x="4391900" y="322490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4683025" y="322507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4973225" y="322492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3"/>
            <p:cNvSpPr/>
            <p:nvPr/>
          </p:nvSpPr>
          <p:spPr>
            <a:xfrm>
              <a:off x="5264050" y="322477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3"/>
            <p:cNvSpPr/>
            <p:nvPr/>
          </p:nvSpPr>
          <p:spPr>
            <a:xfrm>
              <a:off x="5554250" y="322500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3"/>
            <p:cNvSpPr/>
            <p:nvPr/>
          </p:nvSpPr>
          <p:spPr>
            <a:xfrm>
              <a:off x="4393400" y="3545925"/>
              <a:ext cx="158075" cy="143750"/>
            </a:xfrm>
            <a:custGeom>
              <a:rect b="b" l="l" r="r" t="t"/>
              <a:pathLst>
                <a:path extrusionOk="0" h="5750" w="6323">
                  <a:moveTo>
                    <a:pt x="3160" y="0"/>
                  </a:moveTo>
                  <a:cubicBezTo>
                    <a:pt x="1864" y="0"/>
                    <a:pt x="685" y="896"/>
                    <a:pt x="369" y="2210"/>
                  </a:cubicBezTo>
                  <a:cubicBezTo>
                    <a:pt x="0" y="3758"/>
                    <a:pt x="965" y="5306"/>
                    <a:pt x="2501" y="5675"/>
                  </a:cubicBezTo>
                  <a:cubicBezTo>
                    <a:pt x="2720" y="5726"/>
                    <a:pt x="2940" y="5750"/>
                    <a:pt x="3156" y="5750"/>
                  </a:cubicBezTo>
                  <a:cubicBezTo>
                    <a:pt x="4464" y="5750"/>
                    <a:pt x="5649" y="4860"/>
                    <a:pt x="5965" y="3532"/>
                  </a:cubicBezTo>
                  <a:cubicBezTo>
                    <a:pt x="6322" y="1996"/>
                    <a:pt x="5370" y="448"/>
                    <a:pt x="3822" y="79"/>
                  </a:cubicBezTo>
                  <a:cubicBezTo>
                    <a:pt x="3600" y="26"/>
                    <a:pt x="3379" y="0"/>
                    <a:pt x="31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3"/>
            <p:cNvSpPr/>
            <p:nvPr/>
          </p:nvSpPr>
          <p:spPr>
            <a:xfrm>
              <a:off x="4683025" y="3545050"/>
              <a:ext cx="157775" cy="143725"/>
            </a:xfrm>
            <a:custGeom>
              <a:rect b="b" l="l" r="r" t="t"/>
              <a:pathLst>
                <a:path extrusionOk="0" h="5749" w="6311">
                  <a:moveTo>
                    <a:pt x="3155" y="1"/>
                  </a:moveTo>
                  <a:cubicBezTo>
                    <a:pt x="2420" y="1"/>
                    <a:pt x="1685" y="281"/>
                    <a:pt x="1119" y="840"/>
                  </a:cubicBezTo>
                  <a:cubicBezTo>
                    <a:pt x="0" y="1959"/>
                    <a:pt x="0" y="3781"/>
                    <a:pt x="1119" y="4900"/>
                  </a:cubicBezTo>
                  <a:cubicBezTo>
                    <a:pt x="1685" y="5466"/>
                    <a:pt x="2420" y="5749"/>
                    <a:pt x="3155" y="5749"/>
                  </a:cubicBezTo>
                  <a:cubicBezTo>
                    <a:pt x="3890" y="5749"/>
                    <a:pt x="4626" y="5466"/>
                    <a:pt x="5191" y="4900"/>
                  </a:cubicBezTo>
                  <a:cubicBezTo>
                    <a:pt x="6310" y="3781"/>
                    <a:pt x="6310" y="1959"/>
                    <a:pt x="5191" y="840"/>
                  </a:cubicBezTo>
                  <a:cubicBezTo>
                    <a:pt x="4626" y="281"/>
                    <a:pt x="3890" y="1"/>
                    <a:pt x="31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3"/>
            <p:cNvSpPr/>
            <p:nvPr/>
          </p:nvSpPr>
          <p:spPr>
            <a:xfrm>
              <a:off x="4974725" y="3545925"/>
              <a:ext cx="158075" cy="143575"/>
            </a:xfrm>
            <a:custGeom>
              <a:rect b="b" l="l" r="r" t="t"/>
              <a:pathLst>
                <a:path extrusionOk="0" h="5743" w="6323">
                  <a:moveTo>
                    <a:pt x="3156" y="0"/>
                  </a:moveTo>
                  <a:cubicBezTo>
                    <a:pt x="1855" y="0"/>
                    <a:pt x="685" y="896"/>
                    <a:pt x="369" y="2210"/>
                  </a:cubicBezTo>
                  <a:cubicBezTo>
                    <a:pt x="0" y="3758"/>
                    <a:pt x="953" y="5306"/>
                    <a:pt x="2500" y="5663"/>
                  </a:cubicBezTo>
                  <a:cubicBezTo>
                    <a:pt x="2726" y="5717"/>
                    <a:pt x="2951" y="5742"/>
                    <a:pt x="3172" y="5742"/>
                  </a:cubicBezTo>
                  <a:cubicBezTo>
                    <a:pt x="4473" y="5742"/>
                    <a:pt x="5648" y="4854"/>
                    <a:pt x="5953" y="3532"/>
                  </a:cubicBezTo>
                  <a:cubicBezTo>
                    <a:pt x="6322" y="1996"/>
                    <a:pt x="5370" y="448"/>
                    <a:pt x="3822" y="79"/>
                  </a:cubicBezTo>
                  <a:cubicBezTo>
                    <a:pt x="3599" y="26"/>
                    <a:pt x="3375" y="0"/>
                    <a:pt x="31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3"/>
            <p:cNvSpPr/>
            <p:nvPr/>
          </p:nvSpPr>
          <p:spPr>
            <a:xfrm>
              <a:off x="5264050" y="3544825"/>
              <a:ext cx="157775" cy="143725"/>
            </a:xfrm>
            <a:custGeom>
              <a:rect b="b" l="l" r="r" t="t"/>
              <a:pathLst>
                <a:path extrusionOk="0" h="5749" w="6311">
                  <a:moveTo>
                    <a:pt x="3154" y="1"/>
                  </a:moveTo>
                  <a:cubicBezTo>
                    <a:pt x="2420" y="1"/>
                    <a:pt x="1685" y="284"/>
                    <a:pt x="1119" y="849"/>
                  </a:cubicBezTo>
                  <a:cubicBezTo>
                    <a:pt x="0" y="1968"/>
                    <a:pt x="0" y="3790"/>
                    <a:pt x="1119" y="4909"/>
                  </a:cubicBezTo>
                  <a:cubicBezTo>
                    <a:pt x="1685" y="5469"/>
                    <a:pt x="2420" y="5749"/>
                    <a:pt x="3154" y="5749"/>
                  </a:cubicBezTo>
                  <a:cubicBezTo>
                    <a:pt x="3887" y="5749"/>
                    <a:pt x="4620" y="5469"/>
                    <a:pt x="5179" y="4909"/>
                  </a:cubicBezTo>
                  <a:cubicBezTo>
                    <a:pt x="6310" y="3790"/>
                    <a:pt x="6310" y="1968"/>
                    <a:pt x="5179" y="849"/>
                  </a:cubicBezTo>
                  <a:cubicBezTo>
                    <a:pt x="4620" y="284"/>
                    <a:pt x="3887" y="1"/>
                    <a:pt x="31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3"/>
            <p:cNvSpPr/>
            <p:nvPr/>
          </p:nvSpPr>
          <p:spPr>
            <a:xfrm>
              <a:off x="5556050" y="3546225"/>
              <a:ext cx="158075" cy="143750"/>
            </a:xfrm>
            <a:custGeom>
              <a:rect b="b" l="l" r="r" t="t"/>
              <a:pathLst>
                <a:path extrusionOk="0" h="5750" w="6323">
                  <a:moveTo>
                    <a:pt x="3155" y="0"/>
                  </a:moveTo>
                  <a:cubicBezTo>
                    <a:pt x="1852" y="0"/>
                    <a:pt x="675" y="896"/>
                    <a:pt x="369" y="2210"/>
                  </a:cubicBezTo>
                  <a:cubicBezTo>
                    <a:pt x="0" y="3758"/>
                    <a:pt x="953" y="5306"/>
                    <a:pt x="2500" y="5675"/>
                  </a:cubicBezTo>
                  <a:cubicBezTo>
                    <a:pt x="2720" y="5725"/>
                    <a:pt x="2940" y="5750"/>
                    <a:pt x="3156" y="5750"/>
                  </a:cubicBezTo>
                  <a:cubicBezTo>
                    <a:pt x="4463" y="5750"/>
                    <a:pt x="5647" y="4860"/>
                    <a:pt x="5953" y="3532"/>
                  </a:cubicBezTo>
                  <a:cubicBezTo>
                    <a:pt x="6322" y="1996"/>
                    <a:pt x="5370" y="448"/>
                    <a:pt x="3822" y="79"/>
                  </a:cubicBezTo>
                  <a:cubicBezTo>
                    <a:pt x="3599" y="26"/>
                    <a:pt x="3375" y="0"/>
                    <a:pt x="315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 name="Google Shape;40;p5"/>
          <p:cNvSpPr txBox="1"/>
          <p:nvPr>
            <p:ph idx="1" type="subTitle"/>
          </p:nvPr>
        </p:nvSpPr>
        <p:spPr>
          <a:xfrm>
            <a:off x="4083309" y="369522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1" name="Google Shape;41;p5"/>
          <p:cNvSpPr txBox="1"/>
          <p:nvPr>
            <p:ph idx="2" type="subTitle"/>
          </p:nvPr>
        </p:nvSpPr>
        <p:spPr>
          <a:xfrm>
            <a:off x="968100" y="3695224"/>
            <a:ext cx="2505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b="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2" name="Google Shape;42;p5"/>
          <p:cNvSpPr txBox="1"/>
          <p:nvPr>
            <p:ph idx="3" type="subTitle"/>
          </p:nvPr>
        </p:nvSpPr>
        <p:spPr>
          <a:xfrm>
            <a:off x="4083300" y="312252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3" name="Google Shape;43;p5"/>
          <p:cNvSpPr txBox="1"/>
          <p:nvPr>
            <p:ph idx="4" type="subTitle"/>
          </p:nvPr>
        </p:nvSpPr>
        <p:spPr>
          <a:xfrm>
            <a:off x="967875" y="3122525"/>
            <a:ext cx="2505600" cy="572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Font typeface="Bebas Neue"/>
              <a:buNone/>
              <a:defRPr sz="2000">
                <a:solidFill>
                  <a:schemeClr val="dk1"/>
                </a:solidFill>
                <a:latin typeface="Phudu Medium"/>
                <a:ea typeface="Phudu Medium"/>
                <a:cs typeface="Phudu Medium"/>
                <a:sym typeface="Phudu Medium"/>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44" name="Google Shape;44;p5"/>
          <p:cNvGrpSpPr/>
          <p:nvPr/>
        </p:nvGrpSpPr>
        <p:grpSpPr>
          <a:xfrm>
            <a:off x="8383763" y="2768138"/>
            <a:ext cx="760225" cy="678100"/>
            <a:chOff x="8383763" y="2768138"/>
            <a:chExt cx="760225" cy="678100"/>
          </a:xfrm>
        </p:grpSpPr>
        <p:sp>
          <p:nvSpPr>
            <p:cNvPr id="45" name="Google Shape;45;p5"/>
            <p:cNvSpPr/>
            <p:nvPr/>
          </p:nvSpPr>
          <p:spPr>
            <a:xfrm rot="5400000">
              <a:off x="8424675" y="2727225"/>
              <a:ext cx="678100" cy="759925"/>
            </a:xfrm>
            <a:custGeom>
              <a:rect b="b" l="l" r="r" t="t"/>
              <a:pathLst>
                <a:path extrusionOk="0" h="30397" w="27124">
                  <a:moveTo>
                    <a:pt x="1" y="0"/>
                  </a:moveTo>
                  <a:lnTo>
                    <a:pt x="1" y="30397"/>
                  </a:lnTo>
                  <a:lnTo>
                    <a:pt x="27123" y="30397"/>
                  </a:lnTo>
                  <a:lnTo>
                    <a:pt x="2712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rot="5400000">
              <a:off x="8594800" y="2896750"/>
              <a:ext cx="338750" cy="759625"/>
            </a:xfrm>
            <a:custGeom>
              <a:rect b="b" l="l" r="r" t="t"/>
              <a:pathLst>
                <a:path extrusionOk="0" h="30385" w="13550">
                  <a:moveTo>
                    <a:pt x="13549" y="0"/>
                  </a:moveTo>
                  <a:lnTo>
                    <a:pt x="0" y="15192"/>
                  </a:lnTo>
                  <a:lnTo>
                    <a:pt x="13549" y="30385"/>
                  </a:lnTo>
                  <a:lnTo>
                    <a:pt x="135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 name="Google Shape;47;p5"/>
          <p:cNvGrpSpPr/>
          <p:nvPr/>
        </p:nvGrpSpPr>
        <p:grpSpPr>
          <a:xfrm rot="5400000">
            <a:off x="8127307" y="1742261"/>
            <a:ext cx="1322225" cy="465200"/>
            <a:chOff x="4391900" y="3224775"/>
            <a:chExt cx="1322225" cy="465200"/>
          </a:xfrm>
        </p:grpSpPr>
        <p:sp>
          <p:nvSpPr>
            <p:cNvPr id="48" name="Google Shape;48;p5"/>
            <p:cNvSpPr/>
            <p:nvPr/>
          </p:nvSpPr>
          <p:spPr>
            <a:xfrm>
              <a:off x="4391900" y="3224900"/>
              <a:ext cx="158375" cy="143850"/>
            </a:xfrm>
            <a:custGeom>
              <a:rect b="b" l="l" r="r" t="t"/>
              <a:pathLst>
                <a:path extrusionOk="0" h="5754" w="6335">
                  <a:moveTo>
                    <a:pt x="3157" y="0"/>
                  </a:moveTo>
                  <a:cubicBezTo>
                    <a:pt x="1869" y="0"/>
                    <a:pt x="695" y="877"/>
                    <a:pt x="382" y="2192"/>
                  </a:cubicBezTo>
                  <a:cubicBezTo>
                    <a:pt x="1" y="3728"/>
                    <a:pt x="941" y="5288"/>
                    <a:pt x="2477" y="5669"/>
                  </a:cubicBezTo>
                  <a:cubicBezTo>
                    <a:pt x="2708" y="5726"/>
                    <a:pt x="2939" y="5753"/>
                    <a:pt x="3166" y="5753"/>
                  </a:cubicBezTo>
                  <a:cubicBezTo>
                    <a:pt x="4461" y="5753"/>
                    <a:pt x="5630" y="4869"/>
                    <a:pt x="5954" y="3562"/>
                  </a:cubicBezTo>
                  <a:cubicBezTo>
                    <a:pt x="6335" y="2026"/>
                    <a:pt x="5394" y="466"/>
                    <a:pt x="3846" y="85"/>
                  </a:cubicBezTo>
                  <a:cubicBezTo>
                    <a:pt x="3616" y="28"/>
                    <a:pt x="3384" y="0"/>
                    <a:pt x="31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4683025" y="3225075"/>
              <a:ext cx="157775" cy="143500"/>
            </a:xfrm>
            <a:custGeom>
              <a:rect b="b" l="l" r="r" t="t"/>
              <a:pathLst>
                <a:path extrusionOk="0" h="5740" w="6311">
                  <a:moveTo>
                    <a:pt x="3154" y="1"/>
                  </a:moveTo>
                  <a:cubicBezTo>
                    <a:pt x="2420" y="1"/>
                    <a:pt x="1685" y="280"/>
                    <a:pt x="1119" y="840"/>
                  </a:cubicBezTo>
                  <a:cubicBezTo>
                    <a:pt x="0" y="1959"/>
                    <a:pt x="0" y="3781"/>
                    <a:pt x="1119" y="4900"/>
                  </a:cubicBezTo>
                  <a:cubicBezTo>
                    <a:pt x="1685" y="5460"/>
                    <a:pt x="2420" y="5739"/>
                    <a:pt x="3154" y="5739"/>
                  </a:cubicBezTo>
                  <a:cubicBezTo>
                    <a:pt x="3887" y="5739"/>
                    <a:pt x="4620" y="5460"/>
                    <a:pt x="5179" y="4900"/>
                  </a:cubicBezTo>
                  <a:cubicBezTo>
                    <a:pt x="6310" y="3781"/>
                    <a:pt x="6310" y="1959"/>
                    <a:pt x="5179" y="840"/>
                  </a:cubicBezTo>
                  <a:cubicBezTo>
                    <a:pt x="4620" y="280"/>
                    <a:pt x="3887" y="1"/>
                    <a:pt x="31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4973225" y="3224925"/>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5264050" y="3224775"/>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5554250" y="3225000"/>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4393400" y="3545925"/>
              <a:ext cx="158075" cy="143750"/>
            </a:xfrm>
            <a:custGeom>
              <a:rect b="b" l="l" r="r" t="t"/>
              <a:pathLst>
                <a:path extrusionOk="0" h="5750" w="6323">
                  <a:moveTo>
                    <a:pt x="3160" y="0"/>
                  </a:moveTo>
                  <a:cubicBezTo>
                    <a:pt x="1864" y="0"/>
                    <a:pt x="685" y="896"/>
                    <a:pt x="369" y="2210"/>
                  </a:cubicBezTo>
                  <a:cubicBezTo>
                    <a:pt x="0" y="3758"/>
                    <a:pt x="965" y="5306"/>
                    <a:pt x="2501" y="5675"/>
                  </a:cubicBezTo>
                  <a:cubicBezTo>
                    <a:pt x="2720" y="5726"/>
                    <a:pt x="2940" y="5750"/>
                    <a:pt x="3156" y="5750"/>
                  </a:cubicBezTo>
                  <a:cubicBezTo>
                    <a:pt x="4464" y="5750"/>
                    <a:pt x="5649" y="4860"/>
                    <a:pt x="5965" y="3532"/>
                  </a:cubicBezTo>
                  <a:cubicBezTo>
                    <a:pt x="6322" y="1996"/>
                    <a:pt x="5370" y="448"/>
                    <a:pt x="3822" y="79"/>
                  </a:cubicBezTo>
                  <a:cubicBezTo>
                    <a:pt x="3600" y="26"/>
                    <a:pt x="3379" y="0"/>
                    <a:pt x="31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4683025" y="3545050"/>
              <a:ext cx="157775" cy="143725"/>
            </a:xfrm>
            <a:custGeom>
              <a:rect b="b" l="l" r="r" t="t"/>
              <a:pathLst>
                <a:path extrusionOk="0" h="5749" w="6311">
                  <a:moveTo>
                    <a:pt x="3155" y="1"/>
                  </a:moveTo>
                  <a:cubicBezTo>
                    <a:pt x="2420" y="1"/>
                    <a:pt x="1685" y="281"/>
                    <a:pt x="1119" y="840"/>
                  </a:cubicBezTo>
                  <a:cubicBezTo>
                    <a:pt x="0" y="1959"/>
                    <a:pt x="0" y="3781"/>
                    <a:pt x="1119" y="4900"/>
                  </a:cubicBezTo>
                  <a:cubicBezTo>
                    <a:pt x="1685" y="5466"/>
                    <a:pt x="2420" y="5749"/>
                    <a:pt x="3155" y="5749"/>
                  </a:cubicBezTo>
                  <a:cubicBezTo>
                    <a:pt x="3890" y="5749"/>
                    <a:pt x="4626" y="5466"/>
                    <a:pt x="5191" y="4900"/>
                  </a:cubicBezTo>
                  <a:cubicBezTo>
                    <a:pt x="6310" y="3781"/>
                    <a:pt x="6310" y="1959"/>
                    <a:pt x="5191" y="840"/>
                  </a:cubicBezTo>
                  <a:cubicBezTo>
                    <a:pt x="4626" y="281"/>
                    <a:pt x="3890" y="1"/>
                    <a:pt x="315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5"/>
            <p:cNvSpPr/>
            <p:nvPr/>
          </p:nvSpPr>
          <p:spPr>
            <a:xfrm>
              <a:off x="4974725" y="3545925"/>
              <a:ext cx="158075" cy="143575"/>
            </a:xfrm>
            <a:custGeom>
              <a:rect b="b" l="l" r="r" t="t"/>
              <a:pathLst>
                <a:path extrusionOk="0" h="5743" w="6323">
                  <a:moveTo>
                    <a:pt x="3156" y="0"/>
                  </a:moveTo>
                  <a:cubicBezTo>
                    <a:pt x="1855" y="0"/>
                    <a:pt x="685" y="896"/>
                    <a:pt x="369" y="2210"/>
                  </a:cubicBezTo>
                  <a:cubicBezTo>
                    <a:pt x="0" y="3758"/>
                    <a:pt x="953" y="5306"/>
                    <a:pt x="2500" y="5663"/>
                  </a:cubicBezTo>
                  <a:cubicBezTo>
                    <a:pt x="2726" y="5717"/>
                    <a:pt x="2951" y="5742"/>
                    <a:pt x="3172" y="5742"/>
                  </a:cubicBezTo>
                  <a:cubicBezTo>
                    <a:pt x="4473" y="5742"/>
                    <a:pt x="5648" y="4854"/>
                    <a:pt x="5953" y="3532"/>
                  </a:cubicBezTo>
                  <a:cubicBezTo>
                    <a:pt x="6322" y="1996"/>
                    <a:pt x="5370" y="448"/>
                    <a:pt x="3822" y="79"/>
                  </a:cubicBezTo>
                  <a:cubicBezTo>
                    <a:pt x="3599" y="26"/>
                    <a:pt x="3375" y="0"/>
                    <a:pt x="31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5264050" y="3544825"/>
              <a:ext cx="157775" cy="143725"/>
            </a:xfrm>
            <a:custGeom>
              <a:rect b="b" l="l" r="r" t="t"/>
              <a:pathLst>
                <a:path extrusionOk="0" h="5749" w="6311">
                  <a:moveTo>
                    <a:pt x="3154" y="1"/>
                  </a:moveTo>
                  <a:cubicBezTo>
                    <a:pt x="2420" y="1"/>
                    <a:pt x="1685" y="284"/>
                    <a:pt x="1119" y="849"/>
                  </a:cubicBezTo>
                  <a:cubicBezTo>
                    <a:pt x="0" y="1968"/>
                    <a:pt x="0" y="3790"/>
                    <a:pt x="1119" y="4909"/>
                  </a:cubicBezTo>
                  <a:cubicBezTo>
                    <a:pt x="1685" y="5469"/>
                    <a:pt x="2420" y="5749"/>
                    <a:pt x="3154" y="5749"/>
                  </a:cubicBezTo>
                  <a:cubicBezTo>
                    <a:pt x="3887" y="5749"/>
                    <a:pt x="4620" y="5469"/>
                    <a:pt x="5179" y="4909"/>
                  </a:cubicBezTo>
                  <a:cubicBezTo>
                    <a:pt x="6310" y="3790"/>
                    <a:pt x="6310" y="1968"/>
                    <a:pt x="5179" y="849"/>
                  </a:cubicBezTo>
                  <a:cubicBezTo>
                    <a:pt x="4620" y="284"/>
                    <a:pt x="3887" y="1"/>
                    <a:pt x="31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5556050" y="3546225"/>
              <a:ext cx="158075" cy="143750"/>
            </a:xfrm>
            <a:custGeom>
              <a:rect b="b" l="l" r="r" t="t"/>
              <a:pathLst>
                <a:path extrusionOk="0" h="5750" w="6323">
                  <a:moveTo>
                    <a:pt x="3155" y="0"/>
                  </a:moveTo>
                  <a:cubicBezTo>
                    <a:pt x="1852" y="0"/>
                    <a:pt x="675" y="896"/>
                    <a:pt x="369" y="2210"/>
                  </a:cubicBezTo>
                  <a:cubicBezTo>
                    <a:pt x="0" y="3758"/>
                    <a:pt x="953" y="5306"/>
                    <a:pt x="2500" y="5675"/>
                  </a:cubicBezTo>
                  <a:cubicBezTo>
                    <a:pt x="2720" y="5725"/>
                    <a:pt x="2940" y="5750"/>
                    <a:pt x="3156" y="5750"/>
                  </a:cubicBezTo>
                  <a:cubicBezTo>
                    <a:pt x="4463" y="5750"/>
                    <a:pt x="5647" y="4860"/>
                    <a:pt x="5953" y="3532"/>
                  </a:cubicBezTo>
                  <a:cubicBezTo>
                    <a:pt x="6322" y="1996"/>
                    <a:pt x="5370" y="448"/>
                    <a:pt x="3822" y="79"/>
                  </a:cubicBezTo>
                  <a:cubicBezTo>
                    <a:pt x="3599" y="26"/>
                    <a:pt x="3375" y="0"/>
                    <a:pt x="31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5"/>
          <p:cNvGrpSpPr/>
          <p:nvPr/>
        </p:nvGrpSpPr>
        <p:grpSpPr>
          <a:xfrm>
            <a:off x="6391625" y="4313950"/>
            <a:ext cx="1055100" cy="829550"/>
            <a:chOff x="6391625" y="4313950"/>
            <a:chExt cx="1055100" cy="829550"/>
          </a:xfrm>
        </p:grpSpPr>
        <p:sp>
          <p:nvSpPr>
            <p:cNvPr id="59" name="Google Shape;59;p5"/>
            <p:cNvSpPr/>
            <p:nvPr/>
          </p:nvSpPr>
          <p:spPr>
            <a:xfrm>
              <a:off x="6391625" y="4313950"/>
              <a:ext cx="1055100" cy="829550"/>
            </a:xfrm>
            <a:custGeom>
              <a:rect b="b" l="l" r="r" t="t"/>
              <a:pathLst>
                <a:path extrusionOk="0" h="33182" w="42204">
                  <a:moveTo>
                    <a:pt x="0" y="0"/>
                  </a:moveTo>
                  <a:lnTo>
                    <a:pt x="0" y="33182"/>
                  </a:lnTo>
                  <a:lnTo>
                    <a:pt x="42204" y="33182"/>
                  </a:lnTo>
                  <a:lnTo>
                    <a:pt x="422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6391625" y="4313950"/>
              <a:ext cx="527125" cy="829550"/>
            </a:xfrm>
            <a:custGeom>
              <a:rect b="b" l="l" r="r" t="t"/>
              <a:pathLst>
                <a:path extrusionOk="0" h="33182" w="21085">
                  <a:moveTo>
                    <a:pt x="10534" y="0"/>
                  </a:moveTo>
                  <a:lnTo>
                    <a:pt x="0" y="33182"/>
                  </a:lnTo>
                  <a:lnTo>
                    <a:pt x="21085" y="33182"/>
                  </a:lnTo>
                  <a:lnTo>
                    <a:pt x="1053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6918725" y="4313950"/>
              <a:ext cx="528000" cy="829550"/>
            </a:xfrm>
            <a:custGeom>
              <a:rect b="b" l="l" r="r" t="t"/>
              <a:pathLst>
                <a:path extrusionOk="0" h="33182" w="21120">
                  <a:moveTo>
                    <a:pt x="10552" y="0"/>
                  </a:moveTo>
                  <a:lnTo>
                    <a:pt x="1" y="33182"/>
                  </a:lnTo>
                  <a:lnTo>
                    <a:pt x="21120" y="33182"/>
                  </a:lnTo>
                  <a:lnTo>
                    <a:pt x="1055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cxnSp>
        <p:nvCxnSpPr>
          <p:cNvPr id="64" name="Google Shape;64;p6"/>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65" name="Google Shape;65;p6"/>
          <p:cNvGrpSpPr/>
          <p:nvPr/>
        </p:nvGrpSpPr>
        <p:grpSpPr>
          <a:xfrm>
            <a:off x="8384375" y="3884900"/>
            <a:ext cx="759625" cy="677775"/>
            <a:chOff x="8384375" y="3884900"/>
            <a:chExt cx="759625" cy="677775"/>
          </a:xfrm>
        </p:grpSpPr>
        <p:sp>
          <p:nvSpPr>
            <p:cNvPr id="66" name="Google Shape;66;p6"/>
            <p:cNvSpPr/>
            <p:nvPr/>
          </p:nvSpPr>
          <p:spPr>
            <a:xfrm rot="-5400000">
              <a:off x="8425300" y="3843975"/>
              <a:ext cx="677775" cy="759625"/>
            </a:xfrm>
            <a:custGeom>
              <a:rect b="b" l="l" r="r" t="t"/>
              <a:pathLst>
                <a:path extrusionOk="0" h="30385" w="27111">
                  <a:moveTo>
                    <a:pt x="0" y="0"/>
                  </a:moveTo>
                  <a:lnTo>
                    <a:pt x="0" y="30385"/>
                  </a:lnTo>
                  <a:lnTo>
                    <a:pt x="27111" y="30385"/>
                  </a:lnTo>
                  <a:lnTo>
                    <a:pt x="2711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rot="-5400000">
              <a:off x="8594813" y="3674763"/>
              <a:ext cx="338750" cy="759625"/>
            </a:xfrm>
            <a:custGeom>
              <a:rect b="b" l="l" r="r" t="t"/>
              <a:pathLst>
                <a:path extrusionOk="0" h="30385" w="13550">
                  <a:moveTo>
                    <a:pt x="13550" y="0"/>
                  </a:moveTo>
                  <a:lnTo>
                    <a:pt x="1" y="15192"/>
                  </a:lnTo>
                  <a:lnTo>
                    <a:pt x="13550" y="30385"/>
                  </a:lnTo>
                  <a:lnTo>
                    <a:pt x="1355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6"/>
          <p:cNvGrpSpPr/>
          <p:nvPr/>
        </p:nvGrpSpPr>
        <p:grpSpPr>
          <a:xfrm>
            <a:off x="7620288" y="4562663"/>
            <a:ext cx="1529800" cy="580825"/>
            <a:chOff x="7620288" y="4562663"/>
            <a:chExt cx="1529800" cy="580825"/>
          </a:xfrm>
        </p:grpSpPr>
        <p:sp>
          <p:nvSpPr>
            <p:cNvPr id="69" name="Google Shape;69;p6"/>
            <p:cNvSpPr/>
            <p:nvPr/>
          </p:nvSpPr>
          <p:spPr>
            <a:xfrm rot="5400000">
              <a:off x="8094775" y="4088175"/>
              <a:ext cx="580825"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6"/>
            <p:cNvSpPr/>
            <p:nvPr/>
          </p:nvSpPr>
          <p:spPr>
            <a:xfrm rot="5400000">
              <a:off x="8219138" y="4396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6"/>
          <p:cNvGrpSpPr/>
          <p:nvPr/>
        </p:nvGrpSpPr>
        <p:grpSpPr>
          <a:xfrm>
            <a:off x="8430775" y="533800"/>
            <a:ext cx="1072775" cy="1072775"/>
            <a:chOff x="6124575" y="1181225"/>
            <a:chExt cx="1072775" cy="1072775"/>
          </a:xfrm>
        </p:grpSpPr>
        <p:sp>
          <p:nvSpPr>
            <p:cNvPr id="72" name="Google Shape;72;p6"/>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6"/>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6"/>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6"/>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6"/>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6"/>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6"/>
          <p:cNvSpPr/>
          <p:nvPr/>
        </p:nvSpPr>
        <p:spPr>
          <a:xfrm rot="1426576">
            <a:off x="8247677" y="590493"/>
            <a:ext cx="479814" cy="959391"/>
          </a:xfrm>
          <a:custGeom>
            <a:rect b="b" l="l" r="r" t="t"/>
            <a:pathLst>
              <a:path extrusionOk="0" h="73118" w="36568">
                <a:moveTo>
                  <a:pt x="36567" y="1"/>
                </a:moveTo>
                <a:cubicBezTo>
                  <a:pt x="16393" y="1"/>
                  <a:pt x="0" y="16394"/>
                  <a:pt x="0" y="36568"/>
                </a:cubicBezTo>
                <a:lnTo>
                  <a:pt x="0" y="73118"/>
                </a:lnTo>
                <a:cubicBezTo>
                  <a:pt x="20174" y="73118"/>
                  <a:pt x="36567" y="56725"/>
                  <a:pt x="36567" y="36568"/>
                </a:cubicBezTo>
                <a:lnTo>
                  <a:pt x="3656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7"/>
          <p:cNvSpPr txBox="1"/>
          <p:nvPr>
            <p:ph type="title"/>
          </p:nvPr>
        </p:nvSpPr>
        <p:spPr>
          <a:xfrm>
            <a:off x="720000" y="539500"/>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3" name="Google Shape;83;p7"/>
          <p:cNvSpPr txBox="1"/>
          <p:nvPr>
            <p:ph idx="1" type="subTitle"/>
          </p:nvPr>
        </p:nvSpPr>
        <p:spPr>
          <a:xfrm>
            <a:off x="720000" y="1700300"/>
            <a:ext cx="4294800" cy="18159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0"/>
              </a:spcBef>
              <a:spcAft>
                <a:spcPts val="0"/>
              </a:spcAft>
              <a:buClr>
                <a:srgbClr val="E76A28"/>
              </a:buClr>
              <a:buSzPts val="1500"/>
              <a:buFont typeface="Nunito Light"/>
              <a:buChar char="■"/>
              <a:defRPr/>
            </a:lvl3pPr>
            <a:lvl4pPr lvl="3" rtl="0" algn="ctr">
              <a:lnSpc>
                <a:spcPct val="100000"/>
              </a:lnSpc>
              <a:spcBef>
                <a:spcPts val="0"/>
              </a:spcBef>
              <a:spcAft>
                <a:spcPts val="0"/>
              </a:spcAft>
              <a:buClr>
                <a:srgbClr val="E76A28"/>
              </a:buClr>
              <a:buSzPts val="1500"/>
              <a:buFont typeface="Nunito Light"/>
              <a:buChar char="●"/>
              <a:defRPr/>
            </a:lvl4pPr>
            <a:lvl5pPr lvl="4" rtl="0" algn="ctr">
              <a:lnSpc>
                <a:spcPct val="100000"/>
              </a:lnSpc>
              <a:spcBef>
                <a:spcPts val="0"/>
              </a:spcBef>
              <a:spcAft>
                <a:spcPts val="0"/>
              </a:spcAft>
              <a:buClr>
                <a:srgbClr val="E76A28"/>
              </a:buClr>
              <a:buSzPts val="1200"/>
              <a:buFont typeface="Nunito Light"/>
              <a:buChar char="○"/>
              <a:defRPr/>
            </a:lvl5pPr>
            <a:lvl6pPr lvl="5" rtl="0" algn="ctr">
              <a:lnSpc>
                <a:spcPct val="100000"/>
              </a:lnSpc>
              <a:spcBef>
                <a:spcPts val="0"/>
              </a:spcBef>
              <a:spcAft>
                <a:spcPts val="0"/>
              </a:spcAft>
              <a:buClr>
                <a:srgbClr val="999999"/>
              </a:buClr>
              <a:buSzPts val="1200"/>
              <a:buFont typeface="Nunito Light"/>
              <a:buChar char="■"/>
              <a:defRPr/>
            </a:lvl6pPr>
            <a:lvl7pPr lvl="6" rtl="0" algn="ctr">
              <a:lnSpc>
                <a:spcPct val="100000"/>
              </a:lnSpc>
              <a:spcBef>
                <a:spcPts val="0"/>
              </a:spcBef>
              <a:spcAft>
                <a:spcPts val="0"/>
              </a:spcAft>
              <a:buClr>
                <a:srgbClr val="999999"/>
              </a:buClr>
              <a:buSzPts val="1300"/>
              <a:buFont typeface="Nunito Light"/>
              <a:buChar char="●"/>
              <a:defRPr/>
            </a:lvl7pPr>
            <a:lvl8pPr lvl="7" rtl="0" algn="ctr">
              <a:lnSpc>
                <a:spcPct val="100000"/>
              </a:lnSpc>
              <a:spcBef>
                <a:spcPts val="0"/>
              </a:spcBef>
              <a:spcAft>
                <a:spcPts val="0"/>
              </a:spcAft>
              <a:buClr>
                <a:srgbClr val="999999"/>
              </a:buClr>
              <a:buSzPts val="1300"/>
              <a:buFont typeface="Nunito Light"/>
              <a:buChar char="○"/>
              <a:defRPr/>
            </a:lvl8pPr>
            <a:lvl9pPr lvl="8" rtl="0" algn="ctr">
              <a:lnSpc>
                <a:spcPct val="100000"/>
              </a:lnSpc>
              <a:spcBef>
                <a:spcPts val="0"/>
              </a:spcBef>
              <a:spcAft>
                <a:spcPts val="0"/>
              </a:spcAft>
              <a:buClr>
                <a:srgbClr val="999999"/>
              </a:buClr>
              <a:buSzPts val="1200"/>
              <a:buFont typeface="Nunito Light"/>
              <a:buChar char="■"/>
              <a:defRPr/>
            </a:lvl9pPr>
          </a:lstStyle>
          <a:p/>
        </p:txBody>
      </p:sp>
      <p:cxnSp>
        <p:nvCxnSpPr>
          <p:cNvPr id="84" name="Google Shape;84;p7"/>
          <p:cNvCxnSpPr/>
          <p:nvPr/>
        </p:nvCxnSpPr>
        <p:spPr>
          <a:xfrm>
            <a:off x="588175" y="533800"/>
            <a:ext cx="0" cy="541800"/>
          </a:xfrm>
          <a:prstGeom prst="straightConnector1">
            <a:avLst/>
          </a:prstGeom>
          <a:noFill/>
          <a:ln cap="flat" cmpd="sng" w="9525">
            <a:solidFill>
              <a:schemeClr val="dk1"/>
            </a:solidFill>
            <a:prstDash val="solid"/>
            <a:round/>
            <a:headEnd len="med" w="med" type="none"/>
            <a:tailEnd len="med" w="med" type="none"/>
          </a:ln>
        </p:spPr>
      </p:cxnSp>
      <p:grpSp>
        <p:nvGrpSpPr>
          <p:cNvPr id="85" name="Google Shape;85;p7"/>
          <p:cNvGrpSpPr/>
          <p:nvPr/>
        </p:nvGrpSpPr>
        <p:grpSpPr>
          <a:xfrm>
            <a:off x="8563175" y="1916450"/>
            <a:ext cx="580825" cy="1529800"/>
            <a:chOff x="8563175" y="1916450"/>
            <a:chExt cx="580825" cy="1529800"/>
          </a:xfrm>
        </p:grpSpPr>
        <p:sp>
          <p:nvSpPr>
            <p:cNvPr id="86" name="Google Shape;86;p7"/>
            <p:cNvSpPr/>
            <p:nvPr/>
          </p:nvSpPr>
          <p:spPr>
            <a:xfrm>
              <a:off x="8563175" y="1916450"/>
              <a:ext cx="580825" cy="1529800"/>
            </a:xfrm>
            <a:custGeom>
              <a:rect b="b" l="l" r="r" t="t"/>
              <a:pathLst>
                <a:path extrusionOk="0" h="61192" w="23233">
                  <a:moveTo>
                    <a:pt x="0" y="0"/>
                  </a:moveTo>
                  <a:lnTo>
                    <a:pt x="0" y="61192"/>
                  </a:lnTo>
                  <a:lnTo>
                    <a:pt x="23233" y="61192"/>
                  </a:lnTo>
                  <a:lnTo>
                    <a:pt x="2323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7"/>
            <p:cNvSpPr/>
            <p:nvPr/>
          </p:nvSpPr>
          <p:spPr>
            <a:xfrm>
              <a:off x="8563175" y="2350325"/>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 name="Google Shape;88;p7"/>
          <p:cNvGrpSpPr/>
          <p:nvPr/>
        </p:nvGrpSpPr>
        <p:grpSpPr>
          <a:xfrm>
            <a:off x="6391625" y="4313950"/>
            <a:ext cx="1055100" cy="829550"/>
            <a:chOff x="6391625" y="4313950"/>
            <a:chExt cx="1055100" cy="829550"/>
          </a:xfrm>
        </p:grpSpPr>
        <p:sp>
          <p:nvSpPr>
            <p:cNvPr id="89" name="Google Shape;89;p7"/>
            <p:cNvSpPr/>
            <p:nvPr/>
          </p:nvSpPr>
          <p:spPr>
            <a:xfrm>
              <a:off x="6391625" y="4313950"/>
              <a:ext cx="1055100" cy="829550"/>
            </a:xfrm>
            <a:custGeom>
              <a:rect b="b" l="l" r="r" t="t"/>
              <a:pathLst>
                <a:path extrusionOk="0" h="33182" w="42204">
                  <a:moveTo>
                    <a:pt x="0" y="0"/>
                  </a:moveTo>
                  <a:lnTo>
                    <a:pt x="0" y="33182"/>
                  </a:lnTo>
                  <a:lnTo>
                    <a:pt x="42204" y="33182"/>
                  </a:lnTo>
                  <a:lnTo>
                    <a:pt x="422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7"/>
            <p:cNvSpPr/>
            <p:nvPr/>
          </p:nvSpPr>
          <p:spPr>
            <a:xfrm>
              <a:off x="6391625" y="4313950"/>
              <a:ext cx="527125" cy="829550"/>
            </a:xfrm>
            <a:custGeom>
              <a:rect b="b" l="l" r="r" t="t"/>
              <a:pathLst>
                <a:path extrusionOk="0" h="33182" w="21085">
                  <a:moveTo>
                    <a:pt x="10534" y="0"/>
                  </a:moveTo>
                  <a:lnTo>
                    <a:pt x="0" y="33182"/>
                  </a:lnTo>
                  <a:lnTo>
                    <a:pt x="21085"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7"/>
            <p:cNvSpPr/>
            <p:nvPr/>
          </p:nvSpPr>
          <p:spPr>
            <a:xfrm>
              <a:off x="6918725" y="4313950"/>
              <a:ext cx="528000" cy="829550"/>
            </a:xfrm>
            <a:custGeom>
              <a:rect b="b" l="l" r="r" t="t"/>
              <a:pathLst>
                <a:path extrusionOk="0" h="33182" w="21120">
                  <a:moveTo>
                    <a:pt x="10552" y="0"/>
                  </a:moveTo>
                  <a:lnTo>
                    <a:pt x="1" y="33182"/>
                  </a:lnTo>
                  <a:lnTo>
                    <a:pt x="21120" y="33182"/>
                  </a:lnTo>
                  <a:lnTo>
                    <a:pt x="105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2" name="Shape 92"/>
        <p:cNvGrpSpPr/>
        <p:nvPr/>
      </p:nvGrpSpPr>
      <p:grpSpPr>
        <a:xfrm>
          <a:off x="0" y="0"/>
          <a:ext cx="0" cy="0"/>
          <a:chOff x="0" y="0"/>
          <a:chExt cx="0" cy="0"/>
        </a:xfrm>
      </p:grpSpPr>
      <p:sp>
        <p:nvSpPr>
          <p:cNvPr id="93" name="Google Shape;93;p8"/>
          <p:cNvSpPr txBox="1"/>
          <p:nvPr>
            <p:ph type="title"/>
          </p:nvPr>
        </p:nvSpPr>
        <p:spPr>
          <a:xfrm>
            <a:off x="967875" y="1307100"/>
            <a:ext cx="5607000" cy="2529300"/>
          </a:xfrm>
          <a:prstGeom prst="rect">
            <a:avLst/>
          </a:prstGeom>
        </p:spPr>
        <p:txBody>
          <a:bodyPr anchorCtr="0" anchor="ctr" bIns="91425" lIns="91425" spcFirstLastPara="1" rIns="91425" wrap="square" tIns="91425">
            <a:noAutofit/>
          </a:bodyPr>
          <a:lstStyle>
            <a:lvl1pPr lvl="0">
              <a:lnSpc>
                <a:spcPct val="80000"/>
              </a:lnSpc>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94" name="Google Shape;94;p8"/>
          <p:cNvGrpSpPr/>
          <p:nvPr/>
        </p:nvGrpSpPr>
        <p:grpSpPr>
          <a:xfrm>
            <a:off x="8237525" y="2281950"/>
            <a:ext cx="906475" cy="1331750"/>
            <a:chOff x="8237525" y="2281950"/>
            <a:chExt cx="906475" cy="1331750"/>
          </a:xfrm>
        </p:grpSpPr>
        <p:sp>
          <p:nvSpPr>
            <p:cNvPr id="95" name="Google Shape;95;p8"/>
            <p:cNvSpPr/>
            <p:nvPr/>
          </p:nvSpPr>
          <p:spPr>
            <a:xfrm>
              <a:off x="8237525" y="2281950"/>
              <a:ext cx="906475" cy="1331750"/>
            </a:xfrm>
            <a:custGeom>
              <a:rect b="b" l="l" r="r" t="t"/>
              <a:pathLst>
                <a:path extrusionOk="0" h="53270" w="36259">
                  <a:moveTo>
                    <a:pt x="1" y="0"/>
                  </a:moveTo>
                  <a:lnTo>
                    <a:pt x="1" y="53270"/>
                  </a:lnTo>
                  <a:lnTo>
                    <a:pt x="36259" y="53270"/>
                  </a:lnTo>
                  <a:lnTo>
                    <a:pt x="3625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8"/>
            <p:cNvSpPr/>
            <p:nvPr/>
          </p:nvSpPr>
          <p:spPr>
            <a:xfrm>
              <a:off x="8500450" y="2375150"/>
              <a:ext cx="418025" cy="418025"/>
            </a:xfrm>
            <a:custGeom>
              <a:rect b="b" l="l" r="r" t="t"/>
              <a:pathLst>
                <a:path extrusionOk="0" h="16721" w="16721">
                  <a:moveTo>
                    <a:pt x="8369" y="1"/>
                  </a:moveTo>
                  <a:cubicBezTo>
                    <a:pt x="3746" y="1"/>
                    <a:pt x="0" y="3747"/>
                    <a:pt x="0" y="8369"/>
                  </a:cubicBezTo>
                  <a:cubicBezTo>
                    <a:pt x="0" y="12975"/>
                    <a:pt x="3746" y="16721"/>
                    <a:pt x="8369" y="16721"/>
                  </a:cubicBezTo>
                  <a:cubicBezTo>
                    <a:pt x="12974" y="16721"/>
                    <a:pt x="16720" y="12975"/>
                    <a:pt x="16720" y="8369"/>
                  </a:cubicBezTo>
                  <a:cubicBezTo>
                    <a:pt x="16720" y="3747"/>
                    <a:pt x="12974" y="1"/>
                    <a:pt x="83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8"/>
            <p:cNvSpPr/>
            <p:nvPr/>
          </p:nvSpPr>
          <p:spPr>
            <a:xfrm>
              <a:off x="8500450" y="2617450"/>
              <a:ext cx="418025" cy="418025"/>
            </a:xfrm>
            <a:custGeom>
              <a:rect b="b" l="l" r="r" t="t"/>
              <a:pathLst>
                <a:path extrusionOk="0" h="16721" w="16721">
                  <a:moveTo>
                    <a:pt x="8369" y="1"/>
                  </a:moveTo>
                  <a:cubicBezTo>
                    <a:pt x="3746" y="1"/>
                    <a:pt x="0" y="3747"/>
                    <a:pt x="0" y="8369"/>
                  </a:cubicBezTo>
                  <a:cubicBezTo>
                    <a:pt x="0" y="12974"/>
                    <a:pt x="3746" y="16720"/>
                    <a:pt x="8369" y="16720"/>
                  </a:cubicBezTo>
                  <a:cubicBezTo>
                    <a:pt x="12974" y="16720"/>
                    <a:pt x="16720" y="12974"/>
                    <a:pt x="16720" y="8369"/>
                  </a:cubicBezTo>
                  <a:cubicBezTo>
                    <a:pt x="16720" y="3747"/>
                    <a:pt x="12974" y="1"/>
                    <a:pt x="8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8"/>
            <p:cNvSpPr/>
            <p:nvPr/>
          </p:nvSpPr>
          <p:spPr>
            <a:xfrm>
              <a:off x="8500450" y="2860175"/>
              <a:ext cx="418025" cy="418025"/>
            </a:xfrm>
            <a:custGeom>
              <a:rect b="b" l="l" r="r" t="t"/>
              <a:pathLst>
                <a:path extrusionOk="0" h="16721" w="16721">
                  <a:moveTo>
                    <a:pt x="8369" y="0"/>
                  </a:moveTo>
                  <a:cubicBezTo>
                    <a:pt x="3746" y="0"/>
                    <a:pt x="0" y="3746"/>
                    <a:pt x="0" y="8369"/>
                  </a:cubicBezTo>
                  <a:cubicBezTo>
                    <a:pt x="0" y="12974"/>
                    <a:pt x="3746" y="16720"/>
                    <a:pt x="8369" y="16720"/>
                  </a:cubicBezTo>
                  <a:cubicBezTo>
                    <a:pt x="12974" y="16720"/>
                    <a:pt x="16720" y="12974"/>
                    <a:pt x="16720" y="8369"/>
                  </a:cubicBezTo>
                  <a:cubicBezTo>
                    <a:pt x="16720" y="3746"/>
                    <a:pt x="12974" y="0"/>
                    <a:pt x="836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8"/>
            <p:cNvSpPr/>
            <p:nvPr/>
          </p:nvSpPr>
          <p:spPr>
            <a:xfrm>
              <a:off x="8500450" y="3102475"/>
              <a:ext cx="418025" cy="417575"/>
            </a:xfrm>
            <a:custGeom>
              <a:rect b="b" l="l" r="r" t="t"/>
              <a:pathLst>
                <a:path extrusionOk="0" h="16703" w="16721">
                  <a:moveTo>
                    <a:pt x="8369" y="0"/>
                  </a:moveTo>
                  <a:cubicBezTo>
                    <a:pt x="3746" y="0"/>
                    <a:pt x="0" y="3746"/>
                    <a:pt x="0" y="8351"/>
                  </a:cubicBezTo>
                  <a:cubicBezTo>
                    <a:pt x="0" y="12974"/>
                    <a:pt x="3746" y="16703"/>
                    <a:pt x="8369" y="16703"/>
                  </a:cubicBezTo>
                  <a:cubicBezTo>
                    <a:pt x="12974" y="16703"/>
                    <a:pt x="16720" y="12974"/>
                    <a:pt x="16720" y="8351"/>
                  </a:cubicBezTo>
                  <a:cubicBezTo>
                    <a:pt x="16720" y="3746"/>
                    <a:pt x="12974" y="0"/>
                    <a:pt x="83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 name="Google Shape;100;p8"/>
          <p:cNvGrpSpPr/>
          <p:nvPr/>
        </p:nvGrpSpPr>
        <p:grpSpPr>
          <a:xfrm>
            <a:off x="8430775" y="204800"/>
            <a:ext cx="1072775" cy="1072775"/>
            <a:chOff x="6124575" y="1181225"/>
            <a:chExt cx="1072775" cy="1072775"/>
          </a:xfrm>
        </p:grpSpPr>
        <p:sp>
          <p:nvSpPr>
            <p:cNvPr id="101" name="Google Shape;101;p8"/>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8"/>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8"/>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8"/>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8"/>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8"/>
          <p:cNvSpPr/>
          <p:nvPr/>
        </p:nvSpPr>
        <p:spPr>
          <a:xfrm>
            <a:off x="8231650" y="481500"/>
            <a:ext cx="398250" cy="461850"/>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8"/>
          <p:cNvSpPr/>
          <p:nvPr/>
        </p:nvSpPr>
        <p:spPr>
          <a:xfrm rot="5838800">
            <a:off x="8614115" y="1062458"/>
            <a:ext cx="398264" cy="461866"/>
          </a:xfrm>
          <a:custGeom>
            <a:rect b="b" l="l" r="r" t="t"/>
            <a:pathLst>
              <a:path extrusionOk="0" h="18474" w="15930">
                <a:moveTo>
                  <a:pt x="13919" y="1"/>
                </a:moveTo>
                <a:cubicBezTo>
                  <a:pt x="6238" y="1"/>
                  <a:pt x="0" y="6238"/>
                  <a:pt x="0" y="13920"/>
                </a:cubicBezTo>
                <a:lnTo>
                  <a:pt x="0" y="16480"/>
                </a:lnTo>
                <a:cubicBezTo>
                  <a:pt x="0" y="17597"/>
                  <a:pt x="911" y="18473"/>
                  <a:pt x="2011" y="18473"/>
                </a:cubicBezTo>
                <a:cubicBezTo>
                  <a:pt x="9692" y="18473"/>
                  <a:pt x="15930" y="12253"/>
                  <a:pt x="15930" y="4554"/>
                </a:cubicBezTo>
                <a:lnTo>
                  <a:pt x="15930" y="1994"/>
                </a:lnTo>
                <a:cubicBezTo>
                  <a:pt x="15930" y="877"/>
                  <a:pt x="15019" y="1"/>
                  <a:pt x="13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8"/>
          <p:cNvGrpSpPr/>
          <p:nvPr/>
        </p:nvGrpSpPr>
        <p:grpSpPr>
          <a:xfrm>
            <a:off x="5111000" y="4604221"/>
            <a:ext cx="1529800" cy="539528"/>
            <a:chOff x="5226888" y="4555663"/>
            <a:chExt cx="1529800" cy="580825"/>
          </a:xfrm>
        </p:grpSpPr>
        <p:sp>
          <p:nvSpPr>
            <p:cNvPr id="112" name="Google Shape;112;p8"/>
            <p:cNvSpPr/>
            <p:nvPr/>
          </p:nvSpPr>
          <p:spPr>
            <a:xfrm rot="5400000">
              <a:off x="5701375" y="4081175"/>
              <a:ext cx="580825" cy="1529800"/>
            </a:xfrm>
            <a:custGeom>
              <a:rect b="b" l="l" r="r" t="t"/>
              <a:pathLst>
                <a:path extrusionOk="0" h="61192" w="23233">
                  <a:moveTo>
                    <a:pt x="0" y="0"/>
                  </a:moveTo>
                  <a:lnTo>
                    <a:pt x="0" y="61192"/>
                  </a:lnTo>
                  <a:lnTo>
                    <a:pt x="23233" y="61192"/>
                  </a:lnTo>
                  <a:lnTo>
                    <a:pt x="232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8"/>
            <p:cNvSpPr/>
            <p:nvPr/>
          </p:nvSpPr>
          <p:spPr>
            <a:xfrm rot="5400000">
              <a:off x="5826163" y="4389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9"/>
          <p:cNvSpPr txBox="1"/>
          <p:nvPr>
            <p:ph type="title"/>
          </p:nvPr>
        </p:nvSpPr>
        <p:spPr>
          <a:xfrm>
            <a:off x="967887" y="1509400"/>
            <a:ext cx="4575900" cy="14049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8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116" name="Google Shape;116;p9"/>
          <p:cNvSpPr txBox="1"/>
          <p:nvPr>
            <p:ph idx="1" type="subTitle"/>
          </p:nvPr>
        </p:nvSpPr>
        <p:spPr>
          <a:xfrm>
            <a:off x="967887" y="2950500"/>
            <a:ext cx="45759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grpSp>
        <p:nvGrpSpPr>
          <p:cNvPr id="117" name="Google Shape;117;p9"/>
          <p:cNvGrpSpPr/>
          <p:nvPr/>
        </p:nvGrpSpPr>
        <p:grpSpPr>
          <a:xfrm>
            <a:off x="8384363" y="3109888"/>
            <a:ext cx="759625" cy="678075"/>
            <a:chOff x="8384363" y="3109888"/>
            <a:chExt cx="759625" cy="678075"/>
          </a:xfrm>
        </p:grpSpPr>
        <p:sp>
          <p:nvSpPr>
            <p:cNvPr id="118" name="Google Shape;118;p9"/>
            <p:cNvSpPr/>
            <p:nvPr/>
          </p:nvSpPr>
          <p:spPr>
            <a:xfrm rot="5400000">
              <a:off x="8425288" y="3068963"/>
              <a:ext cx="677775" cy="759625"/>
            </a:xfrm>
            <a:custGeom>
              <a:rect b="b" l="l" r="r" t="t"/>
              <a:pathLst>
                <a:path extrusionOk="0" h="30385" w="27111">
                  <a:moveTo>
                    <a:pt x="0" y="0"/>
                  </a:moveTo>
                  <a:lnTo>
                    <a:pt x="0" y="30385"/>
                  </a:lnTo>
                  <a:lnTo>
                    <a:pt x="27111" y="30385"/>
                  </a:lnTo>
                  <a:lnTo>
                    <a:pt x="27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
            <p:cNvSpPr/>
            <p:nvPr/>
          </p:nvSpPr>
          <p:spPr>
            <a:xfrm rot="5400000">
              <a:off x="8594650" y="3238625"/>
              <a:ext cx="339050" cy="759625"/>
            </a:xfrm>
            <a:custGeom>
              <a:rect b="b" l="l" r="r" t="t"/>
              <a:pathLst>
                <a:path extrusionOk="0" h="30385" w="13562">
                  <a:moveTo>
                    <a:pt x="13562" y="0"/>
                  </a:moveTo>
                  <a:lnTo>
                    <a:pt x="1" y="15192"/>
                  </a:lnTo>
                  <a:lnTo>
                    <a:pt x="13562" y="30385"/>
                  </a:lnTo>
                  <a:lnTo>
                    <a:pt x="1356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 name="Google Shape;120;p9"/>
          <p:cNvGrpSpPr/>
          <p:nvPr/>
        </p:nvGrpSpPr>
        <p:grpSpPr>
          <a:xfrm>
            <a:off x="8383763" y="3787638"/>
            <a:ext cx="760225" cy="678100"/>
            <a:chOff x="8383763" y="3787638"/>
            <a:chExt cx="760225" cy="678100"/>
          </a:xfrm>
        </p:grpSpPr>
        <p:sp>
          <p:nvSpPr>
            <p:cNvPr id="121" name="Google Shape;121;p9"/>
            <p:cNvSpPr/>
            <p:nvPr/>
          </p:nvSpPr>
          <p:spPr>
            <a:xfrm rot="5400000">
              <a:off x="8424675" y="3746725"/>
              <a:ext cx="678100" cy="759925"/>
            </a:xfrm>
            <a:custGeom>
              <a:rect b="b" l="l" r="r" t="t"/>
              <a:pathLst>
                <a:path extrusionOk="0" h="30397" w="27124">
                  <a:moveTo>
                    <a:pt x="1" y="0"/>
                  </a:moveTo>
                  <a:lnTo>
                    <a:pt x="1" y="30397"/>
                  </a:lnTo>
                  <a:lnTo>
                    <a:pt x="27123" y="30397"/>
                  </a:lnTo>
                  <a:lnTo>
                    <a:pt x="2712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9"/>
            <p:cNvSpPr/>
            <p:nvPr/>
          </p:nvSpPr>
          <p:spPr>
            <a:xfrm rot="5400000">
              <a:off x="8594800" y="3916250"/>
              <a:ext cx="338750" cy="759625"/>
            </a:xfrm>
            <a:custGeom>
              <a:rect b="b" l="l" r="r" t="t"/>
              <a:pathLst>
                <a:path extrusionOk="0" h="30385" w="13550">
                  <a:moveTo>
                    <a:pt x="13549" y="0"/>
                  </a:moveTo>
                  <a:lnTo>
                    <a:pt x="0" y="15192"/>
                  </a:lnTo>
                  <a:lnTo>
                    <a:pt x="13549" y="30385"/>
                  </a:lnTo>
                  <a:lnTo>
                    <a:pt x="1354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 name="Google Shape;123;p9"/>
          <p:cNvGrpSpPr/>
          <p:nvPr/>
        </p:nvGrpSpPr>
        <p:grpSpPr>
          <a:xfrm>
            <a:off x="8384363" y="4465713"/>
            <a:ext cx="759625" cy="677775"/>
            <a:chOff x="8384363" y="4465713"/>
            <a:chExt cx="759625" cy="677775"/>
          </a:xfrm>
        </p:grpSpPr>
        <p:sp>
          <p:nvSpPr>
            <p:cNvPr id="124" name="Google Shape;124;p9"/>
            <p:cNvSpPr/>
            <p:nvPr/>
          </p:nvSpPr>
          <p:spPr>
            <a:xfrm rot="5400000">
              <a:off x="8425288" y="4424788"/>
              <a:ext cx="677775" cy="759625"/>
            </a:xfrm>
            <a:custGeom>
              <a:rect b="b" l="l" r="r" t="t"/>
              <a:pathLst>
                <a:path extrusionOk="0" h="30385" w="27111">
                  <a:moveTo>
                    <a:pt x="0" y="0"/>
                  </a:moveTo>
                  <a:lnTo>
                    <a:pt x="0" y="30385"/>
                  </a:lnTo>
                  <a:lnTo>
                    <a:pt x="27111" y="30385"/>
                  </a:lnTo>
                  <a:lnTo>
                    <a:pt x="271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
            <p:cNvSpPr/>
            <p:nvPr/>
          </p:nvSpPr>
          <p:spPr>
            <a:xfrm rot="5400000">
              <a:off x="8594800" y="4594000"/>
              <a:ext cx="338750" cy="759625"/>
            </a:xfrm>
            <a:custGeom>
              <a:rect b="b" l="l" r="r" t="t"/>
              <a:pathLst>
                <a:path extrusionOk="0" h="30385" w="13550">
                  <a:moveTo>
                    <a:pt x="13550" y="0"/>
                  </a:moveTo>
                  <a:lnTo>
                    <a:pt x="1" y="15192"/>
                  </a:lnTo>
                  <a:lnTo>
                    <a:pt x="13550" y="30385"/>
                  </a:lnTo>
                  <a:lnTo>
                    <a:pt x="135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 name="Google Shape;126;p9"/>
          <p:cNvSpPr/>
          <p:nvPr/>
        </p:nvSpPr>
        <p:spPr>
          <a:xfrm>
            <a:off x="8383775" y="2466625"/>
            <a:ext cx="760226" cy="643575"/>
          </a:xfrm>
          <a:custGeom>
            <a:rect b="b" l="l" r="r" t="t"/>
            <a:pathLst>
              <a:path extrusionOk="0" h="25743" w="25742">
                <a:moveTo>
                  <a:pt x="25742" y="1"/>
                </a:moveTo>
                <a:lnTo>
                  <a:pt x="12390" y="13335"/>
                </a:lnTo>
                <a:lnTo>
                  <a:pt x="0" y="25742"/>
                </a:lnTo>
                <a:lnTo>
                  <a:pt x="25742" y="25742"/>
                </a:lnTo>
                <a:lnTo>
                  <a:pt x="2574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9"/>
          <p:cNvGrpSpPr/>
          <p:nvPr/>
        </p:nvGrpSpPr>
        <p:grpSpPr>
          <a:xfrm>
            <a:off x="8430775" y="662450"/>
            <a:ext cx="1072775" cy="1072775"/>
            <a:chOff x="6124575" y="1181225"/>
            <a:chExt cx="1072775" cy="1072775"/>
          </a:xfrm>
        </p:grpSpPr>
        <p:sp>
          <p:nvSpPr>
            <p:cNvPr id="128" name="Google Shape;128;p9"/>
            <p:cNvSpPr/>
            <p:nvPr/>
          </p:nvSpPr>
          <p:spPr>
            <a:xfrm>
              <a:off x="6124575" y="1181225"/>
              <a:ext cx="212250" cy="211650"/>
            </a:xfrm>
            <a:custGeom>
              <a:rect b="b" l="l" r="r" t="t"/>
              <a:pathLst>
                <a:path extrusionOk="0" h="8466" w="8490">
                  <a:moveTo>
                    <a:pt x="4072" y="1"/>
                  </a:moveTo>
                  <a:lnTo>
                    <a:pt x="0" y="4061"/>
                  </a:lnTo>
                  <a:lnTo>
                    <a:pt x="0" y="8466"/>
                  </a:lnTo>
                  <a:lnTo>
                    <a:pt x="848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
            <p:cNvSpPr/>
            <p:nvPr/>
          </p:nvSpPr>
          <p:spPr>
            <a:xfrm>
              <a:off x="6124575" y="1181225"/>
              <a:ext cx="457500" cy="456925"/>
            </a:xfrm>
            <a:custGeom>
              <a:rect b="b" l="l" r="r" t="t"/>
              <a:pathLst>
                <a:path extrusionOk="0" h="18277" w="18300">
                  <a:moveTo>
                    <a:pt x="13895" y="1"/>
                  </a:moveTo>
                  <a:lnTo>
                    <a:pt x="0" y="13871"/>
                  </a:lnTo>
                  <a:lnTo>
                    <a:pt x="0" y="18277"/>
                  </a:lnTo>
                  <a:lnTo>
                    <a:pt x="183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a:off x="6124575" y="1181225"/>
              <a:ext cx="702475" cy="702500"/>
            </a:xfrm>
            <a:custGeom>
              <a:rect b="b" l="l" r="r" t="t"/>
              <a:pathLst>
                <a:path extrusionOk="0" h="28100" w="28099">
                  <a:moveTo>
                    <a:pt x="23693" y="1"/>
                  </a:moveTo>
                  <a:lnTo>
                    <a:pt x="0" y="23694"/>
                  </a:lnTo>
                  <a:lnTo>
                    <a:pt x="0" y="28099"/>
                  </a:lnTo>
                  <a:lnTo>
                    <a:pt x="2809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p:nvPr/>
          </p:nvSpPr>
          <p:spPr>
            <a:xfrm>
              <a:off x="6124575" y="1181225"/>
              <a:ext cx="947750" cy="947775"/>
            </a:xfrm>
            <a:custGeom>
              <a:rect b="b" l="l" r="r" t="t"/>
              <a:pathLst>
                <a:path extrusionOk="0" h="37911" w="37910">
                  <a:moveTo>
                    <a:pt x="33504" y="1"/>
                  </a:moveTo>
                  <a:lnTo>
                    <a:pt x="0" y="33505"/>
                  </a:lnTo>
                  <a:lnTo>
                    <a:pt x="0" y="37910"/>
                  </a:lnTo>
                  <a:lnTo>
                    <a:pt x="3791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
            <p:cNvSpPr/>
            <p:nvPr/>
          </p:nvSpPr>
          <p:spPr>
            <a:xfrm>
              <a:off x="6134675" y="119135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p:nvPr/>
          </p:nvSpPr>
          <p:spPr>
            <a:xfrm>
              <a:off x="6380250" y="143632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
            <p:cNvSpPr/>
            <p:nvPr/>
          </p:nvSpPr>
          <p:spPr>
            <a:xfrm>
              <a:off x="6625525" y="168187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
            <p:cNvSpPr/>
            <p:nvPr/>
          </p:nvSpPr>
          <p:spPr>
            <a:xfrm>
              <a:off x="6870775" y="192715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9"/>
          <p:cNvSpPr/>
          <p:nvPr/>
        </p:nvSpPr>
        <p:spPr>
          <a:xfrm rot="-2038101">
            <a:off x="8316299" y="189444"/>
            <a:ext cx="513684" cy="1027339"/>
          </a:xfrm>
          <a:custGeom>
            <a:rect b="b" l="l" r="r" t="t"/>
            <a:pathLst>
              <a:path extrusionOk="0" h="67890" w="33946">
                <a:moveTo>
                  <a:pt x="1" y="0"/>
                </a:moveTo>
                <a:lnTo>
                  <a:pt x="1" y="67889"/>
                </a:lnTo>
                <a:lnTo>
                  <a:pt x="33946" y="33945"/>
                </a:ln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7" name="Shape 137"/>
        <p:cNvGrpSpPr/>
        <p:nvPr/>
      </p:nvGrpSpPr>
      <p:grpSpPr>
        <a:xfrm>
          <a:off x="0" y="0"/>
          <a:ext cx="0" cy="0"/>
          <a:chOff x="0" y="0"/>
          <a:chExt cx="0" cy="0"/>
        </a:xfrm>
      </p:grpSpPr>
      <p:sp>
        <p:nvSpPr>
          <p:cNvPr id="138" name="Google Shape;138;p10"/>
          <p:cNvSpPr/>
          <p:nvPr>
            <p:ph idx="2" type="pic"/>
          </p:nvPr>
        </p:nvSpPr>
        <p:spPr>
          <a:xfrm>
            <a:off x="0" y="0"/>
            <a:ext cx="9144000" cy="5143500"/>
          </a:xfrm>
          <a:prstGeom prst="rect">
            <a:avLst/>
          </a:prstGeom>
          <a:noFill/>
          <a:ln>
            <a:noFill/>
          </a:ln>
        </p:spPr>
      </p:sp>
      <p:sp>
        <p:nvSpPr>
          <p:cNvPr id="139" name="Google Shape;139;p10"/>
          <p:cNvSpPr txBox="1"/>
          <p:nvPr>
            <p:ph type="title"/>
          </p:nvPr>
        </p:nvSpPr>
        <p:spPr>
          <a:xfrm>
            <a:off x="713225" y="4031300"/>
            <a:ext cx="5929200" cy="572700"/>
          </a:xfrm>
          <a:prstGeom prst="rect">
            <a:avLst/>
          </a:prstGeom>
          <a:solidFill>
            <a:schemeClr val="lt1"/>
          </a:solidFill>
        </p:spPr>
        <p:txBody>
          <a:bodyPr anchorCtr="0" anchor="t" bIns="91425" lIns="91425" spcFirstLastPara="1" rIns="91425" wrap="square" tIns="91425">
            <a:noAutofit/>
          </a:bodyPr>
          <a:lstStyle>
            <a:lvl1pPr lvl="0" rtl="0">
              <a:spcBef>
                <a:spcPts val="0"/>
              </a:spcBef>
              <a:spcAft>
                <a:spcPts val="0"/>
              </a:spcAft>
              <a:buSzPts val="3000"/>
              <a:buNone/>
              <a:defRPr sz="25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theme" Target="../theme/theme1.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Phudu Medium"/>
              <a:buNone/>
              <a:defRPr sz="3000">
                <a:solidFill>
                  <a:schemeClr val="dk1"/>
                </a:solidFill>
                <a:latin typeface="Phudu Medium"/>
                <a:ea typeface="Phudu Medium"/>
                <a:cs typeface="Phudu Medium"/>
                <a:sym typeface="Phudu Medium"/>
              </a:defRPr>
            </a:lvl1pPr>
            <a:lvl2pPr lvl="1"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2pPr>
            <a:lvl3pPr lvl="2"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3pPr>
            <a:lvl4pPr lvl="3"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4pPr>
            <a:lvl5pPr lvl="4"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5pPr>
            <a:lvl6pPr lvl="5"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6pPr>
            <a:lvl7pPr lvl="6"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7pPr>
            <a:lvl8pPr lvl="7"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8pPr>
            <a:lvl9pPr lvl="8" rtl="0">
              <a:spcBef>
                <a:spcPts val="0"/>
              </a:spcBef>
              <a:spcAft>
                <a:spcPts val="0"/>
              </a:spcAft>
              <a:buClr>
                <a:schemeClr val="dk1"/>
              </a:buClr>
              <a:buSzPts val="3500"/>
              <a:buFont typeface="Phudu"/>
              <a:buNone/>
              <a:defRPr b="1" sz="3500">
                <a:solidFill>
                  <a:schemeClr val="dk1"/>
                </a:solidFill>
                <a:latin typeface="Phudu"/>
                <a:ea typeface="Phudu"/>
                <a:cs typeface="Phudu"/>
                <a:sym typeface="Phudu"/>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1pPr>
            <a:lvl2pPr indent="-304800" lvl="1" marL="9144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2pPr>
            <a:lvl3pPr indent="-304800" lvl="2" marL="13716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3pPr>
            <a:lvl4pPr indent="-304800" lvl="3" marL="18288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4pPr>
            <a:lvl5pPr indent="-304800" lvl="4" marL="22860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5pPr>
            <a:lvl6pPr indent="-304800" lvl="5" marL="27432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6pPr>
            <a:lvl7pPr indent="-304800" lvl="6" marL="32004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7pPr>
            <a:lvl8pPr indent="-304800" lvl="7" marL="36576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8pPr>
            <a:lvl9pPr indent="-304800" lvl="8" marL="4114800">
              <a:lnSpc>
                <a:spcPct val="100000"/>
              </a:lnSpc>
              <a:spcBef>
                <a:spcPts val="0"/>
              </a:spcBef>
              <a:spcAft>
                <a:spcPts val="0"/>
              </a:spcAft>
              <a:buClr>
                <a:schemeClr val="dk1"/>
              </a:buClr>
              <a:buSzPts val="1200"/>
              <a:buFont typeface="Commissioner"/>
              <a:buChar char="■"/>
              <a:defRPr sz="1200">
                <a:solidFill>
                  <a:schemeClr val="dk1"/>
                </a:solidFill>
                <a:latin typeface="Commissioner"/>
                <a:ea typeface="Commissioner"/>
                <a:cs typeface="Commissioner"/>
                <a:sym typeface="Commission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4"/>
          <p:cNvSpPr txBox="1"/>
          <p:nvPr>
            <p:ph type="ctrTitle"/>
          </p:nvPr>
        </p:nvSpPr>
        <p:spPr>
          <a:xfrm>
            <a:off x="967875" y="588300"/>
            <a:ext cx="6092700" cy="2255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Classroom observations </a:t>
            </a:r>
            <a:endParaRPr/>
          </a:p>
        </p:txBody>
      </p:sp>
      <p:sp>
        <p:nvSpPr>
          <p:cNvPr id="522" name="Google Shape;522;p34"/>
          <p:cNvSpPr txBox="1"/>
          <p:nvPr>
            <p:ph idx="1" type="subTitle"/>
          </p:nvPr>
        </p:nvSpPr>
        <p:spPr>
          <a:xfrm>
            <a:off x="967875" y="3042500"/>
            <a:ext cx="38469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523" name="Google Shape;523;p34"/>
          <p:cNvCxnSpPr/>
          <p:nvPr/>
        </p:nvCxnSpPr>
        <p:spPr>
          <a:xfrm>
            <a:off x="713225" y="533800"/>
            <a:ext cx="0" cy="3039000"/>
          </a:xfrm>
          <a:prstGeom prst="straightConnector1">
            <a:avLst/>
          </a:prstGeom>
          <a:noFill/>
          <a:ln cap="flat" cmpd="sng" w="9525">
            <a:solidFill>
              <a:schemeClr val="dk1"/>
            </a:solidFill>
            <a:prstDash val="solid"/>
            <a:round/>
            <a:headEnd len="med" w="med" type="none"/>
            <a:tailEnd len="med" w="med" type="none"/>
          </a:ln>
        </p:spPr>
      </p:cxnSp>
      <p:grpSp>
        <p:nvGrpSpPr>
          <p:cNvPr id="524" name="Google Shape;524;p34"/>
          <p:cNvGrpSpPr/>
          <p:nvPr/>
        </p:nvGrpSpPr>
        <p:grpSpPr>
          <a:xfrm>
            <a:off x="6757125" y="4313950"/>
            <a:ext cx="1055100" cy="829550"/>
            <a:chOff x="6757125" y="3689425"/>
            <a:chExt cx="1055100" cy="829550"/>
          </a:xfrm>
        </p:grpSpPr>
        <p:sp>
          <p:nvSpPr>
            <p:cNvPr id="525" name="Google Shape;525;p34"/>
            <p:cNvSpPr/>
            <p:nvPr/>
          </p:nvSpPr>
          <p:spPr>
            <a:xfrm>
              <a:off x="6757125" y="3689425"/>
              <a:ext cx="1055100" cy="829550"/>
            </a:xfrm>
            <a:custGeom>
              <a:rect b="b" l="l" r="r" t="t"/>
              <a:pathLst>
                <a:path extrusionOk="0" h="33182" w="42204">
                  <a:moveTo>
                    <a:pt x="0" y="0"/>
                  </a:moveTo>
                  <a:lnTo>
                    <a:pt x="0" y="33182"/>
                  </a:lnTo>
                  <a:lnTo>
                    <a:pt x="42204" y="33182"/>
                  </a:lnTo>
                  <a:lnTo>
                    <a:pt x="422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4"/>
            <p:cNvSpPr/>
            <p:nvPr/>
          </p:nvSpPr>
          <p:spPr>
            <a:xfrm>
              <a:off x="6757125" y="3689425"/>
              <a:ext cx="527125" cy="829550"/>
            </a:xfrm>
            <a:custGeom>
              <a:rect b="b" l="l" r="r" t="t"/>
              <a:pathLst>
                <a:path extrusionOk="0" h="33182" w="21085">
                  <a:moveTo>
                    <a:pt x="10534" y="0"/>
                  </a:moveTo>
                  <a:lnTo>
                    <a:pt x="0" y="33182"/>
                  </a:lnTo>
                  <a:lnTo>
                    <a:pt x="21085" y="33182"/>
                  </a:lnTo>
                  <a:lnTo>
                    <a:pt x="1053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4"/>
            <p:cNvSpPr/>
            <p:nvPr/>
          </p:nvSpPr>
          <p:spPr>
            <a:xfrm>
              <a:off x="7284225" y="3689425"/>
              <a:ext cx="528000" cy="829550"/>
            </a:xfrm>
            <a:custGeom>
              <a:rect b="b" l="l" r="r" t="t"/>
              <a:pathLst>
                <a:path extrusionOk="0" h="33182" w="21120">
                  <a:moveTo>
                    <a:pt x="10552" y="0"/>
                  </a:moveTo>
                  <a:lnTo>
                    <a:pt x="1" y="33182"/>
                  </a:lnTo>
                  <a:lnTo>
                    <a:pt x="21120" y="33182"/>
                  </a:lnTo>
                  <a:lnTo>
                    <a:pt x="10552"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34"/>
          <p:cNvGrpSpPr/>
          <p:nvPr/>
        </p:nvGrpSpPr>
        <p:grpSpPr>
          <a:xfrm>
            <a:off x="7812225" y="3811325"/>
            <a:ext cx="1331775" cy="1332175"/>
            <a:chOff x="7812225" y="3186800"/>
            <a:chExt cx="1331775" cy="1332175"/>
          </a:xfrm>
        </p:grpSpPr>
        <p:sp>
          <p:nvSpPr>
            <p:cNvPr id="529" name="Google Shape;529;p34"/>
            <p:cNvSpPr/>
            <p:nvPr/>
          </p:nvSpPr>
          <p:spPr>
            <a:xfrm>
              <a:off x="7812225" y="3186800"/>
              <a:ext cx="1331775" cy="1331750"/>
            </a:xfrm>
            <a:custGeom>
              <a:rect b="b" l="l" r="r" t="t"/>
              <a:pathLst>
                <a:path extrusionOk="0" h="53270" w="53271">
                  <a:moveTo>
                    <a:pt x="0" y="0"/>
                  </a:moveTo>
                  <a:lnTo>
                    <a:pt x="0" y="53270"/>
                  </a:lnTo>
                  <a:lnTo>
                    <a:pt x="53270" y="53270"/>
                  </a:lnTo>
                  <a:lnTo>
                    <a:pt x="5327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4"/>
            <p:cNvSpPr/>
            <p:nvPr/>
          </p:nvSpPr>
          <p:spPr>
            <a:xfrm>
              <a:off x="7812225" y="3186800"/>
              <a:ext cx="730325" cy="725175"/>
            </a:xfrm>
            <a:custGeom>
              <a:rect b="b" l="l" r="r" t="t"/>
              <a:pathLst>
                <a:path extrusionOk="0" h="29007" w="29213">
                  <a:moveTo>
                    <a:pt x="0" y="0"/>
                  </a:moveTo>
                  <a:lnTo>
                    <a:pt x="0" y="29006"/>
                  </a:lnTo>
                  <a:cubicBezTo>
                    <a:pt x="16067" y="29006"/>
                    <a:pt x="29110" y="16033"/>
                    <a:pt x="2921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4"/>
            <p:cNvSpPr/>
            <p:nvPr/>
          </p:nvSpPr>
          <p:spPr>
            <a:xfrm>
              <a:off x="7812225" y="3186800"/>
              <a:ext cx="445950" cy="440775"/>
            </a:xfrm>
            <a:custGeom>
              <a:rect b="b" l="l" r="r" t="t"/>
              <a:pathLst>
                <a:path extrusionOk="0" h="17631" w="17838">
                  <a:moveTo>
                    <a:pt x="0" y="0"/>
                  </a:moveTo>
                  <a:lnTo>
                    <a:pt x="0" y="17631"/>
                  </a:lnTo>
                  <a:cubicBezTo>
                    <a:pt x="9778" y="17631"/>
                    <a:pt x="17717" y="9743"/>
                    <a:pt x="1783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4"/>
            <p:cNvSpPr/>
            <p:nvPr/>
          </p:nvSpPr>
          <p:spPr>
            <a:xfrm>
              <a:off x="8413650" y="3793375"/>
              <a:ext cx="730350" cy="725600"/>
            </a:xfrm>
            <a:custGeom>
              <a:rect b="b" l="l" r="r" t="t"/>
              <a:pathLst>
                <a:path extrusionOk="0" h="29024" w="29214">
                  <a:moveTo>
                    <a:pt x="29213" y="1"/>
                  </a:moveTo>
                  <a:cubicBezTo>
                    <a:pt x="13146" y="1"/>
                    <a:pt x="104" y="12974"/>
                    <a:pt x="1" y="29024"/>
                  </a:cubicBezTo>
                  <a:lnTo>
                    <a:pt x="29213" y="29024"/>
                  </a:lnTo>
                  <a:lnTo>
                    <a:pt x="2921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4"/>
            <p:cNvSpPr/>
            <p:nvPr/>
          </p:nvSpPr>
          <p:spPr>
            <a:xfrm>
              <a:off x="8698475" y="4078200"/>
              <a:ext cx="445525" cy="440775"/>
            </a:xfrm>
            <a:custGeom>
              <a:rect b="b" l="l" r="r" t="t"/>
              <a:pathLst>
                <a:path extrusionOk="0" h="17631" w="17821">
                  <a:moveTo>
                    <a:pt x="17820" y="0"/>
                  </a:moveTo>
                  <a:cubicBezTo>
                    <a:pt x="8043" y="0"/>
                    <a:pt x="104" y="7871"/>
                    <a:pt x="1" y="17631"/>
                  </a:cubicBezTo>
                  <a:lnTo>
                    <a:pt x="17820" y="17631"/>
                  </a:lnTo>
                  <a:lnTo>
                    <a:pt x="1782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4" name="Google Shape;534;p34"/>
          <p:cNvGrpSpPr/>
          <p:nvPr/>
        </p:nvGrpSpPr>
        <p:grpSpPr>
          <a:xfrm>
            <a:off x="8571525" y="2281525"/>
            <a:ext cx="572505" cy="1529803"/>
            <a:chOff x="8571525" y="2281525"/>
            <a:chExt cx="572505" cy="1529803"/>
          </a:xfrm>
        </p:grpSpPr>
        <p:sp>
          <p:nvSpPr>
            <p:cNvPr id="535" name="Google Shape;535;p34"/>
            <p:cNvSpPr/>
            <p:nvPr/>
          </p:nvSpPr>
          <p:spPr>
            <a:xfrm>
              <a:off x="8571525" y="2281525"/>
              <a:ext cx="572171" cy="1529800"/>
            </a:xfrm>
            <a:custGeom>
              <a:rect b="b" l="l" r="r" t="t"/>
              <a:pathLst>
                <a:path extrusionOk="0" h="61192" w="23233">
                  <a:moveTo>
                    <a:pt x="0" y="0"/>
                  </a:moveTo>
                  <a:lnTo>
                    <a:pt x="0" y="61192"/>
                  </a:lnTo>
                  <a:lnTo>
                    <a:pt x="23233" y="61192"/>
                  </a:lnTo>
                  <a:lnTo>
                    <a:pt x="2323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4"/>
            <p:cNvSpPr/>
            <p:nvPr/>
          </p:nvSpPr>
          <p:spPr>
            <a:xfrm>
              <a:off x="8571850" y="3239125"/>
              <a:ext cx="572180" cy="572203"/>
            </a:xfrm>
            <a:custGeom>
              <a:rect b="b" l="l" r="r" t="t"/>
              <a:pathLst>
                <a:path extrusionOk="0" h="25743" w="25742">
                  <a:moveTo>
                    <a:pt x="25742" y="1"/>
                  </a:moveTo>
                  <a:lnTo>
                    <a:pt x="12390" y="13335"/>
                  </a:lnTo>
                  <a:lnTo>
                    <a:pt x="0" y="25742"/>
                  </a:lnTo>
                  <a:lnTo>
                    <a:pt x="25742" y="25742"/>
                  </a:lnTo>
                  <a:lnTo>
                    <a:pt x="2574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7" name="Google Shape;537;p34"/>
          <p:cNvGrpSpPr/>
          <p:nvPr/>
        </p:nvGrpSpPr>
        <p:grpSpPr>
          <a:xfrm rot="5400000">
            <a:off x="7853150" y="3092625"/>
            <a:ext cx="677775" cy="759625"/>
            <a:chOff x="7134450" y="3573500"/>
            <a:chExt cx="677775" cy="759625"/>
          </a:xfrm>
        </p:grpSpPr>
        <p:sp>
          <p:nvSpPr>
            <p:cNvPr id="538" name="Google Shape;538;p34"/>
            <p:cNvSpPr/>
            <p:nvPr/>
          </p:nvSpPr>
          <p:spPr>
            <a:xfrm>
              <a:off x="7134450" y="3573500"/>
              <a:ext cx="677775" cy="759625"/>
            </a:xfrm>
            <a:custGeom>
              <a:rect b="b" l="l" r="r" t="t"/>
              <a:pathLst>
                <a:path extrusionOk="0" h="30385" w="27111">
                  <a:moveTo>
                    <a:pt x="0" y="0"/>
                  </a:moveTo>
                  <a:lnTo>
                    <a:pt x="0" y="30385"/>
                  </a:lnTo>
                  <a:lnTo>
                    <a:pt x="27111" y="30385"/>
                  </a:lnTo>
                  <a:lnTo>
                    <a:pt x="271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4"/>
            <p:cNvSpPr/>
            <p:nvPr/>
          </p:nvSpPr>
          <p:spPr>
            <a:xfrm>
              <a:off x="7473175" y="3573500"/>
              <a:ext cx="338750" cy="759625"/>
            </a:xfrm>
            <a:custGeom>
              <a:rect b="b" l="l" r="r" t="t"/>
              <a:pathLst>
                <a:path extrusionOk="0" h="30385" w="13550">
                  <a:moveTo>
                    <a:pt x="13550" y="0"/>
                  </a:moveTo>
                  <a:lnTo>
                    <a:pt x="1" y="15192"/>
                  </a:lnTo>
                  <a:lnTo>
                    <a:pt x="13550" y="30385"/>
                  </a:lnTo>
                  <a:lnTo>
                    <a:pt x="13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34"/>
          <p:cNvGrpSpPr/>
          <p:nvPr/>
        </p:nvGrpSpPr>
        <p:grpSpPr>
          <a:xfrm rot="5400000">
            <a:off x="6914225" y="3407675"/>
            <a:ext cx="740900" cy="785000"/>
            <a:chOff x="7886000" y="2788500"/>
            <a:chExt cx="740900" cy="785000"/>
          </a:xfrm>
        </p:grpSpPr>
        <p:sp>
          <p:nvSpPr>
            <p:cNvPr id="541" name="Google Shape;541;p34"/>
            <p:cNvSpPr/>
            <p:nvPr/>
          </p:nvSpPr>
          <p:spPr>
            <a:xfrm>
              <a:off x="7886000" y="2788650"/>
              <a:ext cx="158375" cy="143825"/>
            </a:xfrm>
            <a:custGeom>
              <a:rect b="b" l="l" r="r" t="t"/>
              <a:pathLst>
                <a:path extrusionOk="0" h="5753" w="6335">
                  <a:moveTo>
                    <a:pt x="3170" y="0"/>
                  </a:moveTo>
                  <a:cubicBezTo>
                    <a:pt x="1875" y="0"/>
                    <a:pt x="706" y="885"/>
                    <a:pt x="382" y="2191"/>
                  </a:cubicBezTo>
                  <a:cubicBezTo>
                    <a:pt x="1" y="3727"/>
                    <a:pt x="941" y="5287"/>
                    <a:pt x="2489" y="5668"/>
                  </a:cubicBezTo>
                  <a:cubicBezTo>
                    <a:pt x="2718" y="5725"/>
                    <a:pt x="2948" y="5752"/>
                    <a:pt x="3174" y="5752"/>
                  </a:cubicBezTo>
                  <a:cubicBezTo>
                    <a:pt x="4464" y="5752"/>
                    <a:pt x="5640" y="4868"/>
                    <a:pt x="5954" y="3561"/>
                  </a:cubicBezTo>
                  <a:cubicBezTo>
                    <a:pt x="6335" y="2025"/>
                    <a:pt x="5394" y="465"/>
                    <a:pt x="3858" y="84"/>
                  </a:cubicBezTo>
                  <a:cubicBezTo>
                    <a:pt x="3627" y="27"/>
                    <a:pt x="3397" y="0"/>
                    <a:pt x="31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4"/>
            <p:cNvSpPr/>
            <p:nvPr/>
          </p:nvSpPr>
          <p:spPr>
            <a:xfrm>
              <a:off x="8176825" y="2788500"/>
              <a:ext cx="157775" cy="143800"/>
            </a:xfrm>
            <a:custGeom>
              <a:rect b="b" l="l" r="r" t="t"/>
              <a:pathLst>
                <a:path extrusionOk="0" h="5752" w="6311">
                  <a:moveTo>
                    <a:pt x="3149" y="1"/>
                  </a:moveTo>
                  <a:cubicBezTo>
                    <a:pt x="2414" y="1"/>
                    <a:pt x="1679" y="281"/>
                    <a:pt x="1119" y="840"/>
                  </a:cubicBezTo>
                  <a:cubicBezTo>
                    <a:pt x="0" y="1971"/>
                    <a:pt x="0" y="3781"/>
                    <a:pt x="1119" y="4912"/>
                  </a:cubicBezTo>
                  <a:cubicBezTo>
                    <a:pt x="1679" y="5472"/>
                    <a:pt x="2414" y="5751"/>
                    <a:pt x="3149" y="5751"/>
                  </a:cubicBezTo>
                  <a:cubicBezTo>
                    <a:pt x="3884" y="5751"/>
                    <a:pt x="4620" y="5472"/>
                    <a:pt x="5179" y="4912"/>
                  </a:cubicBezTo>
                  <a:cubicBezTo>
                    <a:pt x="6310" y="3781"/>
                    <a:pt x="6310" y="1971"/>
                    <a:pt x="5179" y="840"/>
                  </a:cubicBezTo>
                  <a:cubicBezTo>
                    <a:pt x="4620" y="281"/>
                    <a:pt x="3884" y="1"/>
                    <a:pt x="31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
            <p:cNvSpPr/>
            <p:nvPr/>
          </p:nvSpPr>
          <p:spPr>
            <a:xfrm>
              <a:off x="8467025" y="2788725"/>
              <a:ext cx="158375" cy="143750"/>
            </a:xfrm>
            <a:custGeom>
              <a:rect b="b" l="l" r="r" t="t"/>
              <a:pathLst>
                <a:path extrusionOk="0" h="5750" w="6335">
                  <a:moveTo>
                    <a:pt x="3180" y="1"/>
                  </a:moveTo>
                  <a:cubicBezTo>
                    <a:pt x="1881" y="1"/>
                    <a:pt x="707" y="878"/>
                    <a:pt x="382" y="2188"/>
                  </a:cubicBezTo>
                  <a:cubicBezTo>
                    <a:pt x="1" y="3736"/>
                    <a:pt x="941" y="5284"/>
                    <a:pt x="2489" y="5665"/>
                  </a:cubicBezTo>
                  <a:cubicBezTo>
                    <a:pt x="2720" y="5722"/>
                    <a:pt x="2951" y="5750"/>
                    <a:pt x="3179" y="5750"/>
                  </a:cubicBezTo>
                  <a:cubicBezTo>
                    <a:pt x="4467" y="5750"/>
                    <a:pt x="5640" y="4873"/>
                    <a:pt x="5954" y="3558"/>
                  </a:cubicBezTo>
                  <a:cubicBezTo>
                    <a:pt x="6335" y="2022"/>
                    <a:pt x="5394" y="462"/>
                    <a:pt x="3858" y="81"/>
                  </a:cubicBezTo>
                  <a:cubicBezTo>
                    <a:pt x="3631" y="27"/>
                    <a:pt x="3404" y="1"/>
                    <a:pt x="3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p:nvPr/>
          </p:nvSpPr>
          <p:spPr>
            <a:xfrm>
              <a:off x="7887500" y="3109650"/>
              <a:ext cx="158075" cy="143575"/>
            </a:xfrm>
            <a:custGeom>
              <a:rect b="b" l="l" r="r" t="t"/>
              <a:pathLst>
                <a:path extrusionOk="0" h="5743" w="6323">
                  <a:moveTo>
                    <a:pt x="3156" y="0"/>
                  </a:moveTo>
                  <a:cubicBezTo>
                    <a:pt x="1855" y="0"/>
                    <a:pt x="685" y="896"/>
                    <a:pt x="369" y="2210"/>
                  </a:cubicBezTo>
                  <a:cubicBezTo>
                    <a:pt x="0" y="3758"/>
                    <a:pt x="953" y="5306"/>
                    <a:pt x="2500" y="5663"/>
                  </a:cubicBezTo>
                  <a:cubicBezTo>
                    <a:pt x="2726" y="5717"/>
                    <a:pt x="2951" y="5742"/>
                    <a:pt x="3172" y="5742"/>
                  </a:cubicBezTo>
                  <a:cubicBezTo>
                    <a:pt x="4473" y="5742"/>
                    <a:pt x="5648" y="4854"/>
                    <a:pt x="5953" y="3532"/>
                  </a:cubicBezTo>
                  <a:cubicBezTo>
                    <a:pt x="6322" y="1996"/>
                    <a:pt x="5370" y="448"/>
                    <a:pt x="3822" y="79"/>
                  </a:cubicBezTo>
                  <a:cubicBezTo>
                    <a:pt x="3599" y="26"/>
                    <a:pt x="3375" y="0"/>
                    <a:pt x="315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4"/>
            <p:cNvSpPr/>
            <p:nvPr/>
          </p:nvSpPr>
          <p:spPr>
            <a:xfrm>
              <a:off x="8176825" y="3108550"/>
              <a:ext cx="157775" cy="143725"/>
            </a:xfrm>
            <a:custGeom>
              <a:rect b="b" l="l" r="r" t="t"/>
              <a:pathLst>
                <a:path extrusionOk="0" h="5749" w="6311">
                  <a:moveTo>
                    <a:pt x="3154" y="1"/>
                  </a:moveTo>
                  <a:cubicBezTo>
                    <a:pt x="2420" y="1"/>
                    <a:pt x="1685" y="284"/>
                    <a:pt x="1119" y="849"/>
                  </a:cubicBezTo>
                  <a:cubicBezTo>
                    <a:pt x="0" y="1968"/>
                    <a:pt x="0" y="3790"/>
                    <a:pt x="1119" y="4909"/>
                  </a:cubicBezTo>
                  <a:cubicBezTo>
                    <a:pt x="1685" y="5469"/>
                    <a:pt x="2420" y="5749"/>
                    <a:pt x="3154" y="5749"/>
                  </a:cubicBezTo>
                  <a:cubicBezTo>
                    <a:pt x="3887" y="5749"/>
                    <a:pt x="4620" y="5469"/>
                    <a:pt x="5179" y="4909"/>
                  </a:cubicBezTo>
                  <a:cubicBezTo>
                    <a:pt x="6310" y="3790"/>
                    <a:pt x="6310" y="1968"/>
                    <a:pt x="5179" y="849"/>
                  </a:cubicBezTo>
                  <a:cubicBezTo>
                    <a:pt x="4620" y="284"/>
                    <a:pt x="3887" y="1"/>
                    <a:pt x="315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4"/>
            <p:cNvSpPr/>
            <p:nvPr/>
          </p:nvSpPr>
          <p:spPr>
            <a:xfrm>
              <a:off x="8468825" y="3109950"/>
              <a:ext cx="158075" cy="143750"/>
            </a:xfrm>
            <a:custGeom>
              <a:rect b="b" l="l" r="r" t="t"/>
              <a:pathLst>
                <a:path extrusionOk="0" h="5750" w="6323">
                  <a:moveTo>
                    <a:pt x="3155" y="0"/>
                  </a:moveTo>
                  <a:cubicBezTo>
                    <a:pt x="1852" y="0"/>
                    <a:pt x="675" y="896"/>
                    <a:pt x="369" y="2210"/>
                  </a:cubicBezTo>
                  <a:cubicBezTo>
                    <a:pt x="0" y="3758"/>
                    <a:pt x="953" y="5306"/>
                    <a:pt x="2500" y="5675"/>
                  </a:cubicBezTo>
                  <a:cubicBezTo>
                    <a:pt x="2720" y="5725"/>
                    <a:pt x="2940" y="5750"/>
                    <a:pt x="3156" y="5750"/>
                  </a:cubicBezTo>
                  <a:cubicBezTo>
                    <a:pt x="4463" y="5750"/>
                    <a:pt x="5647" y="4860"/>
                    <a:pt x="5953" y="3532"/>
                  </a:cubicBezTo>
                  <a:cubicBezTo>
                    <a:pt x="6322" y="1996"/>
                    <a:pt x="5370" y="448"/>
                    <a:pt x="3822" y="79"/>
                  </a:cubicBezTo>
                  <a:cubicBezTo>
                    <a:pt x="3599" y="26"/>
                    <a:pt x="3375" y="0"/>
                    <a:pt x="31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4"/>
            <p:cNvSpPr/>
            <p:nvPr/>
          </p:nvSpPr>
          <p:spPr>
            <a:xfrm>
              <a:off x="7887200" y="3429900"/>
              <a:ext cx="158075" cy="143600"/>
            </a:xfrm>
            <a:custGeom>
              <a:rect b="b" l="l" r="r" t="t"/>
              <a:pathLst>
                <a:path extrusionOk="0" h="5744" w="6323">
                  <a:moveTo>
                    <a:pt x="3150" y="1"/>
                  </a:moveTo>
                  <a:cubicBezTo>
                    <a:pt x="1849" y="1"/>
                    <a:pt x="675" y="889"/>
                    <a:pt x="369" y="2211"/>
                  </a:cubicBezTo>
                  <a:cubicBezTo>
                    <a:pt x="0" y="3759"/>
                    <a:pt x="953" y="5307"/>
                    <a:pt x="2501" y="5664"/>
                  </a:cubicBezTo>
                  <a:cubicBezTo>
                    <a:pt x="2726" y="5718"/>
                    <a:pt x="2951" y="5744"/>
                    <a:pt x="3172" y="5744"/>
                  </a:cubicBezTo>
                  <a:cubicBezTo>
                    <a:pt x="4471" y="5744"/>
                    <a:pt x="5638" y="4856"/>
                    <a:pt x="5953" y="3533"/>
                  </a:cubicBezTo>
                  <a:cubicBezTo>
                    <a:pt x="6322" y="1985"/>
                    <a:pt x="5370" y="437"/>
                    <a:pt x="3822" y="80"/>
                  </a:cubicBezTo>
                  <a:cubicBezTo>
                    <a:pt x="3597" y="26"/>
                    <a:pt x="3372" y="1"/>
                    <a:pt x="31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4"/>
            <p:cNvSpPr/>
            <p:nvPr/>
          </p:nvSpPr>
          <p:spPr>
            <a:xfrm>
              <a:off x="8176525" y="3428475"/>
              <a:ext cx="157775" cy="143475"/>
            </a:xfrm>
            <a:custGeom>
              <a:rect b="b" l="l" r="r" t="t"/>
              <a:pathLst>
                <a:path extrusionOk="0" h="5739" w="6311">
                  <a:moveTo>
                    <a:pt x="3161" y="0"/>
                  </a:moveTo>
                  <a:cubicBezTo>
                    <a:pt x="2426" y="0"/>
                    <a:pt x="1691" y="280"/>
                    <a:pt x="1131" y="840"/>
                  </a:cubicBezTo>
                  <a:cubicBezTo>
                    <a:pt x="0" y="1959"/>
                    <a:pt x="0" y="3780"/>
                    <a:pt x="1131" y="4900"/>
                  </a:cubicBezTo>
                  <a:cubicBezTo>
                    <a:pt x="1691" y="5459"/>
                    <a:pt x="2426" y="5739"/>
                    <a:pt x="3161" y="5739"/>
                  </a:cubicBezTo>
                  <a:cubicBezTo>
                    <a:pt x="3896" y="5739"/>
                    <a:pt x="4632" y="5459"/>
                    <a:pt x="5191" y="4900"/>
                  </a:cubicBezTo>
                  <a:cubicBezTo>
                    <a:pt x="6310" y="3780"/>
                    <a:pt x="6310" y="1959"/>
                    <a:pt x="5191" y="840"/>
                  </a:cubicBezTo>
                  <a:cubicBezTo>
                    <a:pt x="4632" y="280"/>
                    <a:pt x="3896" y="0"/>
                    <a:pt x="31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p:nvPr/>
          </p:nvSpPr>
          <p:spPr>
            <a:xfrm>
              <a:off x="8468525" y="3429900"/>
              <a:ext cx="158075" cy="143575"/>
            </a:xfrm>
            <a:custGeom>
              <a:rect b="b" l="l" r="r" t="t"/>
              <a:pathLst>
                <a:path extrusionOk="0" h="5743" w="6323">
                  <a:moveTo>
                    <a:pt x="3150" y="1"/>
                  </a:moveTo>
                  <a:cubicBezTo>
                    <a:pt x="1849" y="1"/>
                    <a:pt x="674" y="889"/>
                    <a:pt x="369" y="2211"/>
                  </a:cubicBezTo>
                  <a:cubicBezTo>
                    <a:pt x="0" y="3747"/>
                    <a:pt x="953" y="5295"/>
                    <a:pt x="2500" y="5664"/>
                  </a:cubicBezTo>
                  <a:cubicBezTo>
                    <a:pt x="2722" y="5717"/>
                    <a:pt x="2944" y="5743"/>
                    <a:pt x="3163" y="5743"/>
                  </a:cubicBezTo>
                  <a:cubicBezTo>
                    <a:pt x="4459" y="5743"/>
                    <a:pt x="5637" y="4847"/>
                    <a:pt x="5953" y="3533"/>
                  </a:cubicBezTo>
                  <a:cubicBezTo>
                    <a:pt x="6322" y="1985"/>
                    <a:pt x="5358" y="437"/>
                    <a:pt x="3822" y="80"/>
                  </a:cubicBezTo>
                  <a:cubicBezTo>
                    <a:pt x="3597" y="26"/>
                    <a:pt x="3372" y="1"/>
                    <a:pt x="31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0" name="Google Shape;550;p34"/>
          <p:cNvGrpSpPr/>
          <p:nvPr/>
        </p:nvGrpSpPr>
        <p:grpSpPr>
          <a:xfrm>
            <a:off x="8068588" y="2825"/>
            <a:ext cx="1072775" cy="1072775"/>
            <a:chOff x="8430775" y="-93725"/>
            <a:chExt cx="1072775" cy="1072775"/>
          </a:xfrm>
        </p:grpSpPr>
        <p:sp>
          <p:nvSpPr>
            <p:cNvPr id="551" name="Google Shape;551;p34"/>
            <p:cNvSpPr/>
            <p:nvPr/>
          </p:nvSpPr>
          <p:spPr>
            <a:xfrm>
              <a:off x="8430775" y="-93725"/>
              <a:ext cx="212250" cy="211650"/>
            </a:xfrm>
            <a:custGeom>
              <a:rect b="b" l="l" r="r" t="t"/>
              <a:pathLst>
                <a:path extrusionOk="0" h="8466" w="8490">
                  <a:moveTo>
                    <a:pt x="4072" y="1"/>
                  </a:moveTo>
                  <a:lnTo>
                    <a:pt x="0" y="4061"/>
                  </a:lnTo>
                  <a:lnTo>
                    <a:pt x="0" y="8466"/>
                  </a:lnTo>
                  <a:lnTo>
                    <a:pt x="848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8430775" y="-93725"/>
              <a:ext cx="457500" cy="456925"/>
            </a:xfrm>
            <a:custGeom>
              <a:rect b="b" l="l" r="r" t="t"/>
              <a:pathLst>
                <a:path extrusionOk="0" h="18277" w="18300">
                  <a:moveTo>
                    <a:pt x="13895" y="1"/>
                  </a:moveTo>
                  <a:lnTo>
                    <a:pt x="0" y="13871"/>
                  </a:lnTo>
                  <a:lnTo>
                    <a:pt x="0" y="18277"/>
                  </a:lnTo>
                  <a:lnTo>
                    <a:pt x="1830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8430775" y="-93725"/>
              <a:ext cx="702475" cy="702500"/>
            </a:xfrm>
            <a:custGeom>
              <a:rect b="b" l="l" r="r" t="t"/>
              <a:pathLst>
                <a:path extrusionOk="0" h="28100" w="28099">
                  <a:moveTo>
                    <a:pt x="23693" y="1"/>
                  </a:moveTo>
                  <a:lnTo>
                    <a:pt x="0" y="23694"/>
                  </a:lnTo>
                  <a:lnTo>
                    <a:pt x="0" y="28099"/>
                  </a:lnTo>
                  <a:lnTo>
                    <a:pt x="280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8430775" y="-93725"/>
              <a:ext cx="947750" cy="947775"/>
            </a:xfrm>
            <a:custGeom>
              <a:rect b="b" l="l" r="r" t="t"/>
              <a:pathLst>
                <a:path extrusionOk="0" h="37911" w="37910">
                  <a:moveTo>
                    <a:pt x="33504" y="1"/>
                  </a:moveTo>
                  <a:lnTo>
                    <a:pt x="0" y="33505"/>
                  </a:lnTo>
                  <a:lnTo>
                    <a:pt x="0" y="37910"/>
                  </a:lnTo>
                  <a:lnTo>
                    <a:pt x="3791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8440875" y="-83600"/>
              <a:ext cx="1062675" cy="1062650"/>
            </a:xfrm>
            <a:custGeom>
              <a:rect b="b" l="l" r="r" t="t"/>
              <a:pathLst>
                <a:path extrusionOk="0" h="42506" w="42507">
                  <a:moveTo>
                    <a:pt x="42506" y="0"/>
                  </a:moveTo>
                  <a:lnTo>
                    <a:pt x="1" y="42506"/>
                  </a:lnTo>
                  <a:lnTo>
                    <a:pt x="4418" y="42506"/>
                  </a:lnTo>
                  <a:lnTo>
                    <a:pt x="42506" y="4406"/>
                  </a:lnTo>
                  <a:lnTo>
                    <a:pt x="425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8686450" y="161375"/>
              <a:ext cx="817100" cy="817675"/>
            </a:xfrm>
            <a:custGeom>
              <a:rect b="b" l="l" r="r" t="t"/>
              <a:pathLst>
                <a:path extrusionOk="0" h="32707" w="32684">
                  <a:moveTo>
                    <a:pt x="32683" y="0"/>
                  </a:moveTo>
                  <a:lnTo>
                    <a:pt x="0" y="32707"/>
                  </a:lnTo>
                  <a:lnTo>
                    <a:pt x="4406" y="32707"/>
                  </a:lnTo>
                  <a:lnTo>
                    <a:pt x="32683" y="4429"/>
                  </a:lnTo>
                  <a:lnTo>
                    <a:pt x="3268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a:off x="8931725" y="406925"/>
              <a:ext cx="571825" cy="572125"/>
            </a:xfrm>
            <a:custGeom>
              <a:rect b="b" l="l" r="r" t="t"/>
              <a:pathLst>
                <a:path extrusionOk="0" h="22885" w="22873">
                  <a:moveTo>
                    <a:pt x="22872" y="1"/>
                  </a:moveTo>
                  <a:lnTo>
                    <a:pt x="0" y="22885"/>
                  </a:lnTo>
                  <a:lnTo>
                    <a:pt x="4406" y="22885"/>
                  </a:lnTo>
                  <a:lnTo>
                    <a:pt x="22872" y="4406"/>
                  </a:lnTo>
                  <a:lnTo>
                    <a:pt x="2287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a:off x="9176975" y="652200"/>
              <a:ext cx="326575" cy="326850"/>
            </a:xfrm>
            <a:custGeom>
              <a:rect b="b" l="l" r="r" t="t"/>
              <a:pathLst>
                <a:path extrusionOk="0" h="13074" w="13063">
                  <a:moveTo>
                    <a:pt x="13062" y="1"/>
                  </a:moveTo>
                  <a:lnTo>
                    <a:pt x="1" y="13074"/>
                  </a:lnTo>
                  <a:lnTo>
                    <a:pt x="4418" y="13074"/>
                  </a:lnTo>
                  <a:lnTo>
                    <a:pt x="13062" y="4406"/>
                  </a:lnTo>
                  <a:lnTo>
                    <a:pt x="1306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a:off x="9422550" y="897475"/>
              <a:ext cx="81000" cy="81575"/>
            </a:xfrm>
            <a:custGeom>
              <a:rect b="b" l="l" r="r" t="t"/>
              <a:pathLst>
                <a:path extrusionOk="0" h="3263" w="3240">
                  <a:moveTo>
                    <a:pt x="3239" y="0"/>
                  </a:moveTo>
                  <a:lnTo>
                    <a:pt x="1" y="3263"/>
                  </a:lnTo>
                  <a:lnTo>
                    <a:pt x="3239" y="3263"/>
                  </a:lnTo>
                  <a:lnTo>
                    <a:pt x="32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0" name="Google Shape;560;p34"/>
          <p:cNvSpPr/>
          <p:nvPr/>
        </p:nvSpPr>
        <p:spPr>
          <a:xfrm rot="8595444">
            <a:off x="7926583" y="228177"/>
            <a:ext cx="378693" cy="815767"/>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1" name="Google Shape;561;p34"/>
          <p:cNvGrpSpPr/>
          <p:nvPr/>
        </p:nvGrpSpPr>
        <p:grpSpPr>
          <a:xfrm>
            <a:off x="5227325" y="4604221"/>
            <a:ext cx="1529800" cy="539528"/>
            <a:chOff x="5226888" y="4555663"/>
            <a:chExt cx="1529800" cy="580825"/>
          </a:xfrm>
        </p:grpSpPr>
        <p:sp>
          <p:nvSpPr>
            <p:cNvPr id="562" name="Google Shape;562;p34"/>
            <p:cNvSpPr/>
            <p:nvPr/>
          </p:nvSpPr>
          <p:spPr>
            <a:xfrm rot="5400000">
              <a:off x="5701375" y="4081175"/>
              <a:ext cx="580825" cy="1529800"/>
            </a:xfrm>
            <a:custGeom>
              <a:rect b="b" l="l" r="r" t="t"/>
              <a:pathLst>
                <a:path extrusionOk="0" h="61192" w="23233">
                  <a:moveTo>
                    <a:pt x="0" y="0"/>
                  </a:moveTo>
                  <a:lnTo>
                    <a:pt x="0" y="61192"/>
                  </a:lnTo>
                  <a:lnTo>
                    <a:pt x="23233" y="61192"/>
                  </a:lnTo>
                  <a:lnTo>
                    <a:pt x="232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4"/>
            <p:cNvSpPr/>
            <p:nvPr/>
          </p:nvSpPr>
          <p:spPr>
            <a:xfrm rot="5400000">
              <a:off x="5826163" y="4389838"/>
              <a:ext cx="331250" cy="662900"/>
            </a:xfrm>
            <a:custGeom>
              <a:rect b="b" l="l" r="r" t="t"/>
              <a:pathLst>
                <a:path extrusionOk="0" h="26516" w="13250">
                  <a:moveTo>
                    <a:pt x="0" y="1"/>
                  </a:moveTo>
                  <a:lnTo>
                    <a:pt x="0" y="26515"/>
                  </a:lnTo>
                  <a:cubicBezTo>
                    <a:pt x="7321" y="26515"/>
                    <a:pt x="13249" y="20570"/>
                    <a:pt x="13249" y="13249"/>
                  </a:cubicBezTo>
                  <a:cubicBezTo>
                    <a:pt x="13249" y="5929"/>
                    <a:pt x="7321"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35"/>
          <p:cNvSpPr txBox="1"/>
          <p:nvPr>
            <p:ph idx="1" type="body"/>
          </p:nvPr>
        </p:nvSpPr>
        <p:spPr>
          <a:xfrm>
            <a:off x="3904050" y="1149675"/>
            <a:ext cx="5028900" cy="37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323850" lvl="0" marL="457200" rtl="0" algn="l">
              <a:spcBef>
                <a:spcPts val="0"/>
              </a:spcBef>
              <a:spcAft>
                <a:spcPts val="0"/>
              </a:spcAft>
              <a:buSzPts val="1500"/>
              <a:buChar char="-"/>
            </a:pPr>
            <a:r>
              <a:rPr lang="en" sz="1500"/>
              <a:t>In addition to interviews and document review, classroom visits are another important </a:t>
            </a:r>
            <a:r>
              <a:rPr lang="en" sz="1500"/>
              <a:t>aspect</a:t>
            </a:r>
            <a:r>
              <a:rPr lang="en" sz="1500"/>
              <a:t> of the CSSI review. </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 sz="1500"/>
              <a:t>The CSSI team will use the Classroom Visit Tool (CVT) to score and record evidence for instructional observations. </a:t>
            </a:r>
            <a:endParaRPr sz="1500"/>
          </a:p>
          <a:p>
            <a:pPr indent="0" lvl="0" marL="457200" rtl="0" algn="l">
              <a:spcBef>
                <a:spcPts val="0"/>
              </a:spcBef>
              <a:spcAft>
                <a:spcPts val="0"/>
              </a:spcAft>
              <a:buNone/>
            </a:pPr>
            <a:r>
              <a:t/>
            </a:r>
            <a:endParaRPr sz="1500"/>
          </a:p>
          <a:p>
            <a:pPr indent="-323850" lvl="0" marL="457200" rtl="0" algn="l">
              <a:spcBef>
                <a:spcPts val="0"/>
              </a:spcBef>
              <a:spcAft>
                <a:spcPts val="0"/>
              </a:spcAft>
              <a:buSzPts val="1500"/>
              <a:buChar char="-"/>
            </a:pPr>
            <a:r>
              <a:rPr lang="en" sz="1500"/>
              <a:t>All teachers are observed for at least one 20 minute observation.  Observations will span the beginning, middle, and end of the lesson cycle.</a:t>
            </a:r>
            <a:endParaRPr sz="1500"/>
          </a:p>
          <a:p>
            <a:pPr indent="0" lvl="0" marL="0" rtl="0" algn="l">
              <a:spcBef>
                <a:spcPts val="0"/>
              </a:spcBef>
              <a:spcAft>
                <a:spcPts val="0"/>
              </a:spcAft>
              <a:buNone/>
            </a:pPr>
            <a:r>
              <a:t/>
            </a:r>
            <a:endParaRPr sz="1500"/>
          </a:p>
        </p:txBody>
      </p:sp>
      <p:sp>
        <p:nvSpPr>
          <p:cNvPr id="569" name="Google Shape;569;p35"/>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Classroom observations </a:t>
            </a:r>
            <a:endParaRPr sz="2400"/>
          </a:p>
        </p:txBody>
      </p:sp>
      <p:pic>
        <p:nvPicPr>
          <p:cNvPr id="570" name="Google Shape;570;p35"/>
          <p:cNvPicPr preferRelativeResize="0"/>
          <p:nvPr/>
        </p:nvPicPr>
        <p:blipFill>
          <a:blip r:embed="rId3">
            <a:alphaModFix/>
          </a:blip>
          <a:stretch>
            <a:fillRect/>
          </a:stretch>
        </p:blipFill>
        <p:spPr>
          <a:xfrm>
            <a:off x="379125" y="1061725"/>
            <a:ext cx="3599250" cy="3599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6"/>
          <p:cNvSpPr txBox="1"/>
          <p:nvPr/>
        </p:nvSpPr>
        <p:spPr>
          <a:xfrm>
            <a:off x="920200" y="1193550"/>
            <a:ext cx="6708600" cy="34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ommissioner"/>
                <a:ea typeface="Commissioner"/>
                <a:cs typeface="Commissioner"/>
                <a:sym typeface="Commissioner"/>
              </a:rPr>
              <a:t>Before the visit, the CSSI team lead will use the school’s interview schedule and class/bell schedule to schedule instructional observations for team members assigned to standards 1-8. The team lead will ensure that all core teachers are observed (as well as specials teachers when feasible) with these parameters: </a:t>
            </a:r>
            <a:endParaRPr>
              <a:latin typeface="Commissioner"/>
              <a:ea typeface="Commissioner"/>
              <a:cs typeface="Commissioner"/>
              <a:sym typeface="Commissioner"/>
            </a:endParaRPr>
          </a:p>
          <a:p>
            <a:pPr indent="0" lvl="0" marL="0" rtl="0" algn="l">
              <a:spcBef>
                <a:spcPts val="0"/>
              </a:spcBef>
              <a:spcAft>
                <a:spcPts val="0"/>
              </a:spcAft>
              <a:buNone/>
            </a:pPr>
            <a:r>
              <a:rPr lang="en">
                <a:latin typeface="Commissioner"/>
                <a:ea typeface="Commissioner"/>
                <a:cs typeface="Commissioner"/>
                <a:sym typeface="Commissioner"/>
              </a:rPr>
              <a:t>● Observations are 25-30 minutes long </a:t>
            </a:r>
            <a:endParaRPr>
              <a:latin typeface="Commissioner"/>
              <a:ea typeface="Commissioner"/>
              <a:cs typeface="Commissioner"/>
              <a:sym typeface="Commissioner"/>
            </a:endParaRPr>
          </a:p>
          <a:p>
            <a:pPr indent="0" lvl="0" marL="0" rtl="0" algn="l">
              <a:spcBef>
                <a:spcPts val="0"/>
              </a:spcBef>
              <a:spcAft>
                <a:spcPts val="0"/>
              </a:spcAft>
              <a:buNone/>
            </a:pPr>
            <a:r>
              <a:t/>
            </a:r>
            <a:endParaRPr>
              <a:latin typeface="Commissioner"/>
              <a:ea typeface="Commissioner"/>
              <a:cs typeface="Commissioner"/>
              <a:sym typeface="Commissioner"/>
            </a:endParaRPr>
          </a:p>
          <a:p>
            <a:pPr indent="0" lvl="0" marL="0" rtl="0" algn="l">
              <a:spcBef>
                <a:spcPts val="0"/>
              </a:spcBef>
              <a:spcAft>
                <a:spcPts val="0"/>
              </a:spcAft>
              <a:buNone/>
            </a:pPr>
            <a:r>
              <a:rPr lang="en">
                <a:latin typeface="Commissioner"/>
                <a:ea typeface="Commissioner"/>
                <a:cs typeface="Commissioner"/>
                <a:sym typeface="Commissioner"/>
              </a:rPr>
              <a:t>● Each content will be observed at each grade level </a:t>
            </a:r>
            <a:endParaRPr>
              <a:latin typeface="Commissioner"/>
              <a:ea typeface="Commissioner"/>
              <a:cs typeface="Commissioner"/>
              <a:sym typeface="Commissioner"/>
            </a:endParaRPr>
          </a:p>
          <a:p>
            <a:pPr indent="0" lvl="0" marL="0" rtl="0" algn="l">
              <a:spcBef>
                <a:spcPts val="0"/>
              </a:spcBef>
              <a:spcAft>
                <a:spcPts val="0"/>
              </a:spcAft>
              <a:buNone/>
            </a:pPr>
            <a:r>
              <a:t/>
            </a:r>
            <a:endParaRPr>
              <a:latin typeface="Commissioner"/>
              <a:ea typeface="Commissioner"/>
              <a:cs typeface="Commissioner"/>
              <a:sym typeface="Commissioner"/>
            </a:endParaRPr>
          </a:p>
          <a:p>
            <a:pPr indent="0" lvl="0" marL="0" rtl="0" algn="l">
              <a:spcBef>
                <a:spcPts val="0"/>
              </a:spcBef>
              <a:spcAft>
                <a:spcPts val="0"/>
              </a:spcAft>
              <a:buNone/>
            </a:pPr>
            <a:r>
              <a:rPr lang="en">
                <a:latin typeface="Commissioner"/>
                <a:ea typeface="Commissioner"/>
                <a:cs typeface="Commissioner"/>
                <a:sym typeface="Commissioner"/>
              </a:rPr>
              <a:t>● If a teacher teaches more than one grade level or content, the team will attempt to observe them in each area they teach </a:t>
            </a:r>
            <a:endParaRPr>
              <a:latin typeface="Commissioner"/>
              <a:ea typeface="Commissioner"/>
              <a:cs typeface="Commissioner"/>
              <a:sym typeface="Commissioner"/>
            </a:endParaRPr>
          </a:p>
          <a:p>
            <a:pPr indent="0" lvl="0" marL="0" rtl="0" algn="l">
              <a:spcBef>
                <a:spcPts val="0"/>
              </a:spcBef>
              <a:spcAft>
                <a:spcPts val="0"/>
              </a:spcAft>
              <a:buNone/>
            </a:pPr>
            <a:r>
              <a:t/>
            </a:r>
            <a:endParaRPr>
              <a:latin typeface="Commissioner"/>
              <a:ea typeface="Commissioner"/>
              <a:cs typeface="Commissioner"/>
              <a:sym typeface="Commissioner"/>
            </a:endParaRPr>
          </a:p>
          <a:p>
            <a:pPr indent="0" lvl="0" marL="0" rtl="0" algn="l">
              <a:spcBef>
                <a:spcPts val="0"/>
              </a:spcBef>
              <a:spcAft>
                <a:spcPts val="0"/>
              </a:spcAft>
              <a:buNone/>
            </a:pPr>
            <a:r>
              <a:rPr lang="en">
                <a:latin typeface="Commissioner"/>
                <a:ea typeface="Commissioner"/>
                <a:cs typeface="Commissioner"/>
                <a:sym typeface="Commissioner"/>
              </a:rPr>
              <a:t>● Observations will span the beginning, middle, and end of the lesson cycle.</a:t>
            </a:r>
            <a:endParaRPr>
              <a:latin typeface="Commissioner"/>
              <a:ea typeface="Commissioner"/>
              <a:cs typeface="Commissioner"/>
              <a:sym typeface="Commissioner"/>
            </a:endParaRPr>
          </a:p>
          <a:p>
            <a:pPr indent="0" lvl="0" marL="0" rtl="0" algn="l">
              <a:spcBef>
                <a:spcPts val="0"/>
              </a:spcBef>
              <a:spcAft>
                <a:spcPts val="0"/>
              </a:spcAft>
              <a:buNone/>
            </a:pPr>
            <a:r>
              <a:t/>
            </a:r>
            <a:endParaRPr>
              <a:latin typeface="Commissioner"/>
              <a:ea typeface="Commissioner"/>
              <a:cs typeface="Commissioner"/>
              <a:sym typeface="Commissioner"/>
            </a:endParaRPr>
          </a:p>
          <a:p>
            <a:pPr indent="0" lvl="0" marL="0" rtl="0" algn="l">
              <a:spcBef>
                <a:spcPts val="0"/>
              </a:spcBef>
              <a:spcAft>
                <a:spcPts val="0"/>
              </a:spcAft>
              <a:buNone/>
            </a:pPr>
            <a:r>
              <a:rPr lang="en">
                <a:latin typeface="Commissioner"/>
                <a:ea typeface="Commissioner"/>
                <a:cs typeface="Commissioner"/>
                <a:sym typeface="Commissioner"/>
              </a:rPr>
              <a:t> CSSI team members will use the Classroom Observational Tool to score and record evidence for every observation. </a:t>
            </a:r>
            <a:endParaRPr>
              <a:latin typeface="Commissioner"/>
              <a:ea typeface="Commissioner"/>
              <a:cs typeface="Commissioner"/>
              <a:sym typeface="Commissioner"/>
            </a:endParaRPr>
          </a:p>
        </p:txBody>
      </p:sp>
      <p:sp>
        <p:nvSpPr>
          <p:cNvPr id="576" name="Google Shape;576;p36"/>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Observation protocol:</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37"/>
          <p:cNvSpPr txBox="1"/>
          <p:nvPr/>
        </p:nvSpPr>
        <p:spPr>
          <a:xfrm>
            <a:off x="3451275" y="1193550"/>
            <a:ext cx="5356200" cy="34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ommissioner"/>
                <a:ea typeface="Commissioner"/>
                <a:cs typeface="Commissioner"/>
                <a:sym typeface="Commissioner"/>
              </a:rPr>
              <a:t>The observation tool provides the sub-indicator descriptor and specific “look-for” statements. Each sub-indicators’ “look-fors” are scored on the same 1-4 scale as the rubric.</a:t>
            </a:r>
            <a:endParaRPr sz="1600">
              <a:latin typeface="Commissioner"/>
              <a:ea typeface="Commissioner"/>
              <a:cs typeface="Commissioner"/>
              <a:sym typeface="Commissioner"/>
            </a:endParaRPr>
          </a:p>
          <a:p>
            <a:pPr indent="0" lvl="0" marL="0" rtl="0" algn="l">
              <a:spcBef>
                <a:spcPts val="0"/>
              </a:spcBef>
              <a:spcAft>
                <a:spcPts val="0"/>
              </a:spcAft>
              <a:buNone/>
            </a:pPr>
            <a:r>
              <a:rPr lang="en" sz="1600">
                <a:latin typeface="Commissioner"/>
                <a:ea typeface="Commissioner"/>
                <a:cs typeface="Commissioner"/>
                <a:sym typeface="Commissioner"/>
              </a:rPr>
              <a:t> ● 4 = All look-fors are present </a:t>
            </a:r>
            <a:endParaRPr sz="1600">
              <a:latin typeface="Commissioner"/>
              <a:ea typeface="Commissioner"/>
              <a:cs typeface="Commissioner"/>
              <a:sym typeface="Commissioner"/>
            </a:endParaRPr>
          </a:p>
          <a:p>
            <a:pPr indent="0" lvl="0" marL="0" rtl="0" algn="l">
              <a:spcBef>
                <a:spcPts val="0"/>
              </a:spcBef>
              <a:spcAft>
                <a:spcPts val="0"/>
              </a:spcAft>
              <a:buNone/>
            </a:pPr>
            <a:r>
              <a:rPr lang="en" sz="1600">
                <a:latin typeface="Commissioner"/>
                <a:ea typeface="Commissioner"/>
                <a:cs typeface="Commissioner"/>
                <a:sym typeface="Commissioner"/>
              </a:rPr>
              <a:t>● 3 = Most look-fors are present </a:t>
            </a:r>
            <a:endParaRPr sz="1600">
              <a:latin typeface="Commissioner"/>
              <a:ea typeface="Commissioner"/>
              <a:cs typeface="Commissioner"/>
              <a:sym typeface="Commissioner"/>
            </a:endParaRPr>
          </a:p>
          <a:p>
            <a:pPr indent="0" lvl="0" marL="0" rtl="0" algn="l">
              <a:spcBef>
                <a:spcPts val="0"/>
              </a:spcBef>
              <a:spcAft>
                <a:spcPts val="0"/>
              </a:spcAft>
              <a:buNone/>
            </a:pPr>
            <a:r>
              <a:rPr lang="en" sz="1600">
                <a:latin typeface="Commissioner"/>
                <a:ea typeface="Commissioner"/>
                <a:cs typeface="Commissioner"/>
                <a:sym typeface="Commissioner"/>
              </a:rPr>
              <a:t>● 2 = Some look-fors are present </a:t>
            </a:r>
            <a:endParaRPr sz="1600">
              <a:latin typeface="Commissioner"/>
              <a:ea typeface="Commissioner"/>
              <a:cs typeface="Commissioner"/>
              <a:sym typeface="Commissioner"/>
            </a:endParaRPr>
          </a:p>
          <a:p>
            <a:pPr indent="0" lvl="0" marL="0" rtl="0" algn="l">
              <a:spcBef>
                <a:spcPts val="0"/>
              </a:spcBef>
              <a:spcAft>
                <a:spcPts val="0"/>
              </a:spcAft>
              <a:buNone/>
            </a:pPr>
            <a:r>
              <a:rPr lang="en" sz="1600">
                <a:latin typeface="Commissioner"/>
                <a:ea typeface="Commissioner"/>
                <a:cs typeface="Commissioner"/>
                <a:sym typeface="Commissioner"/>
              </a:rPr>
              <a:t>● 1 = None or minimal look-fors are present</a:t>
            </a:r>
            <a:r>
              <a:rPr lang="en" sz="1600">
                <a:latin typeface="Commissioner"/>
                <a:ea typeface="Commissioner"/>
                <a:cs typeface="Commissioner"/>
                <a:sym typeface="Commissioner"/>
              </a:rPr>
              <a:t> </a:t>
            </a:r>
            <a:endParaRPr sz="1600">
              <a:latin typeface="Commissioner"/>
              <a:ea typeface="Commissioner"/>
              <a:cs typeface="Commissioner"/>
              <a:sym typeface="Commissioner"/>
            </a:endParaRPr>
          </a:p>
          <a:p>
            <a:pPr indent="0" lvl="0" marL="0" rtl="0" algn="l">
              <a:spcBef>
                <a:spcPts val="0"/>
              </a:spcBef>
              <a:spcAft>
                <a:spcPts val="0"/>
              </a:spcAft>
              <a:buNone/>
            </a:pPr>
            <a:r>
              <a:t/>
            </a:r>
            <a:endParaRPr sz="1600">
              <a:latin typeface="Commissioner"/>
              <a:ea typeface="Commissioner"/>
              <a:cs typeface="Commissioner"/>
              <a:sym typeface="Commissioner"/>
            </a:endParaRPr>
          </a:p>
          <a:p>
            <a:pPr indent="0" lvl="0" marL="0" rtl="0" algn="l">
              <a:spcBef>
                <a:spcPts val="0"/>
              </a:spcBef>
              <a:spcAft>
                <a:spcPts val="0"/>
              </a:spcAft>
              <a:buNone/>
            </a:pPr>
            <a:r>
              <a:rPr lang="en" sz="1600">
                <a:latin typeface="Commissioner"/>
                <a:ea typeface="Commissioner"/>
                <a:cs typeface="Commissioner"/>
                <a:sym typeface="Commissioner"/>
              </a:rPr>
              <a:t>Team members are encouraged to note as much concrete evidence on the observational tool as possible in order to justify the score given. It is very helpful to note which parts of the indicator were present and effective, and which were not. </a:t>
            </a:r>
            <a:endParaRPr sz="1600">
              <a:latin typeface="Commissioner"/>
              <a:ea typeface="Commissioner"/>
              <a:cs typeface="Commissioner"/>
              <a:sym typeface="Commissioner"/>
            </a:endParaRPr>
          </a:p>
          <a:p>
            <a:pPr indent="0" lvl="0" marL="0" rtl="0" algn="l">
              <a:spcBef>
                <a:spcPts val="0"/>
              </a:spcBef>
              <a:spcAft>
                <a:spcPts val="0"/>
              </a:spcAft>
              <a:buNone/>
            </a:pPr>
            <a:r>
              <a:t/>
            </a:r>
            <a:endParaRPr>
              <a:latin typeface="Commissioner"/>
              <a:ea typeface="Commissioner"/>
              <a:cs typeface="Commissioner"/>
              <a:sym typeface="Commissioner"/>
            </a:endParaRPr>
          </a:p>
        </p:txBody>
      </p:sp>
      <p:sp>
        <p:nvSpPr>
          <p:cNvPr id="582" name="Google Shape;582;p37"/>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Observation tools</a:t>
            </a:r>
            <a:r>
              <a:rPr lang="en" sz="2800"/>
              <a:t>: </a:t>
            </a:r>
            <a:endParaRPr sz="2400"/>
          </a:p>
        </p:txBody>
      </p:sp>
      <p:pic>
        <p:nvPicPr>
          <p:cNvPr id="583" name="Google Shape;583;p37"/>
          <p:cNvPicPr preferRelativeResize="0"/>
          <p:nvPr/>
        </p:nvPicPr>
        <p:blipFill>
          <a:blip r:embed="rId3">
            <a:alphaModFix/>
          </a:blip>
          <a:stretch>
            <a:fillRect/>
          </a:stretch>
        </p:blipFill>
        <p:spPr>
          <a:xfrm>
            <a:off x="152400" y="1264600"/>
            <a:ext cx="3146474" cy="34913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38"/>
          <p:cNvSpPr txBox="1"/>
          <p:nvPr/>
        </p:nvSpPr>
        <p:spPr>
          <a:xfrm>
            <a:off x="720000" y="1193550"/>
            <a:ext cx="7704000" cy="3442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ommissioner"/>
              <a:buChar char="●"/>
            </a:pPr>
            <a:r>
              <a:rPr lang="en" sz="1600">
                <a:latin typeface="Commissioner"/>
                <a:ea typeface="Commissioner"/>
                <a:cs typeface="Commissioner"/>
                <a:sym typeface="Commissioner"/>
              </a:rPr>
              <a:t> Do not engage with the teacher </a:t>
            </a:r>
            <a:endParaRPr sz="1600">
              <a:latin typeface="Commissioner"/>
              <a:ea typeface="Commissioner"/>
              <a:cs typeface="Commissioner"/>
              <a:sym typeface="Commissioner"/>
            </a:endParaRPr>
          </a:p>
          <a:p>
            <a:pPr indent="0" lvl="0" marL="457200" rtl="0" algn="l">
              <a:spcBef>
                <a:spcPts val="0"/>
              </a:spcBef>
              <a:spcAft>
                <a:spcPts val="0"/>
              </a:spcAft>
              <a:buNone/>
            </a:pPr>
            <a:r>
              <a:t/>
            </a:r>
            <a:endParaRPr sz="1600">
              <a:latin typeface="Commissioner"/>
              <a:ea typeface="Commissioner"/>
              <a:cs typeface="Commissioner"/>
              <a:sym typeface="Commissioner"/>
            </a:endParaRPr>
          </a:p>
          <a:p>
            <a:pPr indent="-330200" lvl="0" marL="457200" rtl="0" algn="l">
              <a:spcBef>
                <a:spcPts val="0"/>
              </a:spcBef>
              <a:spcAft>
                <a:spcPts val="0"/>
              </a:spcAft>
              <a:buSzPts val="1600"/>
              <a:buFont typeface="Commissioner"/>
              <a:buChar char="●"/>
            </a:pPr>
            <a:r>
              <a:rPr lang="en" sz="1600">
                <a:latin typeface="Commissioner"/>
                <a:ea typeface="Commissioner"/>
                <a:cs typeface="Commissioner"/>
                <a:sym typeface="Commissioner"/>
              </a:rPr>
              <a:t>Don’t be intrusive; be a fly on the wall during teacher directed learning. </a:t>
            </a:r>
            <a:endParaRPr sz="1600">
              <a:latin typeface="Commissioner"/>
              <a:ea typeface="Commissioner"/>
              <a:cs typeface="Commissioner"/>
              <a:sym typeface="Commissioner"/>
            </a:endParaRPr>
          </a:p>
          <a:p>
            <a:pPr indent="0" lvl="0" marL="457200" rtl="0" algn="l">
              <a:spcBef>
                <a:spcPts val="0"/>
              </a:spcBef>
              <a:spcAft>
                <a:spcPts val="0"/>
              </a:spcAft>
              <a:buNone/>
            </a:pPr>
            <a:r>
              <a:t/>
            </a:r>
            <a:endParaRPr sz="1600">
              <a:latin typeface="Commissioner"/>
              <a:ea typeface="Commissioner"/>
              <a:cs typeface="Commissioner"/>
              <a:sym typeface="Commissioner"/>
            </a:endParaRPr>
          </a:p>
          <a:p>
            <a:pPr indent="-330200" lvl="0" marL="457200" rtl="0" algn="l">
              <a:spcBef>
                <a:spcPts val="0"/>
              </a:spcBef>
              <a:spcAft>
                <a:spcPts val="0"/>
              </a:spcAft>
              <a:buSzPts val="1600"/>
              <a:buFont typeface="Commissioner"/>
              <a:buChar char="●"/>
            </a:pPr>
            <a:r>
              <a:rPr lang="en" sz="1600">
                <a:latin typeface="Commissioner"/>
                <a:ea typeface="Commissioner"/>
                <a:cs typeface="Commissioner"/>
                <a:sym typeface="Commissioner"/>
              </a:rPr>
              <a:t>Ask students questions about their learning and check for understanding only during partner or independent practice (unless otherwise requested by the school) </a:t>
            </a:r>
            <a:endParaRPr sz="1600">
              <a:latin typeface="Commissioner"/>
              <a:ea typeface="Commissioner"/>
              <a:cs typeface="Commissioner"/>
              <a:sym typeface="Commissioner"/>
            </a:endParaRPr>
          </a:p>
          <a:p>
            <a:pPr indent="0" lvl="0" marL="457200" rtl="0" algn="l">
              <a:spcBef>
                <a:spcPts val="0"/>
              </a:spcBef>
              <a:spcAft>
                <a:spcPts val="0"/>
              </a:spcAft>
              <a:buNone/>
            </a:pPr>
            <a:r>
              <a:t/>
            </a:r>
            <a:endParaRPr sz="1600">
              <a:latin typeface="Commissioner"/>
              <a:ea typeface="Commissioner"/>
              <a:cs typeface="Commissioner"/>
              <a:sym typeface="Commissioner"/>
            </a:endParaRPr>
          </a:p>
          <a:p>
            <a:pPr indent="-330200" lvl="0" marL="457200" rtl="0" algn="l">
              <a:spcBef>
                <a:spcPts val="0"/>
              </a:spcBef>
              <a:spcAft>
                <a:spcPts val="0"/>
              </a:spcAft>
              <a:buSzPts val="1600"/>
              <a:buFont typeface="Commissioner"/>
              <a:buChar char="●"/>
            </a:pPr>
            <a:r>
              <a:rPr lang="en" sz="1600">
                <a:latin typeface="Commissioner"/>
                <a:ea typeface="Commissioner"/>
                <a:cs typeface="Commissioner"/>
                <a:sym typeface="Commissioner"/>
              </a:rPr>
              <a:t>Look at student output and work and determine their progress towards mastery (unless otherwise requested by the school) </a:t>
            </a:r>
            <a:endParaRPr sz="1600">
              <a:latin typeface="Commissioner"/>
              <a:ea typeface="Commissioner"/>
              <a:cs typeface="Commissioner"/>
              <a:sym typeface="Commissioner"/>
            </a:endParaRPr>
          </a:p>
          <a:p>
            <a:pPr indent="0" lvl="0" marL="457200" rtl="0" algn="l">
              <a:spcBef>
                <a:spcPts val="0"/>
              </a:spcBef>
              <a:spcAft>
                <a:spcPts val="0"/>
              </a:spcAft>
              <a:buNone/>
            </a:pPr>
            <a:r>
              <a:t/>
            </a:r>
            <a:endParaRPr sz="1600">
              <a:latin typeface="Commissioner"/>
              <a:ea typeface="Commissioner"/>
              <a:cs typeface="Commissioner"/>
              <a:sym typeface="Commissioner"/>
            </a:endParaRPr>
          </a:p>
          <a:p>
            <a:pPr indent="-330200" lvl="0" marL="457200" rtl="0" algn="l">
              <a:spcBef>
                <a:spcPts val="0"/>
              </a:spcBef>
              <a:spcAft>
                <a:spcPts val="0"/>
              </a:spcAft>
              <a:buSzPts val="1600"/>
              <a:buFont typeface="Commissioner"/>
              <a:buChar char="●"/>
            </a:pPr>
            <a:r>
              <a:rPr lang="en" sz="1600">
                <a:latin typeface="Commissioner"/>
                <a:ea typeface="Commissioner"/>
                <a:cs typeface="Commissioner"/>
                <a:sym typeface="Commissioner"/>
              </a:rPr>
              <a:t> Pay attention to what is on the wall and used by students, and what materials and scaffolds they have </a:t>
            </a:r>
            <a:endParaRPr sz="1600">
              <a:latin typeface="Commissioner"/>
              <a:ea typeface="Commissioner"/>
              <a:cs typeface="Commissioner"/>
              <a:sym typeface="Commissioner"/>
            </a:endParaRPr>
          </a:p>
          <a:p>
            <a:pPr indent="0" lvl="0" marL="457200" rtl="0" algn="l">
              <a:spcBef>
                <a:spcPts val="0"/>
              </a:spcBef>
              <a:spcAft>
                <a:spcPts val="0"/>
              </a:spcAft>
              <a:buNone/>
            </a:pPr>
            <a:r>
              <a:t/>
            </a:r>
            <a:endParaRPr sz="1600">
              <a:latin typeface="Commissioner"/>
              <a:ea typeface="Commissioner"/>
              <a:cs typeface="Commissioner"/>
              <a:sym typeface="Commissioner"/>
            </a:endParaRPr>
          </a:p>
          <a:p>
            <a:pPr indent="-330200" lvl="0" marL="457200" rtl="0" algn="l">
              <a:spcBef>
                <a:spcPts val="0"/>
              </a:spcBef>
              <a:spcAft>
                <a:spcPts val="0"/>
              </a:spcAft>
              <a:buSzPts val="1600"/>
              <a:buFont typeface="Commissioner"/>
              <a:buChar char="●"/>
            </a:pPr>
            <a:r>
              <a:rPr lang="en" sz="1600">
                <a:latin typeface="Commissioner"/>
                <a:ea typeface="Commissioner"/>
                <a:cs typeface="Commissioner"/>
                <a:sym typeface="Commissioner"/>
              </a:rPr>
              <a:t> Keep a neutral and friendly face.</a:t>
            </a:r>
            <a:endParaRPr sz="1600">
              <a:latin typeface="Commissioner"/>
              <a:ea typeface="Commissioner"/>
              <a:cs typeface="Commissioner"/>
              <a:sym typeface="Commissioner"/>
            </a:endParaRPr>
          </a:p>
        </p:txBody>
      </p:sp>
      <p:sp>
        <p:nvSpPr>
          <p:cNvPr id="589" name="Google Shape;589;p38"/>
          <p:cNvSpPr txBox="1"/>
          <p:nvPr>
            <p:ph type="title"/>
          </p:nvPr>
        </p:nvSpPr>
        <p:spPr>
          <a:xfrm>
            <a:off x="720000" y="539500"/>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Classroom visit norms</a:t>
            </a:r>
            <a:r>
              <a:rPr lang="en" sz="2800"/>
              <a:t>: </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39"/>
          <p:cNvSpPr txBox="1"/>
          <p:nvPr>
            <p:ph type="title"/>
          </p:nvPr>
        </p:nvSpPr>
        <p:spPr>
          <a:xfrm>
            <a:off x="967875" y="1307100"/>
            <a:ext cx="5607000" cy="252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900"/>
              <a:t>Please go review the classroom visit and tally sheet.  </a:t>
            </a:r>
            <a:endParaRPr sz="4900"/>
          </a:p>
        </p:txBody>
      </p:sp>
    </p:spTree>
  </p:cSld>
  <p:clrMapOvr>
    <a:masterClrMapping/>
  </p:clrMapOvr>
</p:sld>
</file>

<file path=ppt/theme/theme1.xml><?xml version="1.0" encoding="utf-8"?>
<a:theme xmlns:a="http://schemas.openxmlformats.org/drawingml/2006/main" xmlns:r="http://schemas.openxmlformats.org/officeDocument/2006/relationships" name="Common Sense Leadership Strategies by Slidesgo">
  <a:themeElements>
    <a:clrScheme name="Simple Light">
      <a:dk1>
        <a:srgbClr val="042530"/>
      </a:dk1>
      <a:lt1>
        <a:srgbClr val="F2F3EE"/>
      </a:lt1>
      <a:dk2>
        <a:srgbClr val="F0F1B7"/>
      </a:dk2>
      <a:lt2>
        <a:srgbClr val="A3DF61"/>
      </a:lt2>
      <a:accent1>
        <a:srgbClr val="76CC86"/>
      </a:accent1>
      <a:accent2>
        <a:srgbClr val="47BEC4"/>
      </a:accent2>
      <a:accent3>
        <a:srgbClr val="10828D"/>
      </a:accent3>
      <a:accent4>
        <a:srgbClr val="084D6A"/>
      </a:accent4>
      <a:accent5>
        <a:srgbClr val="FFFFFF"/>
      </a:accent5>
      <a:accent6>
        <a:srgbClr val="FFFFFF"/>
      </a:accent6>
      <a:hlink>
        <a:srgbClr val="0425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