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x="6858000" cy="9144000"/>
  <p:embeddedFontLst>
    <p:embeddedFont>
      <p:font typeface="Roboto"/>
      <p:regular r:id="rId21"/>
      <p:bold r:id="rId22"/>
      <p:italic r:id="rId23"/>
      <p:boldItalic r:id="rId24"/>
    </p:embeddedFont>
    <p:embeddedFont>
      <p:font typeface="PT Sans Narrow"/>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TSansNarrow-bold.fntdata"/><Relationship Id="rId25" Type="http://schemas.openxmlformats.org/officeDocument/2006/relationships/font" Target="fonts/PTSansNarrow-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cde.state.co.us/standardsandinstruction"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e.state.co.us/apps/standards/" TargetMode="External"/><Relationship Id="rId3" Type="http://schemas.openxmlformats.org/officeDocument/2006/relationships/hyperlink" Target="http://www.cde.state.co.us/standardsandinstruction"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latin typeface="Trebuchet MS"/>
                <a:ea typeface="Trebuchet MS"/>
                <a:cs typeface="Trebuchet MS"/>
                <a:sym typeface="Trebuchet MS"/>
              </a:rPr>
              <a:t>[Estimated time of this module: 20-30 minutes]</a:t>
            </a:r>
            <a:endParaRPr i="0" sz="1200" u="none" cap="none" strike="noStrike">
              <a:solidFill>
                <a:schemeClr val="dk1"/>
              </a:solidFill>
              <a:latin typeface="Trebuchet MS"/>
              <a:ea typeface="Trebuchet MS"/>
              <a:cs typeface="Trebuchet MS"/>
              <a:sym typeface="Trebuchet MS"/>
            </a:endParaRPr>
          </a:p>
        </p:txBody>
      </p:sp>
      <p:sp>
        <p:nvSpPr>
          <p:cNvPr id="72" name="Google Shape;72;p1: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3" name="Google Shape;73;p1: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200" u="none" cap="none" strike="noStrike">
                <a:solidFill>
                  <a:schemeClr val="dk1"/>
                </a:solidFill>
                <a:latin typeface="Calibri"/>
                <a:ea typeface="Calibri"/>
                <a:cs typeface="Calibri"/>
                <a:sym typeface="Calibri"/>
              </a:rPr>
              <a:t>6/1/2018</a:t>
            </a:r>
            <a:endParaRPr b="0" i="0" sz="1200" u="none" cap="none" strike="noStrike">
              <a:solidFill>
                <a:schemeClr val="dk1"/>
              </a:solidFill>
              <a:latin typeface="Calibri"/>
              <a:ea typeface="Calibri"/>
              <a:cs typeface="Calibri"/>
              <a:sym typeface="Calibri"/>
            </a:endParaRPr>
          </a:p>
        </p:txBody>
      </p:sp>
      <p:sp>
        <p:nvSpPr>
          <p:cNvPr id="74" name="Google Shape;74;p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5" name="Google Shape;7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40049cdefc_0_5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40049cdefc_0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latin typeface="Trebuchet MS"/>
                <a:ea typeface="Trebuchet MS"/>
                <a:cs typeface="Trebuchet MS"/>
                <a:sym typeface="Trebuchet MS"/>
              </a:rPr>
              <a:t>The Preschool template of the standards is the same for all academic content areas.</a:t>
            </a:r>
            <a:endParaRPr>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rPr lang="en-US">
                <a:latin typeface="Trebuchet MS"/>
                <a:ea typeface="Trebuchet MS"/>
                <a:cs typeface="Trebuchet MS"/>
                <a:sym typeface="Trebuchet MS"/>
              </a:rPr>
              <a:t>All headings and subheadings, with the exception of the Prepared Graduate statements, have been changes for the 2020 CAS.  These changes were made to better align with the Early Childhood and Head Start Frameworks.</a:t>
            </a:r>
            <a:endParaRPr>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rPr lang="en-US">
                <a:latin typeface="Trebuchet MS"/>
                <a:ea typeface="Trebuchet MS"/>
                <a:cs typeface="Trebuchet MS"/>
                <a:sym typeface="Trebuchet MS"/>
              </a:rPr>
              <a:t>Take 1 minute to select the correct label for each section of the sample standards document.</a:t>
            </a:r>
            <a:endParaRPr>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rPr lang="en-US">
                <a:latin typeface="Trebuchet MS"/>
                <a:ea typeface="Trebuchet MS"/>
                <a:cs typeface="Trebuchet MS"/>
                <a:sym typeface="Trebuchet MS"/>
              </a:rPr>
              <a:t>[estimated time: 3 minutes]</a:t>
            </a:r>
            <a:endParaRPr>
              <a:latin typeface="Trebuchet MS"/>
              <a:ea typeface="Trebuchet MS"/>
              <a:cs typeface="Trebuchet MS"/>
              <a:sym typeface="Trebuchet MS"/>
            </a:endParaRPr>
          </a:p>
          <a:p>
            <a:pPr indent="0" lvl="0" marL="0" rtl="0" algn="l">
              <a:spcBef>
                <a:spcPts val="0"/>
              </a:spcBef>
              <a:spcAft>
                <a:spcPts val="0"/>
              </a:spcAft>
              <a:buNone/>
            </a:pPr>
            <a:r>
              <a:t/>
            </a:r>
            <a:endParaRPr/>
          </a:p>
        </p:txBody>
      </p:sp>
      <p:sp>
        <p:nvSpPr>
          <p:cNvPr id="170" name="Google Shape;170;g40049cdefc_0_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413c392f35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This is the main webpage for the Office of Standards and Instructional Support.  </a:t>
            </a:r>
            <a:r>
              <a:rPr lang="en-US" u="sng">
                <a:solidFill>
                  <a:schemeClr val="hlink"/>
                </a:solidFill>
                <a:latin typeface="Trebuchet MS"/>
                <a:ea typeface="Trebuchet MS"/>
                <a:cs typeface="Trebuchet MS"/>
                <a:sym typeface="Trebuchet MS"/>
                <a:hlinkClick r:id="rId2"/>
              </a:rPr>
              <a:t>http://www.cde.state.co.us/standardsandinstruction</a:t>
            </a:r>
            <a:r>
              <a:rPr lang="en-US">
                <a:latin typeface="Trebuchet MS"/>
                <a:ea typeface="Trebuchet MS"/>
                <a:cs typeface="Trebuchet MS"/>
                <a:sym typeface="Trebuchet MS"/>
              </a:rPr>
              <a:t>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You will see navigation icons.  You will notice that there are various ways you can access the standards.  The Blue Icon is for the current CAS (2009/2010). The Yellow Icon is for the 2020 CAS in Word or PDF formats.  The Orange Icon is for the on-line standards system.  Let’s select the Orange icon, “Interact with the 2020 Standards Online.”</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[estimated time: &lt; 1 minute]</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p:txBody>
      </p:sp>
      <p:sp>
        <p:nvSpPr>
          <p:cNvPr id="179" name="Google Shape;179;g413c392f35_0_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413feb19f5_1_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Walk through the on-line system demonstrating how it works.  </a:t>
            </a:r>
            <a:r>
              <a:rPr lang="en-US" u="sng">
                <a:solidFill>
                  <a:schemeClr val="hlink"/>
                </a:solidFill>
                <a:latin typeface="Trebuchet MS"/>
                <a:ea typeface="Trebuchet MS"/>
                <a:cs typeface="Trebuchet MS"/>
                <a:sym typeface="Trebuchet MS"/>
                <a:hlinkClick r:id="rId2"/>
              </a:rPr>
              <a:t>https://www.cde.state.co.us/apps/standards/</a:t>
            </a:r>
            <a:r>
              <a:rPr lang="en-US">
                <a:latin typeface="Trebuchet MS"/>
                <a:ea typeface="Trebuchet MS"/>
                <a:cs typeface="Trebuchet MS"/>
                <a:sym typeface="Trebuchet MS"/>
              </a:rPr>
              <a:t>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317500" lvl="0" marL="457200" rtl="0" algn="l">
              <a:spcBef>
                <a:spcPts val="0"/>
              </a:spcBef>
              <a:spcAft>
                <a:spcPts val="0"/>
              </a:spcAft>
              <a:buSzPts val="1400"/>
              <a:buFont typeface="Trebuchet MS"/>
              <a:buChar char="●"/>
            </a:pPr>
            <a:r>
              <a:rPr lang="en-US">
                <a:latin typeface="Trebuchet MS"/>
                <a:ea typeface="Trebuchet MS"/>
                <a:cs typeface="Trebuchet MS"/>
                <a:sym typeface="Trebuchet MS"/>
              </a:rPr>
              <a:t>Select a content area</a:t>
            </a:r>
            <a:endParaRPr>
              <a:latin typeface="Trebuchet MS"/>
              <a:ea typeface="Trebuchet MS"/>
              <a:cs typeface="Trebuchet MS"/>
              <a:sym typeface="Trebuchet MS"/>
            </a:endParaRPr>
          </a:p>
          <a:p>
            <a:pPr indent="-317500" lvl="0" marL="457200" rtl="0" algn="l">
              <a:spcBef>
                <a:spcPts val="0"/>
              </a:spcBef>
              <a:spcAft>
                <a:spcPts val="0"/>
              </a:spcAft>
              <a:buSzPts val="1400"/>
              <a:buFont typeface="Trebuchet MS"/>
              <a:buChar char="●"/>
            </a:pPr>
            <a:r>
              <a:rPr lang="en-US">
                <a:latin typeface="Trebuchet MS"/>
                <a:ea typeface="Trebuchet MS"/>
                <a:cs typeface="Trebuchet MS"/>
                <a:sym typeface="Trebuchet MS"/>
              </a:rPr>
              <a:t>Select a grade level</a:t>
            </a:r>
            <a:endParaRPr>
              <a:latin typeface="Trebuchet MS"/>
              <a:ea typeface="Trebuchet MS"/>
              <a:cs typeface="Trebuchet MS"/>
              <a:sym typeface="Trebuchet MS"/>
            </a:endParaRPr>
          </a:p>
          <a:p>
            <a:pPr indent="-317500" lvl="0" marL="457200" rtl="0" algn="l">
              <a:spcBef>
                <a:spcPts val="0"/>
              </a:spcBef>
              <a:spcAft>
                <a:spcPts val="0"/>
              </a:spcAft>
              <a:buSzPts val="1400"/>
              <a:buFont typeface="Trebuchet MS"/>
              <a:buChar char="●"/>
            </a:pPr>
            <a:r>
              <a:rPr lang="en-US">
                <a:latin typeface="Trebuchet MS"/>
                <a:ea typeface="Trebuchet MS"/>
                <a:cs typeface="Trebuchet MS"/>
                <a:sym typeface="Trebuchet MS"/>
              </a:rPr>
              <a:t>Select a strand/topic or all</a:t>
            </a:r>
            <a:endParaRPr>
              <a:latin typeface="Trebuchet MS"/>
              <a:ea typeface="Trebuchet MS"/>
              <a:cs typeface="Trebuchet MS"/>
              <a:sym typeface="Trebuchet MS"/>
            </a:endParaRPr>
          </a:p>
          <a:p>
            <a:pPr indent="-317500" lvl="0" marL="457200" rtl="0" algn="l">
              <a:spcBef>
                <a:spcPts val="0"/>
              </a:spcBef>
              <a:spcAft>
                <a:spcPts val="0"/>
              </a:spcAft>
              <a:buSzPts val="1400"/>
              <a:buFont typeface="Trebuchet MS"/>
              <a:buChar char="●"/>
            </a:pPr>
            <a:r>
              <a:rPr lang="en-US">
                <a:latin typeface="Trebuchet MS"/>
                <a:ea typeface="Trebuchet MS"/>
                <a:cs typeface="Trebuchet MS"/>
                <a:sym typeface="Trebuchet MS"/>
              </a:rPr>
              <a:t>Expand all or one GLE at a time to view</a:t>
            </a:r>
            <a:endParaRPr>
              <a:latin typeface="Trebuchet MS"/>
              <a:ea typeface="Trebuchet MS"/>
              <a:cs typeface="Trebuchet MS"/>
              <a:sym typeface="Trebuchet MS"/>
            </a:endParaRPr>
          </a:p>
          <a:p>
            <a:pPr indent="-317500" lvl="0" marL="457200" rtl="0" algn="l">
              <a:spcBef>
                <a:spcPts val="0"/>
              </a:spcBef>
              <a:spcAft>
                <a:spcPts val="0"/>
              </a:spcAft>
              <a:buSzPts val="1400"/>
              <a:buFont typeface="Trebuchet MS"/>
              <a:buChar char="●"/>
            </a:pPr>
            <a:r>
              <a:rPr lang="en-US">
                <a:latin typeface="Trebuchet MS"/>
                <a:ea typeface="Trebuchet MS"/>
                <a:cs typeface="Trebuchet MS"/>
                <a:sym typeface="Trebuchet MS"/>
              </a:rPr>
              <a:t>Click on the “i” in each section to get definitions of sections</a:t>
            </a:r>
            <a:endParaRPr>
              <a:latin typeface="Trebuchet MS"/>
              <a:ea typeface="Trebuchet MS"/>
              <a:cs typeface="Trebuchet MS"/>
              <a:sym typeface="Trebuchet MS"/>
            </a:endParaRPr>
          </a:p>
          <a:p>
            <a:pPr indent="-317500" lvl="0" marL="457200" rtl="0" algn="l">
              <a:spcBef>
                <a:spcPts val="0"/>
              </a:spcBef>
              <a:spcAft>
                <a:spcPts val="0"/>
              </a:spcAft>
              <a:buSzPts val="1400"/>
              <a:buFont typeface="Trebuchet MS"/>
              <a:buChar char="●"/>
            </a:pPr>
            <a:r>
              <a:rPr lang="en-US">
                <a:latin typeface="Trebuchet MS"/>
                <a:ea typeface="Trebuchet MS"/>
                <a:cs typeface="Trebuchet MS"/>
                <a:sym typeface="Trebuchet MS"/>
              </a:rPr>
              <a:t>You can add another content area by going back to the top and making selections within each section</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[estimated time: 2 minutes]</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Notecatcher: </a:t>
            </a:r>
            <a:r>
              <a:rPr lang="en-US" sz="1100">
                <a:latin typeface="Trebuchet MS"/>
                <a:ea typeface="Trebuchet MS"/>
                <a:cs typeface="Trebuchet MS"/>
                <a:sym typeface="Trebuchet MS"/>
              </a:rPr>
              <a:t>V. Interaction with the Online Standards System </a:t>
            </a:r>
            <a:endParaRPr sz="1100">
              <a:latin typeface="Trebuchet MS"/>
              <a:ea typeface="Trebuchet MS"/>
              <a:cs typeface="Trebuchet MS"/>
              <a:sym typeface="Trebuchet MS"/>
            </a:endParaRPr>
          </a:p>
          <a:p>
            <a:pPr indent="-298450" lvl="0" marL="457200" rtl="0" algn="l">
              <a:spcBef>
                <a:spcPts val="0"/>
              </a:spcBef>
              <a:spcAft>
                <a:spcPts val="0"/>
              </a:spcAft>
              <a:buClr>
                <a:schemeClr val="dk1"/>
              </a:buClr>
              <a:buSzPts val="1100"/>
              <a:buFont typeface="Trebuchet MS"/>
              <a:buAutoNum type="arabicPeriod"/>
            </a:pPr>
            <a:r>
              <a:rPr lang="en-US" sz="1100">
                <a:latin typeface="Trebuchet MS"/>
                <a:ea typeface="Trebuchet MS"/>
                <a:cs typeface="Trebuchet MS"/>
                <a:sym typeface="Trebuchet MS"/>
              </a:rPr>
              <a:t>Go to the CDE website link, </a:t>
            </a:r>
            <a:r>
              <a:rPr lang="en-US" sz="1100" u="sng">
                <a:solidFill>
                  <a:srgbClr val="1155CC"/>
                </a:solidFill>
                <a:latin typeface="Trebuchet MS"/>
                <a:ea typeface="Trebuchet MS"/>
                <a:cs typeface="Trebuchet MS"/>
                <a:sym typeface="Trebuchet MS"/>
                <a:hlinkClick r:id="rId3"/>
              </a:rPr>
              <a:t>http://www.cde.state.co.us/standardsandinstruction</a:t>
            </a:r>
            <a:r>
              <a:rPr lang="en-US" sz="1100">
                <a:latin typeface="Trebuchet MS"/>
                <a:ea typeface="Trebuchet MS"/>
                <a:cs typeface="Trebuchet MS"/>
                <a:sym typeface="Trebuchet MS"/>
              </a:rPr>
              <a:t>  </a:t>
            </a:r>
            <a:endParaRPr sz="1100">
              <a:latin typeface="Trebuchet MS"/>
              <a:ea typeface="Trebuchet MS"/>
              <a:cs typeface="Trebuchet MS"/>
              <a:sym typeface="Trebuchet MS"/>
            </a:endParaRPr>
          </a:p>
          <a:p>
            <a:pPr indent="-298450" lvl="0" marL="457200" rtl="0" algn="l">
              <a:spcBef>
                <a:spcPts val="0"/>
              </a:spcBef>
              <a:spcAft>
                <a:spcPts val="0"/>
              </a:spcAft>
              <a:buClr>
                <a:schemeClr val="dk1"/>
              </a:buClr>
              <a:buSzPts val="1100"/>
              <a:buFont typeface="Trebuchet MS"/>
              <a:buAutoNum type="arabicPeriod"/>
            </a:pPr>
            <a:r>
              <a:rPr lang="en-US" sz="1100">
                <a:latin typeface="Trebuchet MS"/>
                <a:ea typeface="Trebuchet MS"/>
                <a:cs typeface="Trebuchet MS"/>
                <a:sym typeface="Trebuchet MS"/>
              </a:rPr>
              <a:t>Bookmark the Office of Standards and Instructional Support Page</a:t>
            </a:r>
            <a:endParaRPr sz="1100">
              <a:latin typeface="Trebuchet MS"/>
              <a:ea typeface="Trebuchet MS"/>
              <a:cs typeface="Trebuchet MS"/>
              <a:sym typeface="Trebuchet MS"/>
            </a:endParaRPr>
          </a:p>
          <a:p>
            <a:pPr indent="-298450" lvl="0" marL="457200" rtl="0" algn="l">
              <a:spcBef>
                <a:spcPts val="0"/>
              </a:spcBef>
              <a:spcAft>
                <a:spcPts val="0"/>
              </a:spcAft>
              <a:buClr>
                <a:schemeClr val="dk1"/>
              </a:buClr>
              <a:buSzPts val="1100"/>
              <a:buFont typeface="Trebuchet MS"/>
              <a:buAutoNum type="arabicPeriod"/>
            </a:pPr>
            <a:r>
              <a:rPr lang="en-US" sz="1100">
                <a:latin typeface="Trebuchet MS"/>
                <a:ea typeface="Trebuchet MS"/>
                <a:cs typeface="Trebuchet MS"/>
                <a:sym typeface="Trebuchet MS"/>
              </a:rPr>
              <a:t>Take 5 minutes to interact with your content area standards.</a:t>
            </a:r>
            <a:endParaRPr>
              <a:latin typeface="Trebuchet MS"/>
              <a:ea typeface="Trebuchet MS"/>
              <a:cs typeface="Trebuchet MS"/>
              <a:sym typeface="Trebuchet MS"/>
            </a:endParaRPr>
          </a:p>
        </p:txBody>
      </p:sp>
      <p:sp>
        <p:nvSpPr>
          <p:cNvPr id="188" name="Google Shape;188;g413feb19f5_1_7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413feb19f5_1_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Walk through the on-line system demonstrating how it works.</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317500" lvl="0" marL="457200" rtl="0" algn="l">
              <a:spcBef>
                <a:spcPts val="0"/>
              </a:spcBef>
              <a:spcAft>
                <a:spcPts val="0"/>
              </a:spcAft>
              <a:buSzPts val="1400"/>
              <a:buFont typeface="Trebuchet MS"/>
              <a:buChar char="●"/>
            </a:pPr>
            <a:r>
              <a:rPr lang="en-US">
                <a:latin typeface="Trebuchet MS"/>
                <a:ea typeface="Trebuchet MS"/>
                <a:cs typeface="Trebuchet MS"/>
                <a:sym typeface="Trebuchet MS"/>
              </a:rPr>
              <a:t>Select a subject area</a:t>
            </a:r>
            <a:endParaRPr>
              <a:latin typeface="Trebuchet MS"/>
              <a:ea typeface="Trebuchet MS"/>
              <a:cs typeface="Trebuchet MS"/>
              <a:sym typeface="Trebuchet MS"/>
            </a:endParaRPr>
          </a:p>
          <a:p>
            <a:pPr indent="-317500" lvl="0" marL="457200" rtl="0" algn="l">
              <a:spcBef>
                <a:spcPts val="0"/>
              </a:spcBef>
              <a:spcAft>
                <a:spcPts val="0"/>
              </a:spcAft>
              <a:buSzPts val="1400"/>
              <a:buFont typeface="Trebuchet MS"/>
              <a:buChar char="●"/>
            </a:pPr>
            <a:r>
              <a:rPr lang="en-US">
                <a:latin typeface="Trebuchet MS"/>
                <a:ea typeface="Trebuchet MS"/>
                <a:cs typeface="Trebuchet MS"/>
                <a:sym typeface="Trebuchet MS"/>
              </a:rPr>
              <a:t>Select a grade level</a:t>
            </a:r>
            <a:endParaRPr>
              <a:latin typeface="Trebuchet MS"/>
              <a:ea typeface="Trebuchet MS"/>
              <a:cs typeface="Trebuchet MS"/>
              <a:sym typeface="Trebuchet MS"/>
            </a:endParaRPr>
          </a:p>
          <a:p>
            <a:pPr indent="-317500" lvl="0" marL="457200" rtl="0" algn="l">
              <a:spcBef>
                <a:spcPts val="0"/>
              </a:spcBef>
              <a:spcAft>
                <a:spcPts val="0"/>
              </a:spcAft>
              <a:buSzPts val="1400"/>
              <a:buFont typeface="Trebuchet MS"/>
              <a:buChar char="●"/>
            </a:pPr>
            <a:r>
              <a:rPr lang="en-US">
                <a:latin typeface="Trebuchet MS"/>
                <a:ea typeface="Trebuchet MS"/>
                <a:cs typeface="Trebuchet MS"/>
                <a:sym typeface="Trebuchet MS"/>
              </a:rPr>
              <a:t>Select a strand/topic or all</a:t>
            </a:r>
            <a:endParaRPr>
              <a:latin typeface="Trebuchet MS"/>
              <a:ea typeface="Trebuchet MS"/>
              <a:cs typeface="Trebuchet MS"/>
              <a:sym typeface="Trebuchet MS"/>
            </a:endParaRPr>
          </a:p>
          <a:p>
            <a:pPr indent="-317500" lvl="0" marL="457200" rtl="0" algn="l">
              <a:spcBef>
                <a:spcPts val="0"/>
              </a:spcBef>
              <a:spcAft>
                <a:spcPts val="0"/>
              </a:spcAft>
              <a:buSzPts val="1400"/>
              <a:buFont typeface="Trebuchet MS"/>
              <a:buChar char="●"/>
            </a:pPr>
            <a:r>
              <a:rPr lang="en-US">
                <a:latin typeface="Trebuchet MS"/>
                <a:ea typeface="Trebuchet MS"/>
                <a:cs typeface="Trebuchet MS"/>
                <a:sym typeface="Trebuchet MS"/>
              </a:rPr>
              <a:t>Expand all or one GLE at a time to view (the one on the screen is GLE 1 from middle school physical science)</a:t>
            </a:r>
            <a:endParaRPr>
              <a:latin typeface="Trebuchet MS"/>
              <a:ea typeface="Trebuchet MS"/>
              <a:cs typeface="Trebuchet MS"/>
              <a:sym typeface="Trebuchet MS"/>
            </a:endParaRPr>
          </a:p>
          <a:p>
            <a:pPr indent="-317500" lvl="0" marL="457200" rtl="0" algn="l">
              <a:spcBef>
                <a:spcPts val="0"/>
              </a:spcBef>
              <a:spcAft>
                <a:spcPts val="0"/>
              </a:spcAft>
              <a:buSzPts val="1400"/>
              <a:buFont typeface="Trebuchet MS"/>
              <a:buChar char="●"/>
            </a:pPr>
            <a:r>
              <a:rPr lang="en-US">
                <a:latin typeface="Trebuchet MS"/>
                <a:ea typeface="Trebuchet MS"/>
                <a:cs typeface="Trebuchet MS"/>
                <a:sym typeface="Trebuchet MS"/>
              </a:rPr>
              <a:t>Click on the “i” in each section to get definitions of sections</a:t>
            </a:r>
            <a:endParaRPr>
              <a:latin typeface="Trebuchet MS"/>
              <a:ea typeface="Trebuchet MS"/>
              <a:cs typeface="Trebuchet MS"/>
              <a:sym typeface="Trebuchet MS"/>
            </a:endParaRPr>
          </a:p>
          <a:p>
            <a:pPr indent="-317500" lvl="0" marL="457200" rtl="0" algn="l">
              <a:spcBef>
                <a:spcPts val="0"/>
              </a:spcBef>
              <a:spcAft>
                <a:spcPts val="0"/>
              </a:spcAft>
              <a:buSzPts val="1400"/>
              <a:buFont typeface="Trebuchet MS"/>
              <a:buChar char="●"/>
            </a:pPr>
            <a:r>
              <a:rPr lang="en-US">
                <a:latin typeface="Trebuchet MS"/>
                <a:ea typeface="Trebuchet MS"/>
                <a:cs typeface="Trebuchet MS"/>
                <a:sym typeface="Trebuchet MS"/>
              </a:rPr>
              <a:t>You can add another content area by going back to the top and making selections within each section</a:t>
            </a:r>
            <a:endParaRPr>
              <a:latin typeface="Trebuchet MS"/>
              <a:ea typeface="Trebuchet MS"/>
              <a:cs typeface="Trebuchet MS"/>
              <a:sym typeface="Trebuchet MS"/>
            </a:endParaRPr>
          </a:p>
          <a:p>
            <a:pPr indent="0" lvl="0" marL="45720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[estimated time: 2 minutes]</a:t>
            </a:r>
            <a:endParaRPr>
              <a:latin typeface="Trebuchet MS"/>
              <a:ea typeface="Trebuchet MS"/>
              <a:cs typeface="Trebuchet MS"/>
              <a:sym typeface="Trebuchet MS"/>
            </a:endParaRPr>
          </a:p>
        </p:txBody>
      </p:sp>
      <p:sp>
        <p:nvSpPr>
          <p:cNvPr id="197" name="Google Shape;197;g413feb19f5_1_8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413feb19f5_1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Educators will write their elevator speeches on the note catcher.</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[estimated time: 2 minutes]</a:t>
            </a:r>
            <a:endParaRPr>
              <a:latin typeface="Trebuchet MS"/>
              <a:ea typeface="Trebuchet MS"/>
              <a:cs typeface="Trebuchet MS"/>
              <a:sym typeface="Trebuchet MS"/>
            </a:endParaRPr>
          </a:p>
        </p:txBody>
      </p:sp>
      <p:sp>
        <p:nvSpPr>
          <p:cNvPr id="206" name="Google Shape;206;g413feb19f5_1_6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413feb19f5_1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413feb19f5_1_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There are three goals for this session…{Read Slide}</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[estimated time: 1 min]</a:t>
            </a:r>
            <a:endParaRPr>
              <a:latin typeface="Trebuchet MS"/>
              <a:ea typeface="Trebuchet MS"/>
              <a:cs typeface="Trebuchet MS"/>
              <a:sym typeface="Trebuchet MS"/>
            </a:endParaRPr>
          </a:p>
        </p:txBody>
      </p:sp>
      <p:sp>
        <p:nvSpPr>
          <p:cNvPr id="84" name="Google Shape;84;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Today we will be exploring the main differences between the 2009/2010 Colorado Academic Standards (CAS) framework and the 2020 CAS framework through a science example.  All subject areas of the CAS were revised and have changes to the standards framework.</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Educators will receive a note catcher to capture their thinking and understandings.</a:t>
            </a:r>
            <a:endParaRPr>
              <a:latin typeface="Trebuchet MS"/>
              <a:ea typeface="Trebuchet MS"/>
              <a:cs typeface="Trebuchet MS"/>
              <a:sym typeface="Trebuchet MS"/>
            </a:endParaRPr>
          </a:p>
        </p:txBody>
      </p:sp>
      <p:sp>
        <p:nvSpPr>
          <p:cNvPr id="94" name="Google Shape;9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latin typeface="Trebuchet MS"/>
                <a:ea typeface="Trebuchet MS"/>
                <a:cs typeface="Trebuchet MS"/>
                <a:sym typeface="Trebuchet MS"/>
              </a:rPr>
              <a:t>Purpose: Educators will compare and contrast the major differences between the 2009/2010 and the 2020 CAS.  (Boundary:  This does not extend into the changes within the actual Grade Level Expectations and Evidence Outcomes of the standards, just the framework.)</a:t>
            </a:r>
            <a:endParaRPr>
              <a:latin typeface="Trebuchet MS"/>
              <a:ea typeface="Trebuchet MS"/>
              <a:cs typeface="Trebuchet MS"/>
              <a:sym typeface="Trebuchet MS"/>
            </a:endParaRPr>
          </a:p>
          <a:p>
            <a:pPr indent="0" lvl="0" marL="0" marR="0" rtl="0" algn="l">
              <a:spcBef>
                <a:spcPts val="0"/>
              </a:spcBef>
              <a:spcAft>
                <a:spcPts val="0"/>
              </a:spcAft>
              <a:buNone/>
            </a:pPr>
            <a:r>
              <a:t/>
            </a:r>
            <a:endParaRPr>
              <a:latin typeface="Trebuchet MS"/>
              <a:ea typeface="Trebuchet MS"/>
              <a:cs typeface="Trebuchet MS"/>
              <a:sym typeface="Trebuchet MS"/>
            </a:endParaRPr>
          </a:p>
          <a:p>
            <a:pPr indent="0" lvl="0" marL="0" marR="0" rtl="0" algn="l">
              <a:spcBef>
                <a:spcPts val="0"/>
              </a:spcBef>
              <a:spcAft>
                <a:spcPts val="0"/>
              </a:spcAft>
              <a:buNone/>
            </a:pPr>
            <a:r>
              <a:rPr lang="en-US">
                <a:latin typeface="Trebuchet MS"/>
                <a:ea typeface="Trebuchet MS"/>
                <a:cs typeface="Trebuchet MS"/>
                <a:sym typeface="Trebuchet MS"/>
              </a:rPr>
              <a:t>Materials:  Get one page of a 2009/2010 standards document and then get a page from the 2020 standards document.  NOTE: choose the </a:t>
            </a:r>
            <a:r>
              <a:rPr b="1" lang="en-US">
                <a:latin typeface="Trebuchet MS"/>
                <a:ea typeface="Trebuchet MS"/>
                <a:cs typeface="Trebuchet MS"/>
                <a:sym typeface="Trebuchet MS"/>
              </a:rPr>
              <a:t>same content area</a:t>
            </a:r>
            <a:r>
              <a:rPr lang="en-US">
                <a:latin typeface="Trebuchet MS"/>
                <a:ea typeface="Trebuchet MS"/>
                <a:cs typeface="Trebuchet MS"/>
                <a:sym typeface="Trebuchet MS"/>
              </a:rPr>
              <a:t> for both, but </a:t>
            </a:r>
            <a:r>
              <a:rPr b="1" lang="en-US">
                <a:latin typeface="Trebuchet MS"/>
                <a:ea typeface="Trebuchet MS"/>
                <a:cs typeface="Trebuchet MS"/>
                <a:sym typeface="Trebuchet MS"/>
              </a:rPr>
              <a:t>choose different strands/topics</a:t>
            </a:r>
            <a:r>
              <a:rPr lang="en-US">
                <a:latin typeface="Trebuchet MS"/>
                <a:ea typeface="Trebuchet MS"/>
                <a:cs typeface="Trebuchet MS"/>
                <a:sym typeface="Trebuchet MS"/>
              </a:rPr>
              <a:t> or </a:t>
            </a:r>
            <a:r>
              <a:rPr b="1" lang="en-US">
                <a:latin typeface="Trebuchet MS"/>
                <a:ea typeface="Trebuchet MS"/>
                <a:cs typeface="Trebuchet MS"/>
                <a:sym typeface="Trebuchet MS"/>
              </a:rPr>
              <a:t>grades</a:t>
            </a:r>
            <a:r>
              <a:rPr lang="en-US">
                <a:latin typeface="Trebuchet MS"/>
                <a:ea typeface="Trebuchet MS"/>
                <a:cs typeface="Trebuchet MS"/>
                <a:sym typeface="Trebuchet MS"/>
              </a:rPr>
              <a:t>.  For example, in science I chose a High School Life Sciences  example from the 2009 CAS and a Middle School Physical Science example from the 2020 CAS.  Highlighters may be helpful to have on hand.  Note catchers for educators to capture their thinking and understanding will be provided.</a:t>
            </a:r>
            <a:endParaRPr>
              <a:latin typeface="Trebuchet MS"/>
              <a:ea typeface="Trebuchet MS"/>
              <a:cs typeface="Trebuchet MS"/>
              <a:sym typeface="Trebuchet MS"/>
            </a:endParaRPr>
          </a:p>
          <a:p>
            <a:pPr indent="0" lvl="0" marL="0" marR="0" rtl="0" algn="l">
              <a:spcBef>
                <a:spcPts val="0"/>
              </a:spcBef>
              <a:spcAft>
                <a:spcPts val="0"/>
              </a:spcAft>
              <a:buNone/>
            </a:pPr>
            <a:r>
              <a:t/>
            </a:r>
            <a:endParaRPr>
              <a:latin typeface="Trebuchet MS"/>
              <a:ea typeface="Trebuchet MS"/>
              <a:cs typeface="Trebuchet MS"/>
              <a:sym typeface="Trebuchet MS"/>
            </a:endParaRPr>
          </a:p>
          <a:p>
            <a:pPr indent="0" lvl="0" marL="0" marR="0" rtl="0" algn="l">
              <a:spcBef>
                <a:spcPts val="0"/>
              </a:spcBef>
              <a:spcAft>
                <a:spcPts val="0"/>
              </a:spcAft>
              <a:buNone/>
            </a:pPr>
            <a:r>
              <a:rPr lang="en-US">
                <a:latin typeface="Trebuchet MS"/>
                <a:ea typeface="Trebuchet MS"/>
                <a:cs typeface="Trebuchet MS"/>
                <a:sym typeface="Trebuchet MS"/>
              </a:rPr>
              <a:t>Set up:  Have educators explore the documents alone for 2-3 minutes, then share their observations with a partner for 2-3 minutes.  </a:t>
            </a:r>
            <a:endParaRPr>
              <a:latin typeface="Trebuchet MS"/>
              <a:ea typeface="Trebuchet MS"/>
              <a:cs typeface="Trebuchet MS"/>
              <a:sym typeface="Trebuchet MS"/>
            </a:endParaRPr>
          </a:p>
          <a:p>
            <a:pPr indent="0" lvl="0" marL="0" marR="0" rtl="0" algn="l">
              <a:spcBef>
                <a:spcPts val="0"/>
              </a:spcBef>
              <a:spcAft>
                <a:spcPts val="0"/>
              </a:spcAft>
              <a:buNone/>
            </a:pPr>
            <a:r>
              <a:t/>
            </a:r>
            <a:endParaRPr>
              <a:latin typeface="Trebuchet MS"/>
              <a:ea typeface="Trebuchet MS"/>
              <a:cs typeface="Trebuchet MS"/>
              <a:sym typeface="Trebuchet MS"/>
            </a:endParaRPr>
          </a:p>
          <a:p>
            <a:pPr indent="0" lvl="0" marL="0" marR="0" rtl="0" algn="l">
              <a:spcBef>
                <a:spcPts val="0"/>
              </a:spcBef>
              <a:spcAft>
                <a:spcPts val="0"/>
              </a:spcAft>
              <a:buNone/>
            </a:pPr>
            <a:r>
              <a:rPr lang="en-US">
                <a:latin typeface="Trebuchet MS"/>
                <a:ea typeface="Trebuchet MS"/>
                <a:cs typeface="Trebuchet MS"/>
                <a:sym typeface="Trebuchet MS"/>
              </a:rPr>
              <a:t>[estimated time: 4-6 minutes]</a:t>
            </a:r>
            <a:endParaRPr>
              <a:latin typeface="Trebuchet MS"/>
              <a:ea typeface="Trebuchet MS"/>
              <a:cs typeface="Trebuchet MS"/>
              <a:sym typeface="Trebuchet MS"/>
            </a:endParaRPr>
          </a:p>
        </p:txBody>
      </p:sp>
      <p:sp>
        <p:nvSpPr>
          <p:cNvPr id="105" name="Google Shape;105;p6: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6" name="Google Shape;106;p6: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200" u="none" cap="none" strike="noStrike">
                <a:solidFill>
                  <a:schemeClr val="dk1"/>
                </a:solidFill>
                <a:latin typeface="Calibri"/>
                <a:ea typeface="Calibri"/>
                <a:cs typeface="Calibri"/>
                <a:sym typeface="Calibri"/>
              </a:rPr>
              <a:t>6/4/2018</a:t>
            </a:r>
            <a:endParaRPr b="0" i="0" sz="1200" u="none" cap="none" strike="noStrike">
              <a:solidFill>
                <a:schemeClr val="dk1"/>
              </a:solidFill>
              <a:latin typeface="Calibri"/>
              <a:ea typeface="Calibri"/>
              <a:cs typeface="Calibri"/>
              <a:sym typeface="Calibri"/>
            </a:endParaRPr>
          </a:p>
        </p:txBody>
      </p:sp>
      <p:sp>
        <p:nvSpPr>
          <p:cNvPr id="107" name="Google Shape;107;p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8" name="Google Shape;10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Once pairs have had a chance to discuss observations, then bring the discussion whole group and whip around to share out (9-11 minutes).</a:t>
            </a:r>
            <a:endParaRPr>
              <a:latin typeface="Trebuchet MS"/>
              <a:ea typeface="Trebuchet MS"/>
              <a:cs typeface="Trebuchet MS"/>
              <a:sym typeface="Trebuchet MS"/>
            </a:endParaRPr>
          </a:p>
          <a:p>
            <a:pPr indent="0" lvl="0" marL="0" rtl="0" algn="l">
              <a:spcBef>
                <a:spcPts val="0"/>
              </a:spcBef>
              <a:spcAft>
                <a:spcPts val="0"/>
              </a:spcAft>
              <a:buClr>
                <a:schemeClr val="dk1"/>
              </a:buClr>
              <a:buFont typeface="Arial"/>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Main differences:</a:t>
            </a:r>
            <a:endParaRPr>
              <a:latin typeface="Trebuchet MS"/>
              <a:ea typeface="Trebuchet MS"/>
              <a:cs typeface="Trebuchet MS"/>
              <a:sym typeface="Trebuchet MS"/>
            </a:endParaRPr>
          </a:p>
          <a:p>
            <a:pPr indent="-317500" lvl="0" marL="457200" rtl="0" algn="l">
              <a:spcBef>
                <a:spcPts val="0"/>
              </a:spcBef>
              <a:spcAft>
                <a:spcPts val="0"/>
              </a:spcAft>
              <a:buSzPts val="1400"/>
              <a:buFont typeface="Trebuchet MS"/>
              <a:buChar char="●"/>
            </a:pPr>
            <a:r>
              <a:rPr lang="en-US">
                <a:latin typeface="Trebuchet MS"/>
                <a:ea typeface="Trebuchet MS"/>
                <a:cs typeface="Trebuchet MS"/>
                <a:sym typeface="Trebuchet MS"/>
              </a:rPr>
              <a:t>Color branding on 2020</a:t>
            </a:r>
            <a:endParaRPr>
              <a:latin typeface="Trebuchet MS"/>
              <a:ea typeface="Trebuchet MS"/>
              <a:cs typeface="Trebuchet MS"/>
              <a:sym typeface="Trebuchet MS"/>
            </a:endParaRPr>
          </a:p>
          <a:p>
            <a:pPr indent="-317500" lvl="0" marL="457200" rtl="0" algn="l">
              <a:spcBef>
                <a:spcPts val="0"/>
              </a:spcBef>
              <a:spcAft>
                <a:spcPts val="0"/>
              </a:spcAft>
              <a:buSzPts val="1400"/>
              <a:buFont typeface="Trebuchet MS"/>
              <a:buChar char="●"/>
            </a:pPr>
            <a:r>
              <a:rPr lang="en-US">
                <a:latin typeface="Trebuchet MS"/>
                <a:ea typeface="Trebuchet MS"/>
                <a:cs typeface="Trebuchet MS"/>
                <a:sym typeface="Trebuchet MS"/>
              </a:rPr>
              <a:t>Wording “concepts and skills students master:” under the Grade Level Expectation (GLE) is no longer present</a:t>
            </a:r>
            <a:endParaRPr>
              <a:latin typeface="Trebuchet MS"/>
              <a:ea typeface="Trebuchet MS"/>
              <a:cs typeface="Trebuchet MS"/>
              <a:sym typeface="Trebuchet MS"/>
            </a:endParaRPr>
          </a:p>
          <a:p>
            <a:pPr indent="-317500" lvl="0" marL="457200" rtl="0" algn="l">
              <a:spcBef>
                <a:spcPts val="0"/>
              </a:spcBef>
              <a:spcAft>
                <a:spcPts val="0"/>
              </a:spcAft>
              <a:buSzPts val="1400"/>
              <a:buFont typeface="Trebuchet MS"/>
              <a:buChar char="●"/>
            </a:pPr>
            <a:r>
              <a:rPr lang="en-US">
                <a:latin typeface="Trebuchet MS"/>
                <a:ea typeface="Trebuchet MS"/>
                <a:cs typeface="Trebuchet MS"/>
                <a:sym typeface="Trebuchet MS"/>
              </a:rPr>
              <a:t>The Heading, “21st Century Skills and Readiness Competencies” on the 2009 changed to “Academic Context and Connections”</a:t>
            </a:r>
            <a:endParaRPr>
              <a:latin typeface="Trebuchet MS"/>
              <a:ea typeface="Trebuchet MS"/>
              <a:cs typeface="Trebuchet MS"/>
              <a:sym typeface="Trebuchet MS"/>
            </a:endParaRPr>
          </a:p>
          <a:p>
            <a:pPr indent="-317500" lvl="0" marL="457200" rtl="0" algn="l">
              <a:spcBef>
                <a:spcPts val="0"/>
              </a:spcBef>
              <a:spcAft>
                <a:spcPts val="0"/>
              </a:spcAft>
              <a:buSzPts val="1400"/>
              <a:buFont typeface="Trebuchet MS"/>
              <a:buChar char="●"/>
            </a:pPr>
            <a:r>
              <a:rPr lang="en-US">
                <a:latin typeface="Trebuchet MS"/>
                <a:ea typeface="Trebuchet MS"/>
                <a:cs typeface="Trebuchet MS"/>
                <a:sym typeface="Trebuchet MS"/>
              </a:rPr>
              <a:t>The subheadings under the section mentioned above have changed.  For Science...2009 CAS: Inquiry questions, relevance and applications, nature of science.  2020 CAS: Colorado essential skills and Science and Engineering Practices, Elaboration on the GLE, and Cross cutting concepts. </a:t>
            </a:r>
            <a:endParaRPr>
              <a:latin typeface="Trebuchet MS"/>
              <a:ea typeface="Trebuchet MS"/>
              <a:cs typeface="Trebuchet MS"/>
              <a:sym typeface="Trebuchet MS"/>
            </a:endParaRPr>
          </a:p>
          <a:p>
            <a:pPr indent="-317500" lvl="0" marL="457200" rtl="0" algn="l">
              <a:spcBef>
                <a:spcPts val="0"/>
              </a:spcBef>
              <a:spcAft>
                <a:spcPts val="0"/>
              </a:spcAft>
              <a:buSzPts val="1400"/>
              <a:buFont typeface="Trebuchet MS"/>
              <a:buChar char="●"/>
            </a:pPr>
            <a:r>
              <a:rPr lang="en-US">
                <a:highlight>
                  <a:srgbClr val="FFFF00"/>
                </a:highlight>
                <a:latin typeface="Trebuchet MS"/>
                <a:ea typeface="Trebuchet MS"/>
                <a:cs typeface="Trebuchet MS"/>
                <a:sym typeface="Trebuchet MS"/>
              </a:rPr>
              <a:t>IMPORTANT MESSAGE</a:t>
            </a:r>
            <a:r>
              <a:rPr lang="en-US">
                <a:highlight>
                  <a:srgbClr val="FFFF00"/>
                </a:highlight>
                <a:latin typeface="Trebuchet MS"/>
                <a:ea typeface="Trebuchet MS"/>
                <a:cs typeface="Trebuchet MS"/>
                <a:sym typeface="Trebuchet MS"/>
              </a:rPr>
              <a:t>: Each academic content area will have different subheadings based on their needs.</a:t>
            </a:r>
            <a:endParaRPr>
              <a:highlight>
                <a:srgbClr val="FFFF00"/>
              </a:highlight>
              <a:latin typeface="Trebuchet MS"/>
              <a:ea typeface="Trebuchet MS"/>
              <a:cs typeface="Trebuchet MS"/>
              <a:sym typeface="Trebuchet MS"/>
            </a:endParaRPr>
          </a:p>
          <a:p>
            <a:pPr indent="-317500" lvl="0" marL="457200" rtl="0" algn="l">
              <a:spcBef>
                <a:spcPts val="0"/>
              </a:spcBef>
              <a:spcAft>
                <a:spcPts val="0"/>
              </a:spcAft>
              <a:buSzPts val="1400"/>
              <a:buFont typeface="Trebuchet MS"/>
              <a:buChar char="●"/>
            </a:pPr>
            <a:r>
              <a:rPr lang="en-US">
                <a:latin typeface="Trebuchet MS"/>
                <a:ea typeface="Trebuchet MS"/>
                <a:cs typeface="Trebuchet MS"/>
                <a:sym typeface="Trebuchet MS"/>
              </a:rPr>
              <a:t>Prepared Graduate Statements are numbered in the 2020 CAS</a:t>
            </a:r>
            <a:endParaRPr>
              <a:latin typeface="Trebuchet MS"/>
              <a:ea typeface="Trebuchet MS"/>
              <a:cs typeface="Trebuchet MS"/>
              <a:sym typeface="Trebuchet MS"/>
            </a:endParaRPr>
          </a:p>
          <a:p>
            <a:pPr indent="-317500" lvl="0" marL="457200" rtl="0" algn="l">
              <a:spcBef>
                <a:spcPts val="0"/>
              </a:spcBef>
              <a:spcAft>
                <a:spcPts val="0"/>
              </a:spcAft>
              <a:buSzPts val="1400"/>
              <a:buFont typeface="Trebuchet MS"/>
              <a:buChar char="●"/>
            </a:pPr>
            <a:r>
              <a:rPr lang="en-US">
                <a:latin typeface="Trebuchet MS"/>
                <a:ea typeface="Trebuchet MS"/>
                <a:cs typeface="Trebuchet MS"/>
                <a:sym typeface="Trebuchet MS"/>
              </a:rPr>
              <a:t>The table format with distinct cells in the 2009 CAS is not present in the 2020 CAS</a:t>
            </a:r>
            <a:endParaRPr>
              <a:latin typeface="Trebuchet MS"/>
              <a:ea typeface="Trebuchet MS"/>
              <a:cs typeface="Trebuchet MS"/>
              <a:sym typeface="Trebuchet MS"/>
            </a:endParaRPr>
          </a:p>
          <a:p>
            <a:pPr indent="-317500" lvl="0" marL="457200" rtl="0" algn="l">
              <a:spcBef>
                <a:spcPts val="0"/>
              </a:spcBef>
              <a:spcAft>
                <a:spcPts val="0"/>
              </a:spcAft>
              <a:buSzPts val="1400"/>
              <a:buFont typeface="Trebuchet MS"/>
              <a:buChar char="●"/>
            </a:pPr>
            <a:r>
              <a:rPr lang="en-US">
                <a:latin typeface="Trebuchet MS"/>
                <a:ea typeface="Trebuchet MS"/>
                <a:cs typeface="Trebuchet MS"/>
                <a:sym typeface="Trebuchet MS"/>
              </a:rPr>
              <a:t>For Science: on the 2020 CAS, the evidence outcomes now include “clarification statements” and/or “Boundary Statements” and cross coding to the NGSS (Example: MS-PS1-2)</a:t>
            </a:r>
            <a:endParaRPr>
              <a:latin typeface="Trebuchet MS"/>
              <a:ea typeface="Trebuchet MS"/>
              <a:cs typeface="Trebuchet MS"/>
              <a:sym typeface="Trebuchet MS"/>
            </a:endParaRPr>
          </a:p>
          <a:p>
            <a:pPr indent="-317500" lvl="0" marL="457200" rtl="0" algn="l">
              <a:spcBef>
                <a:spcPts val="0"/>
              </a:spcBef>
              <a:spcAft>
                <a:spcPts val="0"/>
              </a:spcAft>
              <a:buSzPts val="1400"/>
              <a:buFont typeface="Trebuchet MS"/>
              <a:buChar char="●"/>
            </a:pPr>
            <a:r>
              <a:rPr lang="en-US">
                <a:latin typeface="Trebuchet MS"/>
                <a:ea typeface="Trebuchet MS"/>
                <a:cs typeface="Trebuchet MS"/>
                <a:sym typeface="Trebuchet MS"/>
              </a:rPr>
              <a:t>The 2020 CAS have a code associated with each standards page in the bottom right hand corner.</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IMPORTANT NOTE: Reference each content areas. “What to Look For” document within the resources.  In addition to the document, a video walk-through is also available.</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[estimated time: 10 minutes] </a:t>
            </a:r>
            <a:endParaRPr>
              <a:latin typeface="Trebuchet MS"/>
              <a:ea typeface="Trebuchet MS"/>
              <a:cs typeface="Trebuchet MS"/>
              <a:sym typeface="Trebuchet MS"/>
            </a:endParaRPr>
          </a:p>
        </p:txBody>
      </p:sp>
      <p:sp>
        <p:nvSpPr>
          <p:cNvPr id="119" name="Google Shape;119;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0049cdefc_0_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0049cdefc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highlight>
                  <a:srgbClr val="FFF2CC"/>
                </a:highlight>
                <a:latin typeface="Trebuchet MS"/>
                <a:ea typeface="Trebuchet MS"/>
                <a:cs typeface="Trebuchet MS"/>
                <a:sym typeface="Trebuchet MS"/>
              </a:rPr>
              <a:t>The next set of slides walk through the sections of the standards framework providing definitions of each section.</a:t>
            </a:r>
            <a:endParaRPr>
              <a:highlight>
                <a:srgbClr val="FFF2CC"/>
              </a:highlight>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At the top of the document you see the subject area, the grade level, the standard number and strand/topic.</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The Prepared Graduate Statements are: The preschool through twelfth-grade concepts and skills that all students who complete the Colorado education system must master to ensure their success in a postsecondary and workforce setting.</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Grade Level Expectations: The articulation (at each grade level), concepts, and skills of a standard that indicate a student is making progress toward being ready for high school. What do students need to know from preschool through eighth grade?</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[estimated time: &lt; 1 minute]</a:t>
            </a:r>
            <a:endParaRPr>
              <a:latin typeface="Trebuchet MS"/>
              <a:ea typeface="Trebuchet MS"/>
              <a:cs typeface="Trebuchet MS"/>
              <a:sym typeface="Trebuchet MS"/>
            </a:endParaRPr>
          </a:p>
        </p:txBody>
      </p:sp>
      <p:sp>
        <p:nvSpPr>
          <p:cNvPr id="130" name="Google Shape;130;g40049cdefc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40049cdefc_0_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40049cdefc_0_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Evidence Outcomes: The indication that a student is meeting an expectation at the mastery level. How do we know that a student can do it?</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[estimated time: &lt; 1 minute]</a:t>
            </a:r>
            <a:endParaRPr>
              <a:latin typeface="Trebuchet MS"/>
              <a:ea typeface="Trebuchet MS"/>
              <a:cs typeface="Trebuchet MS"/>
              <a:sym typeface="Trebuchet MS"/>
            </a:endParaRPr>
          </a:p>
        </p:txBody>
      </p:sp>
      <p:sp>
        <p:nvSpPr>
          <p:cNvPr id="140" name="Google Shape;140;g40049cdefc_0_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40049cdefc_0_9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40049cdefc_0_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Academic Context and Connections: </a:t>
            </a:r>
            <a:r>
              <a:rPr lang="en-US">
                <a:solidFill>
                  <a:srgbClr val="212529"/>
                </a:solidFill>
                <a:highlight>
                  <a:srgbClr val="FFFFFF"/>
                </a:highlight>
                <a:latin typeface="Trebuchet MS"/>
                <a:ea typeface="Trebuchet MS"/>
                <a:cs typeface="Trebuchet MS"/>
                <a:sym typeface="Trebuchet MS"/>
              </a:rPr>
              <a:t>Academic context and connections are the subject-specific elements needed to create context for learning. This right side section highlights essential skills, practices and other important connections necessary for students to understand, apply and transfer the knowledge and skills within the Grade Level Expectation.</a:t>
            </a:r>
            <a:endParaRPr>
              <a:solidFill>
                <a:srgbClr val="212529"/>
              </a:solidFill>
              <a:highlight>
                <a:srgbClr val="FFFFFF"/>
              </a:highlight>
              <a:latin typeface="Trebuchet MS"/>
              <a:ea typeface="Trebuchet MS"/>
              <a:cs typeface="Trebuchet MS"/>
              <a:sym typeface="Trebuchet MS"/>
            </a:endParaRPr>
          </a:p>
          <a:p>
            <a:pPr indent="0" lvl="0" marL="0" rtl="0" algn="l">
              <a:spcBef>
                <a:spcPts val="0"/>
              </a:spcBef>
              <a:spcAft>
                <a:spcPts val="0"/>
              </a:spcAft>
              <a:buNone/>
            </a:pPr>
            <a:r>
              <a:t/>
            </a:r>
            <a:endParaRPr>
              <a:solidFill>
                <a:srgbClr val="212529"/>
              </a:solidFill>
              <a:highlight>
                <a:srgbClr val="FFFFFF"/>
              </a:highlight>
              <a:latin typeface="Trebuchet MS"/>
              <a:ea typeface="Trebuchet MS"/>
              <a:cs typeface="Trebuchet MS"/>
              <a:sym typeface="Trebuchet MS"/>
            </a:endParaRPr>
          </a:p>
          <a:p>
            <a:pPr indent="0" lvl="0" marL="0" rtl="0" algn="l">
              <a:lnSpc>
                <a:spcPct val="115000"/>
              </a:lnSpc>
              <a:spcBef>
                <a:spcPts val="0"/>
              </a:spcBef>
              <a:spcAft>
                <a:spcPts val="0"/>
              </a:spcAft>
              <a:buNone/>
            </a:pPr>
            <a:r>
              <a:rPr lang="en-US">
                <a:solidFill>
                  <a:srgbClr val="212529"/>
                </a:solidFill>
                <a:latin typeface="Trebuchet MS"/>
                <a:ea typeface="Trebuchet MS"/>
                <a:cs typeface="Trebuchet MS"/>
                <a:sym typeface="Trebuchet MS"/>
              </a:rPr>
              <a:t>Colorado Essential Skills and Science and Engineering Practices: Skills and major practices that scientists employ as they investigate and build models and theories about the world. These terms are used to emphasize that engaging in scientific investigation requires not only skill but also knowledge that is specific to each practice.</a:t>
            </a:r>
            <a:endParaRPr>
              <a:solidFill>
                <a:srgbClr val="212529"/>
              </a:solidFill>
              <a:latin typeface="Trebuchet MS"/>
              <a:ea typeface="Trebuchet MS"/>
              <a:cs typeface="Trebuchet MS"/>
              <a:sym typeface="Trebuchet MS"/>
            </a:endParaRPr>
          </a:p>
          <a:p>
            <a:pPr indent="0" lvl="0" marL="0" rtl="0" algn="l">
              <a:lnSpc>
                <a:spcPct val="115000"/>
              </a:lnSpc>
              <a:spcBef>
                <a:spcPts val="0"/>
              </a:spcBef>
              <a:spcAft>
                <a:spcPts val="0"/>
              </a:spcAft>
              <a:buNone/>
            </a:pPr>
            <a:r>
              <a:t/>
            </a:r>
            <a:endParaRPr>
              <a:solidFill>
                <a:srgbClr val="212529"/>
              </a:solidFill>
              <a:latin typeface="Trebuchet MS"/>
              <a:ea typeface="Trebuchet MS"/>
              <a:cs typeface="Trebuchet MS"/>
              <a:sym typeface="Trebuchet MS"/>
            </a:endParaRPr>
          </a:p>
          <a:p>
            <a:pPr indent="0" lvl="0" marL="0" rtl="0" algn="l">
              <a:lnSpc>
                <a:spcPct val="115000"/>
              </a:lnSpc>
              <a:spcBef>
                <a:spcPts val="0"/>
              </a:spcBef>
              <a:spcAft>
                <a:spcPts val="0"/>
              </a:spcAft>
              <a:buNone/>
            </a:pPr>
            <a:r>
              <a:rPr lang="en-US">
                <a:solidFill>
                  <a:srgbClr val="212529"/>
                </a:solidFill>
                <a:latin typeface="Trebuchet MS"/>
                <a:ea typeface="Trebuchet MS"/>
                <a:cs typeface="Trebuchet MS"/>
                <a:sym typeface="Trebuchet MS"/>
              </a:rPr>
              <a:t>Elaboration on the GLE: This section provides greater context for the Grade Level Expectation (GLE) through a description of the understanding about the core ideas that should be developed by students.</a:t>
            </a:r>
            <a:endParaRPr>
              <a:solidFill>
                <a:srgbClr val="212529"/>
              </a:solidFill>
              <a:latin typeface="Trebuchet MS"/>
              <a:ea typeface="Trebuchet MS"/>
              <a:cs typeface="Trebuchet MS"/>
              <a:sym typeface="Trebuchet MS"/>
            </a:endParaRPr>
          </a:p>
          <a:p>
            <a:pPr indent="0" lvl="0" marL="0" rtl="0" algn="l">
              <a:lnSpc>
                <a:spcPct val="115000"/>
              </a:lnSpc>
              <a:spcBef>
                <a:spcPts val="0"/>
              </a:spcBef>
              <a:spcAft>
                <a:spcPts val="0"/>
              </a:spcAft>
              <a:buNone/>
            </a:pPr>
            <a:r>
              <a:t/>
            </a:r>
            <a:endParaRPr>
              <a:solidFill>
                <a:srgbClr val="212529"/>
              </a:solidFill>
              <a:latin typeface="Trebuchet MS"/>
              <a:ea typeface="Trebuchet MS"/>
              <a:cs typeface="Trebuchet MS"/>
              <a:sym typeface="Trebuchet MS"/>
            </a:endParaRPr>
          </a:p>
          <a:p>
            <a:pPr indent="0" lvl="0" marL="0" rtl="0" algn="l">
              <a:lnSpc>
                <a:spcPct val="115000"/>
              </a:lnSpc>
              <a:spcBef>
                <a:spcPts val="0"/>
              </a:spcBef>
              <a:spcAft>
                <a:spcPts val="0"/>
              </a:spcAft>
              <a:buNone/>
            </a:pPr>
            <a:r>
              <a:rPr lang="en-US">
                <a:solidFill>
                  <a:srgbClr val="212529"/>
                </a:solidFill>
                <a:latin typeface="Trebuchet MS"/>
                <a:ea typeface="Trebuchet MS"/>
                <a:cs typeface="Trebuchet MS"/>
                <a:sym typeface="Trebuchet MS"/>
              </a:rPr>
              <a:t>Cross Cutting Concepts: The crosscutting concepts have application across all domains of science. As such, they provide one way of linking across the domains through core ideas.</a:t>
            </a:r>
            <a:endParaRPr>
              <a:solidFill>
                <a:srgbClr val="212529"/>
              </a:solidFill>
              <a:latin typeface="Trebuchet MS"/>
              <a:ea typeface="Trebuchet MS"/>
              <a:cs typeface="Trebuchet MS"/>
              <a:sym typeface="Trebuchet MS"/>
            </a:endParaRPr>
          </a:p>
          <a:p>
            <a:pPr indent="0" lvl="0" marL="0" rtl="0" algn="l">
              <a:lnSpc>
                <a:spcPct val="115000"/>
              </a:lnSpc>
              <a:spcBef>
                <a:spcPts val="0"/>
              </a:spcBef>
              <a:spcAft>
                <a:spcPts val="0"/>
              </a:spcAft>
              <a:buNone/>
            </a:pPr>
            <a:r>
              <a:t/>
            </a:r>
            <a:endParaRPr>
              <a:solidFill>
                <a:srgbClr val="212529"/>
              </a:solidFill>
              <a:latin typeface="Roboto"/>
              <a:ea typeface="Roboto"/>
              <a:cs typeface="Roboto"/>
              <a:sym typeface="Roboto"/>
            </a:endParaRPr>
          </a:p>
          <a:p>
            <a:pPr indent="0" lvl="0" marL="0" rtl="0" algn="l">
              <a:lnSpc>
                <a:spcPct val="115000"/>
              </a:lnSpc>
              <a:spcBef>
                <a:spcPts val="0"/>
              </a:spcBef>
              <a:spcAft>
                <a:spcPts val="0"/>
              </a:spcAft>
              <a:buNone/>
            </a:pPr>
            <a:r>
              <a:rPr lang="en-US">
                <a:solidFill>
                  <a:srgbClr val="212529"/>
                </a:solidFill>
                <a:highlight>
                  <a:srgbClr val="FFFF00"/>
                </a:highlight>
                <a:latin typeface="Trebuchet MS"/>
                <a:ea typeface="Trebuchet MS"/>
                <a:cs typeface="Trebuchet MS"/>
                <a:sym typeface="Trebuchet MS"/>
              </a:rPr>
              <a:t>NOTE: Within the on-line standards system, you can click on the “i” for definitions of each subheading for all other content areas.</a:t>
            </a:r>
            <a:endParaRPr>
              <a:solidFill>
                <a:srgbClr val="212529"/>
              </a:solidFill>
              <a:highlight>
                <a:srgbClr val="FFFF00"/>
              </a:highlight>
              <a:latin typeface="Trebuchet MS"/>
              <a:ea typeface="Trebuchet MS"/>
              <a:cs typeface="Trebuchet MS"/>
              <a:sym typeface="Trebuchet MS"/>
            </a:endParaRPr>
          </a:p>
          <a:p>
            <a:pPr indent="0" lvl="0" marL="0" rtl="0" algn="l">
              <a:lnSpc>
                <a:spcPct val="115000"/>
              </a:lnSpc>
              <a:spcBef>
                <a:spcPts val="0"/>
              </a:spcBef>
              <a:spcAft>
                <a:spcPts val="0"/>
              </a:spcAft>
              <a:buNone/>
            </a:pPr>
            <a:r>
              <a:t/>
            </a:r>
            <a:endParaRPr>
              <a:solidFill>
                <a:srgbClr val="212529"/>
              </a:solidFill>
              <a:latin typeface="Roboto"/>
              <a:ea typeface="Roboto"/>
              <a:cs typeface="Roboto"/>
              <a:sym typeface="Roboto"/>
            </a:endParaRPr>
          </a:p>
          <a:p>
            <a:pPr indent="0" lvl="0" marL="0" rtl="0" algn="l">
              <a:lnSpc>
                <a:spcPct val="115000"/>
              </a:lnSpc>
              <a:spcBef>
                <a:spcPts val="0"/>
              </a:spcBef>
              <a:spcAft>
                <a:spcPts val="0"/>
              </a:spcAft>
              <a:buNone/>
            </a:pPr>
            <a:r>
              <a:rPr lang="en-US">
                <a:solidFill>
                  <a:srgbClr val="212529"/>
                </a:solidFill>
                <a:latin typeface="Trebuchet MS"/>
                <a:ea typeface="Trebuchet MS"/>
                <a:cs typeface="Trebuchet MS"/>
                <a:sym typeface="Trebuchet MS"/>
              </a:rPr>
              <a:t>[estimated time: 2 minutes]</a:t>
            </a:r>
            <a:endParaRPr>
              <a:solidFill>
                <a:srgbClr val="212529"/>
              </a:solidFill>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a:solidFill>
                <a:srgbClr val="212529"/>
              </a:solidFill>
              <a:latin typeface="Roboto"/>
              <a:ea typeface="Roboto"/>
              <a:cs typeface="Roboto"/>
              <a:sym typeface="Roboto"/>
            </a:endParaRPr>
          </a:p>
          <a:p>
            <a:pPr indent="0" lvl="0" marL="0" rtl="0" algn="l">
              <a:spcBef>
                <a:spcPts val="0"/>
              </a:spcBef>
              <a:spcAft>
                <a:spcPts val="0"/>
              </a:spcAft>
              <a:buNone/>
            </a:pPr>
            <a:r>
              <a:t/>
            </a:r>
            <a:endParaRPr>
              <a:solidFill>
                <a:srgbClr val="212529"/>
              </a:solidFill>
              <a:highlight>
                <a:srgbClr val="FFFFFF"/>
              </a:highlight>
              <a:latin typeface="Roboto"/>
              <a:ea typeface="Roboto"/>
              <a:cs typeface="Roboto"/>
              <a:sym typeface="Roboto"/>
            </a:endParaRPr>
          </a:p>
        </p:txBody>
      </p:sp>
      <p:sp>
        <p:nvSpPr>
          <p:cNvPr id="150" name="Google Shape;150;g40049cdefc_0_9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40049cdefc_0_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40049cdefc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For Science ONLY: These sections of the 2020 science standards provide educators more context and information about the expectations within the GLE and evidence outcomes.</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Clarification Statements: Clarifies the expectations within the evidence outcome.</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Boundary Statements: Demonstrates the boundary for the concept at that particular grade level.</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Elaboration on the GLE: Provides more information around the expectation of the GLE.</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[estimated time: 1 minute]</a:t>
            </a:r>
            <a:endParaRPr>
              <a:latin typeface="Trebuchet MS"/>
              <a:ea typeface="Trebuchet MS"/>
              <a:cs typeface="Trebuchet MS"/>
              <a:sym typeface="Trebuchet MS"/>
            </a:endParaRPr>
          </a:p>
        </p:txBody>
      </p:sp>
      <p:sp>
        <p:nvSpPr>
          <p:cNvPr id="160" name="Google Shape;160;g40049cdefc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pic>
        <p:nvPicPr>
          <p:cNvPr id="16" name="Google Shape;16;p2" title="Header graphic"/>
          <p:cNvPicPr preferRelativeResize="0"/>
          <p:nvPr/>
        </p:nvPicPr>
        <p:blipFill rotWithShape="1">
          <a:blip r:embed="rId2">
            <a:alphaModFix/>
          </a:blip>
          <a:srcRect b="0" l="0" r="0" t="0"/>
          <a:stretch/>
        </p:blipFill>
        <p:spPr>
          <a:xfrm>
            <a:off x="0" y="0"/>
            <a:ext cx="9144000" cy="1257300"/>
          </a:xfrm>
          <a:prstGeom prst="rect">
            <a:avLst/>
          </a:prstGeom>
          <a:noFill/>
          <a:ln>
            <a:noFill/>
          </a:ln>
        </p:spPr>
      </p:pic>
      <p:sp>
        <p:nvSpPr>
          <p:cNvPr id="17" name="Google Shape;17;p2"/>
          <p:cNvSpPr txBox="1"/>
          <p:nvPr>
            <p:ph type="ctrTitle"/>
          </p:nvPr>
        </p:nvSpPr>
        <p:spPr>
          <a:xfrm>
            <a:off x="685800" y="3355923"/>
            <a:ext cx="7772400" cy="1526927"/>
          </a:xfrm>
          <a:prstGeom prst="rect">
            <a:avLst/>
          </a:prstGeom>
          <a:noFill/>
          <a:ln>
            <a:noFill/>
          </a:ln>
        </p:spPr>
        <p:txBody>
          <a:bodyPr anchorCtr="0" anchor="t" bIns="0" lIns="0" spcFirstLastPara="1" rIns="0" wrap="square" tIns="0"/>
          <a:lstStyle>
            <a:lvl1pPr lvl="0" marR="0" rtl="0" algn="ctr">
              <a:lnSpc>
                <a:spcPct val="90000"/>
              </a:lnSpc>
              <a:spcBef>
                <a:spcPts val="0"/>
              </a:spcBef>
              <a:spcAft>
                <a:spcPts val="0"/>
              </a:spcAft>
              <a:buClr>
                <a:schemeClr val="dk1"/>
              </a:buClr>
              <a:buSzPts val="5400"/>
              <a:buFont typeface="Arial"/>
              <a:buNone/>
              <a:defRPr b="0" i="0" sz="5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 name="Google Shape;18;p2"/>
          <p:cNvSpPr txBox="1"/>
          <p:nvPr>
            <p:ph idx="1" type="subTitle"/>
          </p:nvPr>
        </p:nvSpPr>
        <p:spPr>
          <a:xfrm>
            <a:off x="1143000" y="5093063"/>
            <a:ext cx="6858000" cy="443429"/>
          </a:xfrm>
          <a:prstGeom prst="rect">
            <a:avLst/>
          </a:prstGeom>
          <a:noFill/>
          <a:ln>
            <a:noFill/>
          </a:ln>
        </p:spPr>
        <p:txBody>
          <a:bodyPr anchorCtr="0" anchor="t" bIns="45700" lIns="91425" spcFirstLastPara="1" rIns="91425" wrap="square" tIns="45700"/>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Trebuchet MS"/>
                <a:ea typeface="Trebuchet MS"/>
                <a:cs typeface="Trebuchet MS"/>
                <a:sym typeface="Trebuchet MS"/>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9" name="Google Shape;19;p2"/>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0" marR="0" rtl="0" algn="ctr">
              <a:spcBef>
                <a:spcPts val="0"/>
              </a:spcBef>
              <a:buNone/>
              <a:defRPr b="0" i="0" sz="1200" u="none" cap="none" strike="noStrike">
                <a:solidFill>
                  <a:srgbClr val="888888"/>
                </a:solidFill>
                <a:latin typeface="Calibri"/>
                <a:ea typeface="Calibri"/>
                <a:cs typeface="Calibri"/>
                <a:sym typeface="Calibri"/>
              </a:defRPr>
            </a:lvl2pPr>
            <a:lvl3pPr indent="0" lvl="2" marL="0" marR="0" rtl="0" algn="ctr">
              <a:spcBef>
                <a:spcPts val="0"/>
              </a:spcBef>
              <a:buNone/>
              <a:defRPr b="0" i="0" sz="1200" u="none" cap="none" strike="noStrike">
                <a:solidFill>
                  <a:srgbClr val="888888"/>
                </a:solidFill>
                <a:latin typeface="Calibri"/>
                <a:ea typeface="Calibri"/>
                <a:cs typeface="Calibri"/>
                <a:sym typeface="Calibri"/>
              </a:defRPr>
            </a:lvl3pPr>
            <a:lvl4pPr indent="0" lvl="3" marL="0" marR="0" rtl="0" algn="ctr">
              <a:spcBef>
                <a:spcPts val="0"/>
              </a:spcBef>
              <a:buNone/>
              <a:defRPr b="0" i="0" sz="1200" u="none" cap="none" strike="noStrike">
                <a:solidFill>
                  <a:srgbClr val="888888"/>
                </a:solidFill>
                <a:latin typeface="Calibri"/>
                <a:ea typeface="Calibri"/>
                <a:cs typeface="Calibri"/>
                <a:sym typeface="Calibri"/>
              </a:defRPr>
            </a:lvl4pPr>
            <a:lvl5pPr indent="0" lvl="4" marL="0" marR="0" rtl="0" algn="ctr">
              <a:spcBef>
                <a:spcPts val="0"/>
              </a:spcBef>
              <a:buNone/>
              <a:defRPr b="0" i="0" sz="1200" u="none" cap="none" strike="noStrike">
                <a:solidFill>
                  <a:srgbClr val="888888"/>
                </a:solidFill>
                <a:latin typeface="Calibri"/>
                <a:ea typeface="Calibri"/>
                <a:cs typeface="Calibri"/>
                <a:sym typeface="Calibri"/>
              </a:defRPr>
            </a:lvl5pPr>
            <a:lvl6pPr indent="0" lvl="5" marL="0" marR="0" rtl="0" algn="ctr">
              <a:spcBef>
                <a:spcPts val="0"/>
              </a:spcBef>
              <a:buNone/>
              <a:defRPr b="0" i="0" sz="1200" u="none" cap="none" strike="noStrike">
                <a:solidFill>
                  <a:srgbClr val="888888"/>
                </a:solidFill>
                <a:latin typeface="Calibri"/>
                <a:ea typeface="Calibri"/>
                <a:cs typeface="Calibri"/>
                <a:sym typeface="Calibri"/>
              </a:defRPr>
            </a:lvl6pPr>
            <a:lvl7pPr indent="0" lvl="6" marL="0" marR="0" rtl="0" algn="ctr">
              <a:spcBef>
                <a:spcPts val="0"/>
              </a:spcBef>
              <a:buNone/>
              <a:defRPr b="0" i="0" sz="1200" u="none" cap="none" strike="noStrike">
                <a:solidFill>
                  <a:srgbClr val="888888"/>
                </a:solidFill>
                <a:latin typeface="Calibri"/>
                <a:ea typeface="Calibri"/>
                <a:cs typeface="Calibri"/>
                <a:sym typeface="Calibri"/>
              </a:defRPr>
            </a:lvl7pPr>
            <a:lvl8pPr indent="0" lvl="7" marL="0" marR="0" rtl="0" algn="ctr">
              <a:spcBef>
                <a:spcPts val="0"/>
              </a:spcBef>
              <a:buNone/>
              <a:defRPr b="0" i="0" sz="1200" u="none" cap="none" strike="noStrike">
                <a:solidFill>
                  <a:srgbClr val="888888"/>
                </a:solidFill>
                <a:latin typeface="Calibri"/>
                <a:ea typeface="Calibri"/>
                <a:cs typeface="Calibri"/>
                <a:sym typeface="Calibri"/>
              </a:defRPr>
            </a:lvl8pPr>
            <a:lvl9pPr indent="0" lvl="8" marL="0" marR="0" rtl="0" algn="ctr">
              <a:spcBef>
                <a:spcPts val="0"/>
              </a:spcBef>
              <a:buNone/>
              <a:defRPr b="0" i="0" sz="12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20" name="Google Shape;20;p2" title="Colorado Department of Education logo"/>
          <p:cNvPicPr preferRelativeResize="0"/>
          <p:nvPr/>
        </p:nvPicPr>
        <p:blipFill rotWithShape="1">
          <a:blip r:embed="rId3">
            <a:alphaModFix/>
          </a:blip>
          <a:srcRect b="0" l="0" r="0" t="0"/>
          <a:stretch/>
        </p:blipFill>
        <p:spPr>
          <a:xfrm>
            <a:off x="2326382" y="1746979"/>
            <a:ext cx="4491235" cy="8190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57" name="Shape 57"/>
        <p:cNvGrpSpPr/>
        <p:nvPr/>
      </p:nvGrpSpPr>
      <p:grpSpPr>
        <a:xfrm>
          <a:off x="0" y="0"/>
          <a:ext cx="0" cy="0"/>
          <a:chOff x="0" y="0"/>
          <a:chExt cx="0" cy="0"/>
        </a:xfrm>
      </p:grpSpPr>
      <p:sp>
        <p:nvSpPr>
          <p:cNvPr id="58" name="Google Shape;58;p1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Noto Sans Symbols"/>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11"/>
          <p:cNvSpPr txBox="1"/>
          <p:nvPr/>
        </p:nvSpPr>
        <p:spPr>
          <a:xfrm>
            <a:off x="-8330" y="6602864"/>
            <a:ext cx="28956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1" i="0" lang="en-US" sz="800" u="none" cap="none" strike="noStrike">
                <a:solidFill>
                  <a:srgbClr val="45454C"/>
                </a:solidFill>
                <a:latin typeface="Calibri"/>
                <a:ea typeface="Calibri"/>
                <a:cs typeface="Calibri"/>
                <a:sym typeface="Calibri"/>
              </a:rPr>
              <a:t>‹#›</a:t>
            </a:fld>
            <a:endParaRPr b="1" i="0" sz="800" u="none" cap="none" strike="noStrike">
              <a:solidFill>
                <a:srgbClr val="45454C"/>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61" name="Shape 61"/>
        <p:cNvGrpSpPr/>
        <p:nvPr/>
      </p:nvGrpSpPr>
      <p:grpSpPr>
        <a:xfrm>
          <a:off x="0" y="0"/>
          <a:ext cx="0" cy="0"/>
          <a:chOff x="0" y="0"/>
          <a:chExt cx="0" cy="0"/>
        </a:xfrm>
      </p:grpSpPr>
      <p:sp>
        <p:nvSpPr>
          <p:cNvPr id="62" name="Google Shape;62;p12"/>
          <p:cNvSpPr txBox="1"/>
          <p:nvPr>
            <p:ph idx="1" type="body"/>
          </p:nvPr>
        </p:nvSpPr>
        <p:spPr>
          <a:xfrm>
            <a:off x="311700" y="5640967"/>
            <a:ext cx="5998800" cy="7983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dk1"/>
              </a:buClr>
              <a:buSzPts val="2400"/>
              <a:buFont typeface="PT Sans Narrow"/>
              <a:buNone/>
              <a:defRPr b="0" i="0" sz="2400" u="none" cap="none" strike="noStrike">
                <a:solidFill>
                  <a:schemeClr val="dk1"/>
                </a:solidFill>
                <a:latin typeface="PT Sans Narrow"/>
                <a:ea typeface="PT Sans Narrow"/>
                <a:cs typeface="PT Sans Narrow"/>
                <a:sym typeface="PT Sans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12"/>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4" name="Shape 64"/>
        <p:cNvGrpSpPr/>
        <p:nvPr/>
      </p:nvGrpSpPr>
      <p:grpSpPr>
        <a:xfrm>
          <a:off x="0" y="0"/>
          <a:ext cx="0" cy="0"/>
          <a:chOff x="0" y="0"/>
          <a:chExt cx="0" cy="0"/>
        </a:xfrm>
      </p:grpSpPr>
      <p:sp>
        <p:nvSpPr>
          <p:cNvPr id="65" name="Google Shape;65;p1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6" name="Google Shape;66;p1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1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Divider - Blue">
  <p:cSld name="Section Divider - Blue">
    <p:spTree>
      <p:nvGrpSpPr>
        <p:cNvPr id="21" name="Shape 21"/>
        <p:cNvGrpSpPr/>
        <p:nvPr/>
      </p:nvGrpSpPr>
      <p:grpSpPr>
        <a:xfrm>
          <a:off x="0" y="0"/>
          <a:ext cx="0" cy="0"/>
          <a:chOff x="0" y="0"/>
          <a:chExt cx="0" cy="0"/>
        </a:xfrm>
      </p:grpSpPr>
      <p:pic>
        <p:nvPicPr>
          <p:cNvPr id="22" name="Google Shape;22;p3" title="Blue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3" name="Google Shape;23;p3"/>
          <p:cNvSpPr txBox="1"/>
          <p:nvPr>
            <p:ph type="ctrTitle"/>
          </p:nvPr>
        </p:nvSpPr>
        <p:spPr>
          <a:xfrm>
            <a:off x="685800" y="2062163"/>
            <a:ext cx="7772400" cy="2387600"/>
          </a:xfrm>
          <a:prstGeom prst="rect">
            <a:avLst/>
          </a:prstGeom>
          <a:noFill/>
          <a:ln>
            <a:noFill/>
          </a:ln>
        </p:spPr>
        <p:txBody>
          <a:bodyPr anchorCtr="0" anchor="ctr" bIns="0" lIns="0" spcFirstLastPara="1" rIns="0" wrap="square" tIns="0"/>
          <a:lstStyle>
            <a:lvl1pPr lvl="0" marR="0" rtl="0" algn="ctr">
              <a:lnSpc>
                <a:spcPct val="90000"/>
              </a:lnSpc>
              <a:spcBef>
                <a:spcPts val="0"/>
              </a:spcBef>
              <a:spcAft>
                <a:spcPts val="0"/>
              </a:spcAft>
              <a:buClr>
                <a:schemeClr val="lt1"/>
              </a:buClr>
              <a:buSzPts val="5400"/>
              <a:buFont typeface="Arial"/>
              <a:buNone/>
              <a:defRPr b="0" i="0" sz="5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4" name="Google Shape;24;p3"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25" name="Google Shape;25;p3"/>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0" marR="0" rtl="0" algn="ctr">
              <a:spcBef>
                <a:spcPts val="0"/>
              </a:spcBef>
              <a:buNone/>
              <a:defRPr b="0" i="0" sz="1200" u="none" cap="none" strike="noStrike">
                <a:solidFill>
                  <a:schemeClr val="lt1"/>
                </a:solidFill>
                <a:latin typeface="Calibri"/>
                <a:ea typeface="Calibri"/>
                <a:cs typeface="Calibri"/>
                <a:sym typeface="Calibri"/>
              </a:defRPr>
            </a:lvl2pPr>
            <a:lvl3pPr indent="0" lvl="2" marL="0" marR="0" rtl="0" algn="ctr">
              <a:spcBef>
                <a:spcPts val="0"/>
              </a:spcBef>
              <a:buNone/>
              <a:defRPr b="0" i="0" sz="1200" u="none" cap="none" strike="noStrike">
                <a:solidFill>
                  <a:schemeClr val="lt1"/>
                </a:solidFill>
                <a:latin typeface="Calibri"/>
                <a:ea typeface="Calibri"/>
                <a:cs typeface="Calibri"/>
                <a:sym typeface="Calibri"/>
              </a:defRPr>
            </a:lvl3pPr>
            <a:lvl4pPr indent="0" lvl="3" marL="0" marR="0" rtl="0" algn="ctr">
              <a:spcBef>
                <a:spcPts val="0"/>
              </a:spcBef>
              <a:buNone/>
              <a:defRPr b="0" i="0" sz="1200" u="none" cap="none" strike="noStrike">
                <a:solidFill>
                  <a:schemeClr val="lt1"/>
                </a:solidFill>
                <a:latin typeface="Calibri"/>
                <a:ea typeface="Calibri"/>
                <a:cs typeface="Calibri"/>
                <a:sym typeface="Calibri"/>
              </a:defRPr>
            </a:lvl4pPr>
            <a:lvl5pPr indent="0" lvl="4" marL="0" marR="0" rtl="0" algn="ctr">
              <a:spcBef>
                <a:spcPts val="0"/>
              </a:spcBef>
              <a:buNone/>
              <a:defRPr b="0" i="0" sz="1200" u="none" cap="none" strike="noStrike">
                <a:solidFill>
                  <a:schemeClr val="lt1"/>
                </a:solidFill>
                <a:latin typeface="Calibri"/>
                <a:ea typeface="Calibri"/>
                <a:cs typeface="Calibri"/>
                <a:sym typeface="Calibri"/>
              </a:defRPr>
            </a:lvl5pPr>
            <a:lvl6pPr indent="0" lvl="5" marL="0" marR="0" rtl="0" algn="ctr">
              <a:spcBef>
                <a:spcPts val="0"/>
              </a:spcBef>
              <a:buNone/>
              <a:defRPr b="0" i="0" sz="1200" u="none" cap="none" strike="noStrike">
                <a:solidFill>
                  <a:schemeClr val="lt1"/>
                </a:solidFill>
                <a:latin typeface="Calibri"/>
                <a:ea typeface="Calibri"/>
                <a:cs typeface="Calibri"/>
                <a:sym typeface="Calibri"/>
              </a:defRPr>
            </a:lvl6pPr>
            <a:lvl7pPr indent="0" lvl="6" marL="0" marR="0" rtl="0" algn="ctr">
              <a:spcBef>
                <a:spcPts val="0"/>
              </a:spcBef>
              <a:buNone/>
              <a:defRPr b="0" i="0" sz="1200" u="none" cap="none" strike="noStrike">
                <a:solidFill>
                  <a:schemeClr val="lt1"/>
                </a:solidFill>
                <a:latin typeface="Calibri"/>
                <a:ea typeface="Calibri"/>
                <a:cs typeface="Calibri"/>
                <a:sym typeface="Calibri"/>
              </a:defRPr>
            </a:lvl7pPr>
            <a:lvl8pPr indent="0" lvl="7" marL="0" marR="0" rtl="0" algn="ctr">
              <a:spcBef>
                <a:spcPts val="0"/>
              </a:spcBef>
              <a:buNone/>
              <a:defRPr b="0" i="0" sz="1200" u="none" cap="none" strike="noStrike">
                <a:solidFill>
                  <a:schemeClr val="lt1"/>
                </a:solidFill>
                <a:latin typeface="Calibri"/>
                <a:ea typeface="Calibri"/>
                <a:cs typeface="Calibri"/>
                <a:sym typeface="Calibri"/>
              </a:defRPr>
            </a:lvl8pPr>
            <a:lvl9pPr indent="0" lvl="8" marL="0" marR="0" rtl="0" algn="ctr">
              <a:spcBef>
                <a:spcPts val="0"/>
              </a:spcBef>
              <a:buNone/>
              <a:defRPr b="0" i="0" sz="12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type="obj">
  <p:cSld name="OBJECT">
    <p:spTree>
      <p:nvGrpSpPr>
        <p:cNvPr id="26" name="Shape 26"/>
        <p:cNvGrpSpPr/>
        <p:nvPr/>
      </p:nvGrpSpPr>
      <p:grpSpPr>
        <a:xfrm>
          <a:off x="0" y="0"/>
          <a:ext cx="0" cy="0"/>
          <a:chOff x="0" y="0"/>
          <a:chExt cx="0" cy="0"/>
        </a:xfrm>
      </p:grpSpPr>
      <p:pic>
        <p:nvPicPr>
          <p:cNvPr id="27" name="Google Shape;27;p4" title="Header graphic"/>
          <p:cNvPicPr preferRelativeResize="0"/>
          <p:nvPr/>
        </p:nvPicPr>
        <p:blipFill rotWithShape="1">
          <a:blip r:embed="rId2">
            <a:alphaModFix/>
          </a:blip>
          <a:srcRect b="0" l="0" r="0" t="0"/>
          <a:stretch/>
        </p:blipFill>
        <p:spPr>
          <a:xfrm>
            <a:off x="0" y="0"/>
            <a:ext cx="9144000" cy="1257300"/>
          </a:xfrm>
          <a:prstGeom prst="rect">
            <a:avLst/>
          </a:prstGeom>
          <a:noFill/>
          <a:ln>
            <a:noFill/>
          </a:ln>
        </p:spPr>
      </p:pic>
      <p:sp>
        <p:nvSpPr>
          <p:cNvPr id="28" name="Google Shape;28;p4"/>
          <p:cNvSpPr txBox="1"/>
          <p:nvPr>
            <p:ph type="title"/>
          </p:nvPr>
        </p:nvSpPr>
        <p:spPr>
          <a:xfrm>
            <a:off x="274320" y="274320"/>
            <a:ext cx="7886700" cy="710141"/>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4"/>
          <p:cNvSpPr txBox="1"/>
          <p:nvPr>
            <p:ph idx="1" type="body"/>
          </p:nvPr>
        </p:nvSpPr>
        <p:spPr>
          <a:xfrm>
            <a:off x="628650" y="1463040"/>
            <a:ext cx="7886700" cy="4351338"/>
          </a:xfrm>
          <a:prstGeom prst="rect">
            <a:avLst/>
          </a:prstGeom>
          <a:noFill/>
          <a:ln>
            <a:noFill/>
          </a:ln>
        </p:spPr>
        <p:txBody>
          <a:bodyPr anchorCtr="0" anchor="t" bIns="0" lIns="0" spcFirstLastPara="1" rIns="0" wrap="square" tIns="0"/>
          <a:lstStyle>
            <a:lvl1pPr indent="-228600" lvl="0" marL="457200" marR="0" rtl="0" algn="l">
              <a:lnSpc>
                <a:spcPct val="100000"/>
              </a:lnSpc>
              <a:spcBef>
                <a:spcPts val="1000"/>
              </a:spcBef>
              <a:spcAft>
                <a:spcPts val="0"/>
              </a:spcAft>
              <a:buClr>
                <a:srgbClr val="5C6670"/>
              </a:buClr>
              <a:buSzPts val="2400"/>
              <a:buFont typeface="Arial"/>
              <a:buNone/>
              <a:defRPr b="0" i="0" sz="2400" u="none" cap="none" strike="noStrike">
                <a:solidFill>
                  <a:srgbClr val="5C6670"/>
                </a:solidFill>
                <a:latin typeface="Trebuchet MS"/>
                <a:ea typeface="Trebuchet MS"/>
                <a:cs typeface="Trebuchet MS"/>
                <a:sym typeface="Trebuchet MS"/>
              </a:defRPr>
            </a:lvl1pPr>
            <a:lvl2pPr indent="-355600" lvl="1" marL="9144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17500" lvl="4" marL="2286000"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4"/>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0" marR="0" rtl="0" algn="ctr">
              <a:spcBef>
                <a:spcPts val="0"/>
              </a:spcBef>
              <a:buNone/>
              <a:defRPr b="0" i="0" sz="1200" u="none" cap="none" strike="noStrike">
                <a:solidFill>
                  <a:srgbClr val="888888"/>
                </a:solidFill>
                <a:latin typeface="Calibri"/>
                <a:ea typeface="Calibri"/>
                <a:cs typeface="Calibri"/>
                <a:sym typeface="Calibri"/>
              </a:defRPr>
            </a:lvl2pPr>
            <a:lvl3pPr indent="0" lvl="2" marL="0" marR="0" rtl="0" algn="ctr">
              <a:spcBef>
                <a:spcPts val="0"/>
              </a:spcBef>
              <a:buNone/>
              <a:defRPr b="0" i="0" sz="1200" u="none" cap="none" strike="noStrike">
                <a:solidFill>
                  <a:srgbClr val="888888"/>
                </a:solidFill>
                <a:latin typeface="Calibri"/>
                <a:ea typeface="Calibri"/>
                <a:cs typeface="Calibri"/>
                <a:sym typeface="Calibri"/>
              </a:defRPr>
            </a:lvl3pPr>
            <a:lvl4pPr indent="0" lvl="3" marL="0" marR="0" rtl="0" algn="ctr">
              <a:spcBef>
                <a:spcPts val="0"/>
              </a:spcBef>
              <a:buNone/>
              <a:defRPr b="0" i="0" sz="1200" u="none" cap="none" strike="noStrike">
                <a:solidFill>
                  <a:srgbClr val="888888"/>
                </a:solidFill>
                <a:latin typeface="Calibri"/>
                <a:ea typeface="Calibri"/>
                <a:cs typeface="Calibri"/>
                <a:sym typeface="Calibri"/>
              </a:defRPr>
            </a:lvl4pPr>
            <a:lvl5pPr indent="0" lvl="4" marL="0" marR="0" rtl="0" algn="ctr">
              <a:spcBef>
                <a:spcPts val="0"/>
              </a:spcBef>
              <a:buNone/>
              <a:defRPr b="0" i="0" sz="1200" u="none" cap="none" strike="noStrike">
                <a:solidFill>
                  <a:srgbClr val="888888"/>
                </a:solidFill>
                <a:latin typeface="Calibri"/>
                <a:ea typeface="Calibri"/>
                <a:cs typeface="Calibri"/>
                <a:sym typeface="Calibri"/>
              </a:defRPr>
            </a:lvl5pPr>
            <a:lvl6pPr indent="0" lvl="5" marL="0" marR="0" rtl="0" algn="ctr">
              <a:spcBef>
                <a:spcPts val="0"/>
              </a:spcBef>
              <a:buNone/>
              <a:defRPr b="0" i="0" sz="1200" u="none" cap="none" strike="noStrike">
                <a:solidFill>
                  <a:srgbClr val="888888"/>
                </a:solidFill>
                <a:latin typeface="Calibri"/>
                <a:ea typeface="Calibri"/>
                <a:cs typeface="Calibri"/>
                <a:sym typeface="Calibri"/>
              </a:defRPr>
            </a:lvl6pPr>
            <a:lvl7pPr indent="0" lvl="6" marL="0" marR="0" rtl="0" algn="ctr">
              <a:spcBef>
                <a:spcPts val="0"/>
              </a:spcBef>
              <a:buNone/>
              <a:defRPr b="0" i="0" sz="1200" u="none" cap="none" strike="noStrike">
                <a:solidFill>
                  <a:srgbClr val="888888"/>
                </a:solidFill>
                <a:latin typeface="Calibri"/>
                <a:ea typeface="Calibri"/>
                <a:cs typeface="Calibri"/>
                <a:sym typeface="Calibri"/>
              </a:defRPr>
            </a:lvl7pPr>
            <a:lvl8pPr indent="0" lvl="7" marL="0" marR="0" rtl="0" algn="ctr">
              <a:spcBef>
                <a:spcPts val="0"/>
              </a:spcBef>
              <a:buNone/>
              <a:defRPr b="0" i="0" sz="1200" u="none" cap="none" strike="noStrike">
                <a:solidFill>
                  <a:srgbClr val="888888"/>
                </a:solidFill>
                <a:latin typeface="Calibri"/>
                <a:ea typeface="Calibri"/>
                <a:cs typeface="Calibri"/>
                <a:sym typeface="Calibri"/>
              </a:defRPr>
            </a:lvl8pPr>
            <a:lvl9pPr indent="0" lvl="8" marL="0" marR="0" rtl="0" algn="ctr">
              <a:spcBef>
                <a:spcPts val="0"/>
              </a:spcBef>
              <a:buNone/>
              <a:defRPr b="0" i="0" sz="12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31" name="Google Shape;31;p4" title="CDE logo"/>
          <p:cNvPicPr preferRelativeResize="0"/>
          <p:nvPr/>
        </p:nvPicPr>
        <p:blipFill rotWithShape="1">
          <a:blip r:embed="rId3">
            <a:alphaModFix/>
          </a:blip>
          <a:srcRect b="0" l="0" r="0" t="0"/>
          <a:stretch/>
        </p:blipFill>
        <p:spPr>
          <a:xfrm>
            <a:off x="8000973" y="6225630"/>
            <a:ext cx="1028753" cy="55882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32" name="Shape 32"/>
        <p:cNvGrpSpPr/>
        <p:nvPr/>
      </p:nvGrpSpPr>
      <p:grpSpPr>
        <a:xfrm>
          <a:off x="0" y="0"/>
          <a:ext cx="0" cy="0"/>
          <a:chOff x="0" y="0"/>
          <a:chExt cx="0" cy="0"/>
        </a:xfrm>
      </p:grpSpPr>
      <p:sp>
        <p:nvSpPr>
          <p:cNvPr id="33" name="Google Shape;33;p5"/>
          <p:cNvSpPr txBox="1"/>
          <p:nvPr>
            <p:ph idx="1" type="body"/>
          </p:nvPr>
        </p:nvSpPr>
        <p:spPr>
          <a:xfrm>
            <a:off x="274320" y="1463040"/>
            <a:ext cx="4011083" cy="4351338"/>
          </a:xfrm>
          <a:prstGeom prst="rect">
            <a:avLst/>
          </a:prstGeom>
          <a:noFill/>
          <a:ln>
            <a:noFill/>
          </a:ln>
        </p:spPr>
        <p:txBody>
          <a:bodyPr anchorCtr="0" anchor="t" bIns="0" lIns="0" spcFirstLastPara="1" rIns="0" wrap="square" tIns="0"/>
          <a:lstStyle>
            <a:lvl1pPr indent="-228600" lvl="0" marL="457200" marR="0" rtl="0" algn="l">
              <a:lnSpc>
                <a:spcPct val="10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355600" lvl="1" marL="9144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4" name="Google Shape;34;p5" title="Header graphic"/>
          <p:cNvPicPr preferRelativeResize="0"/>
          <p:nvPr/>
        </p:nvPicPr>
        <p:blipFill rotWithShape="1">
          <a:blip r:embed="rId2">
            <a:alphaModFix/>
          </a:blip>
          <a:srcRect b="0" l="0" r="0" t="0"/>
          <a:stretch/>
        </p:blipFill>
        <p:spPr>
          <a:xfrm>
            <a:off x="0" y="0"/>
            <a:ext cx="9144000" cy="1257300"/>
          </a:xfrm>
          <a:prstGeom prst="rect">
            <a:avLst/>
          </a:prstGeom>
          <a:noFill/>
          <a:ln>
            <a:noFill/>
          </a:ln>
        </p:spPr>
      </p:pic>
      <p:sp>
        <p:nvSpPr>
          <p:cNvPr id="35" name="Google Shape;35;p5"/>
          <p:cNvSpPr txBox="1"/>
          <p:nvPr>
            <p:ph type="title"/>
          </p:nvPr>
        </p:nvSpPr>
        <p:spPr>
          <a:xfrm>
            <a:off x="274320" y="274320"/>
            <a:ext cx="7886700" cy="710141"/>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 name="Google Shape;36;p5"/>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0" marR="0" rtl="0" algn="ctr">
              <a:spcBef>
                <a:spcPts val="0"/>
              </a:spcBef>
              <a:buNone/>
              <a:defRPr b="0" i="0" sz="1200" u="none" cap="none" strike="noStrike">
                <a:solidFill>
                  <a:srgbClr val="888888"/>
                </a:solidFill>
                <a:latin typeface="Calibri"/>
                <a:ea typeface="Calibri"/>
                <a:cs typeface="Calibri"/>
                <a:sym typeface="Calibri"/>
              </a:defRPr>
            </a:lvl2pPr>
            <a:lvl3pPr indent="0" lvl="2" marL="0" marR="0" rtl="0" algn="ctr">
              <a:spcBef>
                <a:spcPts val="0"/>
              </a:spcBef>
              <a:buNone/>
              <a:defRPr b="0" i="0" sz="1200" u="none" cap="none" strike="noStrike">
                <a:solidFill>
                  <a:srgbClr val="888888"/>
                </a:solidFill>
                <a:latin typeface="Calibri"/>
                <a:ea typeface="Calibri"/>
                <a:cs typeface="Calibri"/>
                <a:sym typeface="Calibri"/>
              </a:defRPr>
            </a:lvl3pPr>
            <a:lvl4pPr indent="0" lvl="3" marL="0" marR="0" rtl="0" algn="ctr">
              <a:spcBef>
                <a:spcPts val="0"/>
              </a:spcBef>
              <a:buNone/>
              <a:defRPr b="0" i="0" sz="1200" u="none" cap="none" strike="noStrike">
                <a:solidFill>
                  <a:srgbClr val="888888"/>
                </a:solidFill>
                <a:latin typeface="Calibri"/>
                <a:ea typeface="Calibri"/>
                <a:cs typeface="Calibri"/>
                <a:sym typeface="Calibri"/>
              </a:defRPr>
            </a:lvl4pPr>
            <a:lvl5pPr indent="0" lvl="4" marL="0" marR="0" rtl="0" algn="ctr">
              <a:spcBef>
                <a:spcPts val="0"/>
              </a:spcBef>
              <a:buNone/>
              <a:defRPr b="0" i="0" sz="1200" u="none" cap="none" strike="noStrike">
                <a:solidFill>
                  <a:srgbClr val="888888"/>
                </a:solidFill>
                <a:latin typeface="Calibri"/>
                <a:ea typeface="Calibri"/>
                <a:cs typeface="Calibri"/>
                <a:sym typeface="Calibri"/>
              </a:defRPr>
            </a:lvl5pPr>
            <a:lvl6pPr indent="0" lvl="5" marL="0" marR="0" rtl="0" algn="ctr">
              <a:spcBef>
                <a:spcPts val="0"/>
              </a:spcBef>
              <a:buNone/>
              <a:defRPr b="0" i="0" sz="1200" u="none" cap="none" strike="noStrike">
                <a:solidFill>
                  <a:srgbClr val="888888"/>
                </a:solidFill>
                <a:latin typeface="Calibri"/>
                <a:ea typeface="Calibri"/>
                <a:cs typeface="Calibri"/>
                <a:sym typeface="Calibri"/>
              </a:defRPr>
            </a:lvl6pPr>
            <a:lvl7pPr indent="0" lvl="6" marL="0" marR="0" rtl="0" algn="ctr">
              <a:spcBef>
                <a:spcPts val="0"/>
              </a:spcBef>
              <a:buNone/>
              <a:defRPr b="0" i="0" sz="1200" u="none" cap="none" strike="noStrike">
                <a:solidFill>
                  <a:srgbClr val="888888"/>
                </a:solidFill>
                <a:latin typeface="Calibri"/>
                <a:ea typeface="Calibri"/>
                <a:cs typeface="Calibri"/>
                <a:sym typeface="Calibri"/>
              </a:defRPr>
            </a:lvl7pPr>
            <a:lvl8pPr indent="0" lvl="7" marL="0" marR="0" rtl="0" algn="ctr">
              <a:spcBef>
                <a:spcPts val="0"/>
              </a:spcBef>
              <a:buNone/>
              <a:defRPr b="0" i="0" sz="1200" u="none" cap="none" strike="noStrike">
                <a:solidFill>
                  <a:srgbClr val="888888"/>
                </a:solidFill>
                <a:latin typeface="Calibri"/>
                <a:ea typeface="Calibri"/>
                <a:cs typeface="Calibri"/>
                <a:sym typeface="Calibri"/>
              </a:defRPr>
            </a:lvl8pPr>
            <a:lvl9pPr indent="0" lvl="8" marL="0" marR="0" rtl="0" algn="ctr">
              <a:spcBef>
                <a:spcPts val="0"/>
              </a:spcBef>
              <a:buNone/>
              <a:defRPr b="0" i="0" sz="12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7" name="Google Shape;37;p5"/>
          <p:cNvSpPr txBox="1"/>
          <p:nvPr>
            <p:ph idx="2" type="body"/>
          </p:nvPr>
        </p:nvSpPr>
        <p:spPr>
          <a:xfrm>
            <a:off x="4736254" y="1463040"/>
            <a:ext cx="4011083" cy="4351338"/>
          </a:xfrm>
          <a:prstGeom prst="rect">
            <a:avLst/>
          </a:prstGeom>
          <a:noFill/>
          <a:ln>
            <a:noFill/>
          </a:ln>
        </p:spPr>
        <p:txBody>
          <a:bodyPr anchorCtr="0" anchor="t" bIns="0" lIns="0" spcFirstLastPara="1" rIns="0" wrap="square" tIns="0"/>
          <a:lstStyle>
            <a:lvl1pPr indent="-228600" lvl="0" marL="457200" marR="0" rtl="0" algn="l">
              <a:lnSpc>
                <a:spcPct val="10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355600" lvl="1" marL="9144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8" name="Google Shape;38;p5" title="CDE logo"/>
          <p:cNvPicPr preferRelativeResize="0"/>
          <p:nvPr/>
        </p:nvPicPr>
        <p:blipFill rotWithShape="1">
          <a:blip r:embed="rId3">
            <a:alphaModFix/>
          </a:blip>
          <a:srcRect b="0" l="0" r="0" t="0"/>
          <a:stretch/>
        </p:blipFill>
        <p:spPr>
          <a:xfrm>
            <a:off x="8000973" y="6225630"/>
            <a:ext cx="1028753" cy="55882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Divider - green">
  <p:cSld name="Section Divider - green">
    <p:spTree>
      <p:nvGrpSpPr>
        <p:cNvPr id="39" name="Shape 39"/>
        <p:cNvGrpSpPr/>
        <p:nvPr/>
      </p:nvGrpSpPr>
      <p:grpSpPr>
        <a:xfrm>
          <a:off x="0" y="0"/>
          <a:ext cx="0" cy="0"/>
          <a:chOff x="0" y="0"/>
          <a:chExt cx="0" cy="0"/>
        </a:xfrm>
      </p:grpSpPr>
      <p:pic>
        <p:nvPicPr>
          <p:cNvPr id="40" name="Google Shape;40;p6" title="Green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1" name="Google Shape;41;p6"/>
          <p:cNvSpPr txBox="1"/>
          <p:nvPr>
            <p:ph type="ctrTitle"/>
          </p:nvPr>
        </p:nvSpPr>
        <p:spPr>
          <a:xfrm>
            <a:off x="685800" y="2062163"/>
            <a:ext cx="7772400" cy="2387600"/>
          </a:xfrm>
          <a:prstGeom prst="rect">
            <a:avLst/>
          </a:prstGeom>
          <a:noFill/>
          <a:ln>
            <a:noFill/>
          </a:ln>
        </p:spPr>
        <p:txBody>
          <a:bodyPr anchorCtr="0" anchor="ctr" bIns="0" lIns="0" spcFirstLastPara="1" rIns="0" wrap="square" tIns="0"/>
          <a:lstStyle>
            <a:lvl1pPr lvl="0" marR="0" rtl="0" algn="ctr">
              <a:lnSpc>
                <a:spcPct val="90000"/>
              </a:lnSpc>
              <a:spcBef>
                <a:spcPts val="0"/>
              </a:spcBef>
              <a:spcAft>
                <a:spcPts val="0"/>
              </a:spcAft>
              <a:buClr>
                <a:schemeClr val="lt1"/>
              </a:buClr>
              <a:buSzPts val="5400"/>
              <a:buFont typeface="Arial"/>
              <a:buNone/>
              <a:defRPr b="0" i="0" sz="5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2" name="Google Shape;42;p6"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43" name="Google Shape;43;p6"/>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0" marR="0" rtl="0" algn="ctr">
              <a:spcBef>
                <a:spcPts val="0"/>
              </a:spcBef>
              <a:buNone/>
              <a:defRPr b="0" i="0" sz="1200" u="none" cap="none" strike="noStrike">
                <a:solidFill>
                  <a:schemeClr val="lt1"/>
                </a:solidFill>
                <a:latin typeface="Calibri"/>
                <a:ea typeface="Calibri"/>
                <a:cs typeface="Calibri"/>
                <a:sym typeface="Calibri"/>
              </a:defRPr>
            </a:lvl2pPr>
            <a:lvl3pPr indent="0" lvl="2" marL="0" marR="0" rtl="0" algn="ctr">
              <a:spcBef>
                <a:spcPts val="0"/>
              </a:spcBef>
              <a:buNone/>
              <a:defRPr b="0" i="0" sz="1200" u="none" cap="none" strike="noStrike">
                <a:solidFill>
                  <a:schemeClr val="lt1"/>
                </a:solidFill>
                <a:latin typeface="Calibri"/>
                <a:ea typeface="Calibri"/>
                <a:cs typeface="Calibri"/>
                <a:sym typeface="Calibri"/>
              </a:defRPr>
            </a:lvl3pPr>
            <a:lvl4pPr indent="0" lvl="3" marL="0" marR="0" rtl="0" algn="ctr">
              <a:spcBef>
                <a:spcPts val="0"/>
              </a:spcBef>
              <a:buNone/>
              <a:defRPr b="0" i="0" sz="1200" u="none" cap="none" strike="noStrike">
                <a:solidFill>
                  <a:schemeClr val="lt1"/>
                </a:solidFill>
                <a:latin typeface="Calibri"/>
                <a:ea typeface="Calibri"/>
                <a:cs typeface="Calibri"/>
                <a:sym typeface="Calibri"/>
              </a:defRPr>
            </a:lvl4pPr>
            <a:lvl5pPr indent="0" lvl="4" marL="0" marR="0" rtl="0" algn="ctr">
              <a:spcBef>
                <a:spcPts val="0"/>
              </a:spcBef>
              <a:buNone/>
              <a:defRPr b="0" i="0" sz="1200" u="none" cap="none" strike="noStrike">
                <a:solidFill>
                  <a:schemeClr val="lt1"/>
                </a:solidFill>
                <a:latin typeface="Calibri"/>
                <a:ea typeface="Calibri"/>
                <a:cs typeface="Calibri"/>
                <a:sym typeface="Calibri"/>
              </a:defRPr>
            </a:lvl5pPr>
            <a:lvl6pPr indent="0" lvl="5" marL="0" marR="0" rtl="0" algn="ctr">
              <a:spcBef>
                <a:spcPts val="0"/>
              </a:spcBef>
              <a:buNone/>
              <a:defRPr b="0" i="0" sz="1200" u="none" cap="none" strike="noStrike">
                <a:solidFill>
                  <a:schemeClr val="lt1"/>
                </a:solidFill>
                <a:latin typeface="Calibri"/>
                <a:ea typeface="Calibri"/>
                <a:cs typeface="Calibri"/>
                <a:sym typeface="Calibri"/>
              </a:defRPr>
            </a:lvl6pPr>
            <a:lvl7pPr indent="0" lvl="6" marL="0" marR="0" rtl="0" algn="ctr">
              <a:spcBef>
                <a:spcPts val="0"/>
              </a:spcBef>
              <a:buNone/>
              <a:defRPr b="0" i="0" sz="1200" u="none" cap="none" strike="noStrike">
                <a:solidFill>
                  <a:schemeClr val="lt1"/>
                </a:solidFill>
                <a:latin typeface="Calibri"/>
                <a:ea typeface="Calibri"/>
                <a:cs typeface="Calibri"/>
                <a:sym typeface="Calibri"/>
              </a:defRPr>
            </a:lvl7pPr>
            <a:lvl8pPr indent="0" lvl="7" marL="0" marR="0" rtl="0" algn="ctr">
              <a:spcBef>
                <a:spcPts val="0"/>
              </a:spcBef>
              <a:buNone/>
              <a:defRPr b="0" i="0" sz="1200" u="none" cap="none" strike="noStrike">
                <a:solidFill>
                  <a:schemeClr val="lt1"/>
                </a:solidFill>
                <a:latin typeface="Calibri"/>
                <a:ea typeface="Calibri"/>
                <a:cs typeface="Calibri"/>
                <a:sym typeface="Calibri"/>
              </a:defRPr>
            </a:lvl8pPr>
            <a:lvl9pPr indent="0" lvl="8" marL="0" marR="0" rtl="0" algn="ctr">
              <a:spcBef>
                <a:spcPts val="0"/>
              </a:spcBef>
              <a:buNone/>
              <a:defRPr b="0" i="0" sz="12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divider - blue to green">
  <p:cSld name="Section divider - blue to green">
    <p:spTree>
      <p:nvGrpSpPr>
        <p:cNvPr id="44" name="Shape 44"/>
        <p:cNvGrpSpPr/>
        <p:nvPr/>
      </p:nvGrpSpPr>
      <p:grpSpPr>
        <a:xfrm>
          <a:off x="0" y="0"/>
          <a:ext cx="0" cy="0"/>
          <a:chOff x="0" y="0"/>
          <a:chExt cx="0" cy="0"/>
        </a:xfrm>
      </p:grpSpPr>
      <p:pic>
        <p:nvPicPr>
          <p:cNvPr id="45" name="Google Shape;45;p7" title="Blue-green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6" name="Google Shape;46;p7"/>
          <p:cNvSpPr txBox="1"/>
          <p:nvPr>
            <p:ph type="ctrTitle"/>
          </p:nvPr>
        </p:nvSpPr>
        <p:spPr>
          <a:xfrm>
            <a:off x="685800" y="2062163"/>
            <a:ext cx="7772400" cy="2387600"/>
          </a:xfrm>
          <a:prstGeom prst="rect">
            <a:avLst/>
          </a:prstGeom>
          <a:noFill/>
          <a:ln>
            <a:noFill/>
          </a:ln>
        </p:spPr>
        <p:txBody>
          <a:bodyPr anchorCtr="0" anchor="ctr" bIns="0" lIns="0" spcFirstLastPara="1" rIns="0" wrap="square" tIns="0"/>
          <a:lstStyle>
            <a:lvl1pPr lvl="0" marR="0" rtl="0" algn="ctr">
              <a:lnSpc>
                <a:spcPct val="90000"/>
              </a:lnSpc>
              <a:spcBef>
                <a:spcPts val="0"/>
              </a:spcBef>
              <a:spcAft>
                <a:spcPts val="0"/>
              </a:spcAft>
              <a:buClr>
                <a:schemeClr val="lt1"/>
              </a:buClr>
              <a:buSzPts val="5400"/>
              <a:buFont typeface="Arial"/>
              <a:buNone/>
              <a:defRPr b="0" i="0" sz="5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7" name="Google Shape;47;p7"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48" name="Google Shape;48;p7"/>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0" marR="0" rtl="0" algn="ctr">
              <a:spcBef>
                <a:spcPts val="0"/>
              </a:spcBef>
              <a:buNone/>
              <a:defRPr b="0" i="0" sz="1200" u="none" cap="none" strike="noStrike">
                <a:solidFill>
                  <a:schemeClr val="lt1"/>
                </a:solidFill>
                <a:latin typeface="Calibri"/>
                <a:ea typeface="Calibri"/>
                <a:cs typeface="Calibri"/>
                <a:sym typeface="Calibri"/>
              </a:defRPr>
            </a:lvl2pPr>
            <a:lvl3pPr indent="0" lvl="2" marL="0" marR="0" rtl="0" algn="ctr">
              <a:spcBef>
                <a:spcPts val="0"/>
              </a:spcBef>
              <a:buNone/>
              <a:defRPr b="0" i="0" sz="1200" u="none" cap="none" strike="noStrike">
                <a:solidFill>
                  <a:schemeClr val="lt1"/>
                </a:solidFill>
                <a:latin typeface="Calibri"/>
                <a:ea typeface="Calibri"/>
                <a:cs typeface="Calibri"/>
                <a:sym typeface="Calibri"/>
              </a:defRPr>
            </a:lvl3pPr>
            <a:lvl4pPr indent="0" lvl="3" marL="0" marR="0" rtl="0" algn="ctr">
              <a:spcBef>
                <a:spcPts val="0"/>
              </a:spcBef>
              <a:buNone/>
              <a:defRPr b="0" i="0" sz="1200" u="none" cap="none" strike="noStrike">
                <a:solidFill>
                  <a:schemeClr val="lt1"/>
                </a:solidFill>
                <a:latin typeface="Calibri"/>
                <a:ea typeface="Calibri"/>
                <a:cs typeface="Calibri"/>
                <a:sym typeface="Calibri"/>
              </a:defRPr>
            </a:lvl4pPr>
            <a:lvl5pPr indent="0" lvl="4" marL="0" marR="0" rtl="0" algn="ctr">
              <a:spcBef>
                <a:spcPts val="0"/>
              </a:spcBef>
              <a:buNone/>
              <a:defRPr b="0" i="0" sz="1200" u="none" cap="none" strike="noStrike">
                <a:solidFill>
                  <a:schemeClr val="lt1"/>
                </a:solidFill>
                <a:latin typeface="Calibri"/>
                <a:ea typeface="Calibri"/>
                <a:cs typeface="Calibri"/>
                <a:sym typeface="Calibri"/>
              </a:defRPr>
            </a:lvl5pPr>
            <a:lvl6pPr indent="0" lvl="5" marL="0" marR="0" rtl="0" algn="ctr">
              <a:spcBef>
                <a:spcPts val="0"/>
              </a:spcBef>
              <a:buNone/>
              <a:defRPr b="0" i="0" sz="1200" u="none" cap="none" strike="noStrike">
                <a:solidFill>
                  <a:schemeClr val="lt1"/>
                </a:solidFill>
                <a:latin typeface="Calibri"/>
                <a:ea typeface="Calibri"/>
                <a:cs typeface="Calibri"/>
                <a:sym typeface="Calibri"/>
              </a:defRPr>
            </a:lvl6pPr>
            <a:lvl7pPr indent="0" lvl="6" marL="0" marR="0" rtl="0" algn="ctr">
              <a:spcBef>
                <a:spcPts val="0"/>
              </a:spcBef>
              <a:buNone/>
              <a:defRPr b="0" i="0" sz="1200" u="none" cap="none" strike="noStrike">
                <a:solidFill>
                  <a:schemeClr val="lt1"/>
                </a:solidFill>
                <a:latin typeface="Calibri"/>
                <a:ea typeface="Calibri"/>
                <a:cs typeface="Calibri"/>
                <a:sym typeface="Calibri"/>
              </a:defRPr>
            </a:lvl7pPr>
            <a:lvl8pPr indent="0" lvl="7" marL="0" marR="0" rtl="0" algn="ctr">
              <a:spcBef>
                <a:spcPts val="0"/>
              </a:spcBef>
              <a:buNone/>
              <a:defRPr b="0" i="0" sz="1200" u="none" cap="none" strike="noStrike">
                <a:solidFill>
                  <a:schemeClr val="lt1"/>
                </a:solidFill>
                <a:latin typeface="Calibri"/>
                <a:ea typeface="Calibri"/>
                <a:cs typeface="Calibri"/>
                <a:sym typeface="Calibri"/>
              </a:defRPr>
            </a:lvl8pPr>
            <a:lvl9pPr indent="0" lvl="8" marL="0" marR="0" rtl="0" algn="ctr">
              <a:spcBef>
                <a:spcPts val="0"/>
              </a:spcBef>
              <a:buNone/>
              <a:defRPr b="0" i="0" sz="12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49" name="Shape 49"/>
        <p:cNvGrpSpPr/>
        <p:nvPr/>
      </p:nvGrpSpPr>
      <p:grpSpPr>
        <a:xfrm>
          <a:off x="0" y="0"/>
          <a:ext cx="0" cy="0"/>
          <a:chOff x="0" y="0"/>
          <a:chExt cx="0" cy="0"/>
        </a:xfrm>
      </p:grpSpPr>
      <p:pic>
        <p:nvPicPr>
          <p:cNvPr id="50" name="Google Shape;50;p8" title="Blue background for 2018 goals"/>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51" name="Google Shape;51;p8"/>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0" marR="0" rtl="0" algn="ctr">
              <a:spcBef>
                <a:spcPts val="0"/>
              </a:spcBef>
              <a:buNone/>
              <a:defRPr b="0" i="0" sz="1200" u="none" cap="none" strike="noStrike">
                <a:solidFill>
                  <a:schemeClr val="lt1"/>
                </a:solidFill>
                <a:latin typeface="Calibri"/>
                <a:ea typeface="Calibri"/>
                <a:cs typeface="Calibri"/>
                <a:sym typeface="Calibri"/>
              </a:defRPr>
            </a:lvl2pPr>
            <a:lvl3pPr indent="0" lvl="2" marL="0" marR="0" rtl="0" algn="ctr">
              <a:spcBef>
                <a:spcPts val="0"/>
              </a:spcBef>
              <a:buNone/>
              <a:defRPr b="0" i="0" sz="1200" u="none" cap="none" strike="noStrike">
                <a:solidFill>
                  <a:schemeClr val="lt1"/>
                </a:solidFill>
                <a:latin typeface="Calibri"/>
                <a:ea typeface="Calibri"/>
                <a:cs typeface="Calibri"/>
                <a:sym typeface="Calibri"/>
              </a:defRPr>
            </a:lvl3pPr>
            <a:lvl4pPr indent="0" lvl="3" marL="0" marR="0" rtl="0" algn="ctr">
              <a:spcBef>
                <a:spcPts val="0"/>
              </a:spcBef>
              <a:buNone/>
              <a:defRPr b="0" i="0" sz="1200" u="none" cap="none" strike="noStrike">
                <a:solidFill>
                  <a:schemeClr val="lt1"/>
                </a:solidFill>
                <a:latin typeface="Calibri"/>
                <a:ea typeface="Calibri"/>
                <a:cs typeface="Calibri"/>
                <a:sym typeface="Calibri"/>
              </a:defRPr>
            </a:lvl4pPr>
            <a:lvl5pPr indent="0" lvl="4" marL="0" marR="0" rtl="0" algn="ctr">
              <a:spcBef>
                <a:spcPts val="0"/>
              </a:spcBef>
              <a:buNone/>
              <a:defRPr b="0" i="0" sz="1200" u="none" cap="none" strike="noStrike">
                <a:solidFill>
                  <a:schemeClr val="lt1"/>
                </a:solidFill>
                <a:latin typeface="Calibri"/>
                <a:ea typeface="Calibri"/>
                <a:cs typeface="Calibri"/>
                <a:sym typeface="Calibri"/>
              </a:defRPr>
            </a:lvl5pPr>
            <a:lvl6pPr indent="0" lvl="5" marL="0" marR="0" rtl="0" algn="ctr">
              <a:spcBef>
                <a:spcPts val="0"/>
              </a:spcBef>
              <a:buNone/>
              <a:defRPr b="0" i="0" sz="1200" u="none" cap="none" strike="noStrike">
                <a:solidFill>
                  <a:schemeClr val="lt1"/>
                </a:solidFill>
                <a:latin typeface="Calibri"/>
                <a:ea typeface="Calibri"/>
                <a:cs typeface="Calibri"/>
                <a:sym typeface="Calibri"/>
              </a:defRPr>
            </a:lvl6pPr>
            <a:lvl7pPr indent="0" lvl="6" marL="0" marR="0" rtl="0" algn="ctr">
              <a:spcBef>
                <a:spcPts val="0"/>
              </a:spcBef>
              <a:buNone/>
              <a:defRPr b="0" i="0" sz="1200" u="none" cap="none" strike="noStrike">
                <a:solidFill>
                  <a:schemeClr val="lt1"/>
                </a:solidFill>
                <a:latin typeface="Calibri"/>
                <a:ea typeface="Calibri"/>
                <a:cs typeface="Calibri"/>
                <a:sym typeface="Calibri"/>
              </a:defRPr>
            </a:lvl7pPr>
            <a:lvl8pPr indent="0" lvl="7" marL="0" marR="0" rtl="0" algn="ctr">
              <a:spcBef>
                <a:spcPts val="0"/>
              </a:spcBef>
              <a:buNone/>
              <a:defRPr b="0" i="0" sz="1200" u="none" cap="none" strike="noStrike">
                <a:solidFill>
                  <a:schemeClr val="lt1"/>
                </a:solidFill>
                <a:latin typeface="Calibri"/>
                <a:ea typeface="Calibri"/>
                <a:cs typeface="Calibri"/>
                <a:sym typeface="Calibri"/>
              </a:defRPr>
            </a:lvl8pPr>
            <a:lvl9pPr indent="0" lvl="8" marL="0" marR="0" rtl="0" algn="ctr">
              <a:spcBef>
                <a:spcPts val="0"/>
              </a:spcBef>
              <a:buNone/>
              <a:defRPr b="0" i="0" sz="12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52" name="Google Shape;52;p8"/>
          <p:cNvSpPr txBox="1"/>
          <p:nvPr>
            <p:ph type="ctrTitle"/>
          </p:nvPr>
        </p:nvSpPr>
        <p:spPr>
          <a:xfrm>
            <a:off x="685800" y="2062163"/>
            <a:ext cx="7772400" cy="2387600"/>
          </a:xfrm>
          <a:prstGeom prst="rect">
            <a:avLst/>
          </a:prstGeom>
          <a:noFill/>
          <a:ln>
            <a:noFill/>
          </a:ln>
        </p:spPr>
        <p:txBody>
          <a:bodyPr anchorCtr="0" anchor="ctr" bIns="0" lIns="0" spcFirstLastPara="1" rIns="0" wrap="square" tIns="0"/>
          <a:lstStyle>
            <a:lvl1pPr lvl="0" marR="0" rtl="0" algn="ctr">
              <a:lnSpc>
                <a:spcPct val="90000"/>
              </a:lnSpc>
              <a:spcBef>
                <a:spcPts val="0"/>
              </a:spcBef>
              <a:spcAft>
                <a:spcPts val="0"/>
              </a:spcAft>
              <a:buClr>
                <a:schemeClr val="lt1"/>
              </a:buClr>
              <a:buSzPts val="5400"/>
              <a:buFont typeface="Arial"/>
              <a:buNone/>
              <a:defRPr b="0" i="0" sz="5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3" name="Google Shape;53;p8"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with page number" type="blank">
  <p:cSld name="BLANK">
    <p:spTree>
      <p:nvGrpSpPr>
        <p:cNvPr id="54" name="Shape 54"/>
        <p:cNvGrpSpPr/>
        <p:nvPr/>
      </p:nvGrpSpPr>
      <p:grpSpPr>
        <a:xfrm>
          <a:off x="0" y="0"/>
          <a:ext cx="0" cy="0"/>
          <a:chOff x="0" y="0"/>
          <a:chExt cx="0" cy="0"/>
        </a:xfrm>
      </p:grpSpPr>
      <p:sp>
        <p:nvSpPr>
          <p:cNvPr id="55" name="Google Shape;55;p9"/>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0" marR="0" rtl="0" algn="ctr">
              <a:spcBef>
                <a:spcPts val="0"/>
              </a:spcBef>
              <a:buNone/>
              <a:defRPr b="0" i="0" sz="1200" u="none" cap="none" strike="noStrike">
                <a:solidFill>
                  <a:srgbClr val="888888"/>
                </a:solidFill>
                <a:latin typeface="Calibri"/>
                <a:ea typeface="Calibri"/>
                <a:cs typeface="Calibri"/>
                <a:sym typeface="Calibri"/>
              </a:defRPr>
            </a:lvl2pPr>
            <a:lvl3pPr indent="0" lvl="2" marL="0" marR="0" rtl="0" algn="ctr">
              <a:spcBef>
                <a:spcPts val="0"/>
              </a:spcBef>
              <a:buNone/>
              <a:defRPr b="0" i="0" sz="1200" u="none" cap="none" strike="noStrike">
                <a:solidFill>
                  <a:srgbClr val="888888"/>
                </a:solidFill>
                <a:latin typeface="Calibri"/>
                <a:ea typeface="Calibri"/>
                <a:cs typeface="Calibri"/>
                <a:sym typeface="Calibri"/>
              </a:defRPr>
            </a:lvl3pPr>
            <a:lvl4pPr indent="0" lvl="3" marL="0" marR="0" rtl="0" algn="ctr">
              <a:spcBef>
                <a:spcPts val="0"/>
              </a:spcBef>
              <a:buNone/>
              <a:defRPr b="0" i="0" sz="1200" u="none" cap="none" strike="noStrike">
                <a:solidFill>
                  <a:srgbClr val="888888"/>
                </a:solidFill>
                <a:latin typeface="Calibri"/>
                <a:ea typeface="Calibri"/>
                <a:cs typeface="Calibri"/>
                <a:sym typeface="Calibri"/>
              </a:defRPr>
            </a:lvl4pPr>
            <a:lvl5pPr indent="0" lvl="4" marL="0" marR="0" rtl="0" algn="ctr">
              <a:spcBef>
                <a:spcPts val="0"/>
              </a:spcBef>
              <a:buNone/>
              <a:defRPr b="0" i="0" sz="1200" u="none" cap="none" strike="noStrike">
                <a:solidFill>
                  <a:srgbClr val="888888"/>
                </a:solidFill>
                <a:latin typeface="Calibri"/>
                <a:ea typeface="Calibri"/>
                <a:cs typeface="Calibri"/>
                <a:sym typeface="Calibri"/>
              </a:defRPr>
            </a:lvl5pPr>
            <a:lvl6pPr indent="0" lvl="5" marL="0" marR="0" rtl="0" algn="ctr">
              <a:spcBef>
                <a:spcPts val="0"/>
              </a:spcBef>
              <a:buNone/>
              <a:defRPr b="0" i="0" sz="1200" u="none" cap="none" strike="noStrike">
                <a:solidFill>
                  <a:srgbClr val="888888"/>
                </a:solidFill>
                <a:latin typeface="Calibri"/>
                <a:ea typeface="Calibri"/>
                <a:cs typeface="Calibri"/>
                <a:sym typeface="Calibri"/>
              </a:defRPr>
            </a:lvl6pPr>
            <a:lvl7pPr indent="0" lvl="6" marL="0" marR="0" rtl="0" algn="ctr">
              <a:spcBef>
                <a:spcPts val="0"/>
              </a:spcBef>
              <a:buNone/>
              <a:defRPr b="0" i="0" sz="1200" u="none" cap="none" strike="noStrike">
                <a:solidFill>
                  <a:srgbClr val="888888"/>
                </a:solidFill>
                <a:latin typeface="Calibri"/>
                <a:ea typeface="Calibri"/>
                <a:cs typeface="Calibri"/>
                <a:sym typeface="Calibri"/>
              </a:defRPr>
            </a:lvl7pPr>
            <a:lvl8pPr indent="0" lvl="7" marL="0" marR="0" rtl="0" algn="ctr">
              <a:spcBef>
                <a:spcPts val="0"/>
              </a:spcBef>
              <a:buNone/>
              <a:defRPr b="0" i="0" sz="1200" u="none" cap="none" strike="noStrike">
                <a:solidFill>
                  <a:srgbClr val="888888"/>
                </a:solidFill>
                <a:latin typeface="Calibri"/>
                <a:ea typeface="Calibri"/>
                <a:cs typeface="Calibri"/>
                <a:sym typeface="Calibri"/>
              </a:defRPr>
            </a:lvl8pPr>
            <a:lvl9pPr indent="0" lvl="8" marL="0" marR="0" rtl="0" algn="ctr">
              <a:spcBef>
                <a:spcPts val="0"/>
              </a:spcBef>
              <a:buNone/>
              <a:defRPr b="0" i="0" sz="12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 no page number">
  <p:cSld name="Blank - no page number">
    <p:spTree>
      <p:nvGrpSpPr>
        <p:cNvPr id="56" name="Shape 5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grpSp>
        <p:nvGrpSpPr>
          <p:cNvPr id="77" name="Google Shape;77;p14"/>
          <p:cNvGrpSpPr/>
          <p:nvPr/>
        </p:nvGrpSpPr>
        <p:grpSpPr>
          <a:xfrm>
            <a:off x="56870" y="0"/>
            <a:ext cx="1433609" cy="1433609"/>
            <a:chOff x="87840" y="134578"/>
            <a:chExt cx="1433609" cy="1433609"/>
          </a:xfrm>
        </p:grpSpPr>
        <p:sp>
          <p:nvSpPr>
            <p:cNvPr id="78" name="Google Shape;78;p14"/>
            <p:cNvSpPr/>
            <p:nvPr/>
          </p:nvSpPr>
          <p:spPr>
            <a:xfrm>
              <a:off x="87840" y="134578"/>
              <a:ext cx="1433609" cy="143360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79" name="Google Shape;79;p14"/>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sp>
        <p:nvSpPr>
          <p:cNvPr id="80" name="Google Shape;80;p14"/>
          <p:cNvSpPr txBox="1"/>
          <p:nvPr/>
        </p:nvSpPr>
        <p:spPr>
          <a:xfrm>
            <a:off x="467300" y="2898025"/>
            <a:ext cx="7944000" cy="133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4800">
                <a:solidFill>
                  <a:schemeClr val="dk1"/>
                </a:solidFill>
                <a:latin typeface="Trebuchet MS"/>
                <a:ea typeface="Trebuchet MS"/>
                <a:cs typeface="Trebuchet MS"/>
                <a:sym typeface="Trebuchet MS"/>
              </a:rPr>
              <a:t>Module 4: </a:t>
            </a:r>
            <a:endParaRPr sz="4800">
              <a:solidFill>
                <a:schemeClr val="dk1"/>
              </a:solidFill>
              <a:latin typeface="Trebuchet MS"/>
              <a:ea typeface="Trebuchet MS"/>
              <a:cs typeface="Trebuchet MS"/>
              <a:sym typeface="Trebuchet MS"/>
            </a:endParaRPr>
          </a:p>
          <a:p>
            <a:pPr indent="0" lvl="0" marL="0" rtl="0" algn="ctr">
              <a:spcBef>
                <a:spcPts val="0"/>
              </a:spcBef>
              <a:spcAft>
                <a:spcPts val="0"/>
              </a:spcAft>
              <a:buNone/>
            </a:pPr>
            <a:r>
              <a:rPr lang="en-US" sz="4800">
                <a:solidFill>
                  <a:schemeClr val="dk1"/>
                </a:solidFill>
                <a:latin typeface="Trebuchet MS"/>
                <a:ea typeface="Trebuchet MS"/>
                <a:cs typeface="Trebuchet MS"/>
                <a:sym typeface="Trebuchet MS"/>
              </a:rPr>
              <a:t>The Highlights!</a:t>
            </a:r>
            <a:endParaRPr sz="4800">
              <a:latin typeface="Trebuchet MS"/>
              <a:ea typeface="Trebuchet MS"/>
              <a:cs typeface="Trebuchet MS"/>
              <a:sym typeface="Trebuchet MS"/>
            </a:endParaRPr>
          </a:p>
        </p:txBody>
      </p:sp>
      <p:sp>
        <p:nvSpPr>
          <p:cNvPr id="81" name="Google Shape;81;p14"/>
          <p:cNvSpPr txBox="1"/>
          <p:nvPr/>
        </p:nvSpPr>
        <p:spPr>
          <a:xfrm>
            <a:off x="311700" y="4460950"/>
            <a:ext cx="8520600" cy="163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solidFill>
                  <a:srgbClr val="595959"/>
                </a:solidFill>
                <a:latin typeface="Trebuchet MS"/>
                <a:ea typeface="Trebuchet MS"/>
                <a:cs typeface="Trebuchet MS"/>
                <a:sym typeface="Trebuchet MS"/>
              </a:rPr>
              <a:t> High Level Overview of What is Different </a:t>
            </a:r>
            <a:br>
              <a:rPr lang="en-US" sz="2800">
                <a:solidFill>
                  <a:srgbClr val="595959"/>
                </a:solidFill>
                <a:latin typeface="Trebuchet MS"/>
                <a:ea typeface="Trebuchet MS"/>
                <a:cs typeface="Trebuchet MS"/>
                <a:sym typeface="Trebuchet MS"/>
              </a:rPr>
            </a:br>
            <a:r>
              <a:rPr lang="en-US" sz="2800">
                <a:solidFill>
                  <a:srgbClr val="595959"/>
                </a:solidFill>
                <a:latin typeface="Trebuchet MS"/>
                <a:ea typeface="Trebuchet MS"/>
                <a:cs typeface="Trebuchet MS"/>
                <a:sym typeface="Trebuchet MS"/>
              </a:rPr>
              <a:t>Between the 2009/2010 and the 2020 CAS: </a:t>
            </a:r>
            <a:br>
              <a:rPr lang="en-US" sz="2800">
                <a:solidFill>
                  <a:srgbClr val="595959"/>
                </a:solidFill>
                <a:latin typeface="Trebuchet MS"/>
                <a:ea typeface="Trebuchet MS"/>
                <a:cs typeface="Trebuchet MS"/>
                <a:sym typeface="Trebuchet MS"/>
              </a:rPr>
            </a:br>
            <a:r>
              <a:rPr lang="en-US" sz="2800">
                <a:solidFill>
                  <a:srgbClr val="595959"/>
                </a:solidFill>
                <a:latin typeface="Trebuchet MS"/>
                <a:ea typeface="Trebuchet MS"/>
                <a:cs typeface="Trebuchet MS"/>
                <a:sym typeface="Trebuchet MS"/>
              </a:rPr>
              <a:t>A Science Example</a:t>
            </a:r>
            <a:endParaRPr sz="2800">
              <a:solidFill>
                <a:srgbClr val="595959"/>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3"/>
          <p:cNvSpPr txBox="1"/>
          <p:nvPr>
            <p:ph type="title"/>
          </p:nvPr>
        </p:nvSpPr>
        <p:spPr>
          <a:xfrm>
            <a:off x="1724699" y="361800"/>
            <a:ext cx="6758100" cy="71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600">
                <a:latin typeface="Trebuchet MS"/>
                <a:ea typeface="Trebuchet MS"/>
                <a:cs typeface="Trebuchet MS"/>
                <a:sym typeface="Trebuchet MS"/>
              </a:rPr>
              <a:t>Preschool Standards</a:t>
            </a:r>
            <a:endParaRPr sz="3600">
              <a:latin typeface="Trebuchet MS"/>
              <a:ea typeface="Trebuchet MS"/>
              <a:cs typeface="Trebuchet MS"/>
              <a:sym typeface="Trebuchet MS"/>
            </a:endParaRPr>
          </a:p>
        </p:txBody>
      </p:sp>
      <p:grpSp>
        <p:nvGrpSpPr>
          <p:cNvPr id="173" name="Google Shape;173;p23"/>
          <p:cNvGrpSpPr/>
          <p:nvPr/>
        </p:nvGrpSpPr>
        <p:grpSpPr>
          <a:xfrm>
            <a:off x="56870" y="0"/>
            <a:ext cx="1433700" cy="1433700"/>
            <a:chOff x="87840" y="134578"/>
            <a:chExt cx="1433700" cy="1433700"/>
          </a:xfrm>
        </p:grpSpPr>
        <p:sp>
          <p:nvSpPr>
            <p:cNvPr id="174" name="Google Shape;174;p23"/>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5" name="Google Shape;175;p23"/>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176" name="Google Shape;176;p23"/>
          <p:cNvPicPr preferRelativeResize="0"/>
          <p:nvPr/>
        </p:nvPicPr>
        <p:blipFill>
          <a:blip r:embed="rId4">
            <a:alphaModFix/>
          </a:blip>
          <a:stretch>
            <a:fillRect/>
          </a:stretch>
        </p:blipFill>
        <p:spPr>
          <a:xfrm>
            <a:off x="0" y="1433700"/>
            <a:ext cx="9144000" cy="542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4"/>
          <p:cNvSpPr txBox="1"/>
          <p:nvPr>
            <p:ph type="title"/>
          </p:nvPr>
        </p:nvSpPr>
        <p:spPr>
          <a:xfrm>
            <a:off x="1490475" y="353150"/>
            <a:ext cx="7336200" cy="71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000"/>
              <a:buFont typeface="Arial"/>
              <a:buNone/>
            </a:pPr>
            <a:r>
              <a:rPr lang="en-US" sz="4000">
                <a:latin typeface="Trebuchet MS"/>
                <a:ea typeface="Trebuchet MS"/>
                <a:cs typeface="Trebuchet MS"/>
                <a:sym typeface="Trebuchet MS"/>
              </a:rPr>
              <a:t>Standards Online </a:t>
            </a:r>
            <a:endParaRPr i="0" sz="4000" u="none" cap="none" strike="noStrike">
              <a:solidFill>
                <a:srgbClr val="000000"/>
              </a:solidFill>
              <a:latin typeface="Trebuchet MS"/>
              <a:ea typeface="Trebuchet MS"/>
              <a:cs typeface="Trebuchet MS"/>
              <a:sym typeface="Trebuchet MS"/>
            </a:endParaRPr>
          </a:p>
        </p:txBody>
      </p:sp>
      <p:grpSp>
        <p:nvGrpSpPr>
          <p:cNvPr id="182" name="Google Shape;182;p24"/>
          <p:cNvGrpSpPr/>
          <p:nvPr/>
        </p:nvGrpSpPr>
        <p:grpSpPr>
          <a:xfrm>
            <a:off x="0" y="0"/>
            <a:ext cx="1433700" cy="1433700"/>
            <a:chOff x="87840" y="134578"/>
            <a:chExt cx="1433700" cy="1433700"/>
          </a:xfrm>
        </p:grpSpPr>
        <p:sp>
          <p:nvSpPr>
            <p:cNvPr id="183" name="Google Shape;183;p24"/>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184" name="Google Shape;184;p24"/>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185" name="Google Shape;185;p24"/>
          <p:cNvPicPr preferRelativeResize="0"/>
          <p:nvPr/>
        </p:nvPicPr>
        <p:blipFill>
          <a:blip r:embed="rId4">
            <a:alphaModFix/>
          </a:blip>
          <a:stretch>
            <a:fillRect/>
          </a:stretch>
        </p:blipFill>
        <p:spPr>
          <a:xfrm>
            <a:off x="152400" y="1518275"/>
            <a:ext cx="7562200" cy="4983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5"/>
          <p:cNvSpPr txBox="1"/>
          <p:nvPr>
            <p:ph type="title"/>
          </p:nvPr>
        </p:nvSpPr>
        <p:spPr>
          <a:xfrm>
            <a:off x="1490475" y="353150"/>
            <a:ext cx="7336200" cy="71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000"/>
              <a:buFont typeface="Arial"/>
              <a:buNone/>
            </a:pPr>
            <a:r>
              <a:rPr lang="en-US" sz="4000">
                <a:latin typeface="Trebuchet MS"/>
                <a:ea typeface="Trebuchet MS"/>
                <a:cs typeface="Trebuchet MS"/>
                <a:sym typeface="Trebuchet MS"/>
              </a:rPr>
              <a:t>Standards Online</a:t>
            </a:r>
            <a:endParaRPr i="0" sz="4000" u="none" cap="none" strike="noStrike">
              <a:solidFill>
                <a:srgbClr val="000000"/>
              </a:solidFill>
              <a:latin typeface="Trebuchet MS"/>
              <a:ea typeface="Trebuchet MS"/>
              <a:cs typeface="Trebuchet MS"/>
              <a:sym typeface="Trebuchet MS"/>
            </a:endParaRPr>
          </a:p>
        </p:txBody>
      </p:sp>
      <p:grpSp>
        <p:nvGrpSpPr>
          <p:cNvPr id="191" name="Google Shape;191;p25"/>
          <p:cNvGrpSpPr/>
          <p:nvPr/>
        </p:nvGrpSpPr>
        <p:grpSpPr>
          <a:xfrm>
            <a:off x="0" y="0"/>
            <a:ext cx="1433700" cy="1433700"/>
            <a:chOff x="87840" y="134578"/>
            <a:chExt cx="1433700" cy="1433700"/>
          </a:xfrm>
        </p:grpSpPr>
        <p:sp>
          <p:nvSpPr>
            <p:cNvPr id="192" name="Google Shape;192;p25"/>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193" name="Google Shape;193;p25"/>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194" name="Google Shape;194;p25"/>
          <p:cNvPicPr preferRelativeResize="0"/>
          <p:nvPr/>
        </p:nvPicPr>
        <p:blipFill>
          <a:blip r:embed="rId4">
            <a:alphaModFix/>
          </a:blip>
          <a:stretch>
            <a:fillRect/>
          </a:stretch>
        </p:blipFill>
        <p:spPr>
          <a:xfrm>
            <a:off x="152400" y="1433700"/>
            <a:ext cx="7919675" cy="542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6"/>
          <p:cNvSpPr txBox="1"/>
          <p:nvPr>
            <p:ph type="title"/>
          </p:nvPr>
        </p:nvSpPr>
        <p:spPr>
          <a:xfrm>
            <a:off x="1490475" y="353150"/>
            <a:ext cx="7336200" cy="71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000"/>
              <a:buFont typeface="Arial"/>
              <a:buNone/>
            </a:pPr>
            <a:r>
              <a:rPr lang="en-US" sz="4000">
                <a:latin typeface="Trebuchet MS"/>
                <a:ea typeface="Trebuchet MS"/>
                <a:cs typeface="Trebuchet MS"/>
                <a:sym typeface="Trebuchet MS"/>
              </a:rPr>
              <a:t>Standards Online</a:t>
            </a:r>
            <a:endParaRPr i="0" sz="4000" u="none" cap="none" strike="noStrike">
              <a:solidFill>
                <a:srgbClr val="000000"/>
              </a:solidFill>
              <a:latin typeface="Trebuchet MS"/>
              <a:ea typeface="Trebuchet MS"/>
              <a:cs typeface="Trebuchet MS"/>
              <a:sym typeface="Trebuchet MS"/>
            </a:endParaRPr>
          </a:p>
        </p:txBody>
      </p:sp>
      <p:grpSp>
        <p:nvGrpSpPr>
          <p:cNvPr id="200" name="Google Shape;200;p26"/>
          <p:cNvGrpSpPr/>
          <p:nvPr/>
        </p:nvGrpSpPr>
        <p:grpSpPr>
          <a:xfrm>
            <a:off x="0" y="0"/>
            <a:ext cx="1433700" cy="1433700"/>
            <a:chOff x="87840" y="134578"/>
            <a:chExt cx="1433700" cy="1433700"/>
          </a:xfrm>
        </p:grpSpPr>
        <p:sp>
          <p:nvSpPr>
            <p:cNvPr id="201" name="Google Shape;201;p26"/>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202" name="Google Shape;202;p26"/>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203" name="Google Shape;203;p26"/>
          <p:cNvPicPr preferRelativeResize="0"/>
          <p:nvPr/>
        </p:nvPicPr>
        <p:blipFill>
          <a:blip r:embed="rId4">
            <a:alphaModFix/>
          </a:blip>
          <a:stretch>
            <a:fillRect/>
          </a:stretch>
        </p:blipFill>
        <p:spPr>
          <a:xfrm>
            <a:off x="152400" y="1599750"/>
            <a:ext cx="7448525" cy="5258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7"/>
          <p:cNvSpPr txBox="1"/>
          <p:nvPr>
            <p:ph type="title"/>
          </p:nvPr>
        </p:nvSpPr>
        <p:spPr>
          <a:xfrm>
            <a:off x="1490475" y="353150"/>
            <a:ext cx="7336200" cy="71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000"/>
              <a:buFont typeface="Arial"/>
              <a:buNone/>
            </a:pPr>
            <a:r>
              <a:rPr lang="en-US" sz="4000">
                <a:latin typeface="Trebuchet MS"/>
                <a:ea typeface="Trebuchet MS"/>
                <a:cs typeface="Trebuchet MS"/>
                <a:sym typeface="Trebuchet MS"/>
              </a:rPr>
              <a:t>Assessment: Elevator Speech</a:t>
            </a:r>
            <a:endParaRPr i="0" sz="4000" u="none" cap="none" strike="noStrike">
              <a:solidFill>
                <a:srgbClr val="000000"/>
              </a:solidFill>
              <a:latin typeface="Trebuchet MS"/>
              <a:ea typeface="Trebuchet MS"/>
              <a:cs typeface="Trebuchet MS"/>
              <a:sym typeface="Trebuchet MS"/>
            </a:endParaRPr>
          </a:p>
        </p:txBody>
      </p:sp>
      <p:sp>
        <p:nvSpPr>
          <p:cNvPr id="209" name="Google Shape;209;p27"/>
          <p:cNvSpPr txBox="1"/>
          <p:nvPr>
            <p:ph idx="1" type="body"/>
          </p:nvPr>
        </p:nvSpPr>
        <p:spPr>
          <a:xfrm>
            <a:off x="2768100" y="1433700"/>
            <a:ext cx="6375900" cy="3452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1000"/>
              </a:spcBef>
              <a:spcAft>
                <a:spcPts val="0"/>
              </a:spcAft>
              <a:buClr>
                <a:srgbClr val="5C6670"/>
              </a:buClr>
              <a:buSzPts val="2400"/>
              <a:buFont typeface="Arial"/>
              <a:buNone/>
            </a:pPr>
            <a:r>
              <a:rPr b="1" lang="en-US" u="sng">
                <a:solidFill>
                  <a:srgbClr val="595959"/>
                </a:solidFill>
              </a:rPr>
              <a:t>Instructions:</a:t>
            </a:r>
            <a:r>
              <a:rPr lang="en-US">
                <a:solidFill>
                  <a:srgbClr val="595959"/>
                </a:solidFill>
              </a:rPr>
              <a:t> Using your notes, craft a one paragraph elevator speech that answers the following question. Consider what it looks like for your discipline: </a:t>
            </a:r>
            <a:endParaRPr>
              <a:solidFill>
                <a:srgbClr val="595959"/>
              </a:solidFill>
            </a:endParaRPr>
          </a:p>
          <a:p>
            <a:pPr indent="-381000" lvl="0" marL="914400" marR="0" rtl="0" algn="l">
              <a:lnSpc>
                <a:spcPct val="100000"/>
              </a:lnSpc>
              <a:spcBef>
                <a:spcPts val="1000"/>
              </a:spcBef>
              <a:spcAft>
                <a:spcPts val="0"/>
              </a:spcAft>
              <a:buClr>
                <a:srgbClr val="595959"/>
              </a:buClr>
              <a:buSzPts val="2400"/>
              <a:buAutoNum type="arabicPeriod"/>
            </a:pPr>
            <a:r>
              <a:rPr lang="en-US">
                <a:solidFill>
                  <a:srgbClr val="595959"/>
                </a:solidFill>
              </a:rPr>
              <a:t>What is different about the 2020 Colorado Academic Standards?</a:t>
            </a:r>
            <a:endParaRPr>
              <a:solidFill>
                <a:srgbClr val="595959"/>
              </a:solidFill>
            </a:endParaRPr>
          </a:p>
          <a:p>
            <a:pPr indent="-381000" lvl="0" marL="914400" marR="0" rtl="0" algn="l">
              <a:lnSpc>
                <a:spcPct val="100000"/>
              </a:lnSpc>
              <a:spcBef>
                <a:spcPts val="0"/>
              </a:spcBef>
              <a:spcAft>
                <a:spcPts val="0"/>
              </a:spcAft>
              <a:buClr>
                <a:srgbClr val="595959"/>
              </a:buClr>
              <a:buSzPts val="2400"/>
              <a:buAutoNum type="arabicPeriod"/>
            </a:pPr>
            <a:r>
              <a:rPr lang="en-US">
                <a:solidFill>
                  <a:srgbClr val="595959"/>
                </a:solidFill>
              </a:rPr>
              <a:t>What are the different ways I can access the standards?</a:t>
            </a:r>
            <a:endParaRPr>
              <a:solidFill>
                <a:srgbClr val="595959"/>
              </a:solidFill>
            </a:endParaRPr>
          </a:p>
          <a:p>
            <a:pPr indent="0" lvl="0" marL="914400" marR="0" rtl="0" algn="l">
              <a:lnSpc>
                <a:spcPct val="100000"/>
              </a:lnSpc>
              <a:spcBef>
                <a:spcPts val="1000"/>
              </a:spcBef>
              <a:spcAft>
                <a:spcPts val="0"/>
              </a:spcAft>
              <a:buNone/>
            </a:pPr>
            <a:r>
              <a:t/>
            </a:r>
            <a:endParaRPr sz="2000">
              <a:solidFill>
                <a:srgbClr val="000000"/>
              </a:solidFill>
            </a:endParaRPr>
          </a:p>
        </p:txBody>
      </p:sp>
      <p:grpSp>
        <p:nvGrpSpPr>
          <p:cNvPr id="210" name="Google Shape;210;p27"/>
          <p:cNvGrpSpPr/>
          <p:nvPr/>
        </p:nvGrpSpPr>
        <p:grpSpPr>
          <a:xfrm>
            <a:off x="0" y="0"/>
            <a:ext cx="1433700" cy="1433700"/>
            <a:chOff x="87840" y="134578"/>
            <a:chExt cx="1433700" cy="1433700"/>
          </a:xfrm>
        </p:grpSpPr>
        <p:sp>
          <p:nvSpPr>
            <p:cNvPr id="211" name="Google Shape;211;p27"/>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212" name="Google Shape;212;p27"/>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213" name="Google Shape;213;p27"/>
          <p:cNvPicPr preferRelativeResize="0"/>
          <p:nvPr/>
        </p:nvPicPr>
        <p:blipFill>
          <a:blip r:embed="rId4">
            <a:alphaModFix/>
          </a:blip>
          <a:stretch>
            <a:fillRect/>
          </a:stretch>
        </p:blipFill>
        <p:spPr>
          <a:xfrm>
            <a:off x="228750" y="4707875"/>
            <a:ext cx="2466475" cy="1926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8"/>
          <p:cNvSpPr txBox="1"/>
          <p:nvPr>
            <p:ph type="title"/>
          </p:nvPr>
        </p:nvSpPr>
        <p:spPr>
          <a:xfrm>
            <a:off x="1490475" y="353150"/>
            <a:ext cx="7653600" cy="71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000"/>
              <a:buFont typeface="Arial"/>
              <a:buNone/>
            </a:pPr>
            <a:r>
              <a:rPr lang="en-US" sz="4000">
                <a:latin typeface="Trebuchet MS"/>
                <a:ea typeface="Trebuchet MS"/>
                <a:cs typeface="Trebuchet MS"/>
                <a:sym typeface="Trebuchet MS"/>
              </a:rPr>
              <a:t>Before leaving, are there any...</a:t>
            </a:r>
            <a:endParaRPr i="0" sz="4000" u="none" cap="none" strike="noStrike">
              <a:solidFill>
                <a:srgbClr val="000000"/>
              </a:solidFill>
              <a:latin typeface="Trebuchet MS"/>
              <a:ea typeface="Trebuchet MS"/>
              <a:cs typeface="Trebuchet MS"/>
              <a:sym typeface="Trebuchet MS"/>
            </a:endParaRPr>
          </a:p>
        </p:txBody>
      </p:sp>
      <p:grpSp>
        <p:nvGrpSpPr>
          <p:cNvPr id="219" name="Google Shape;219;p28"/>
          <p:cNvGrpSpPr/>
          <p:nvPr/>
        </p:nvGrpSpPr>
        <p:grpSpPr>
          <a:xfrm>
            <a:off x="0" y="0"/>
            <a:ext cx="1433700" cy="1433700"/>
            <a:chOff x="87840" y="134578"/>
            <a:chExt cx="1433700" cy="1433700"/>
          </a:xfrm>
        </p:grpSpPr>
        <p:sp>
          <p:nvSpPr>
            <p:cNvPr id="220" name="Google Shape;220;p28"/>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221" name="Google Shape;221;p28"/>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222" name="Google Shape;222;p28"/>
          <p:cNvPicPr preferRelativeResize="0"/>
          <p:nvPr/>
        </p:nvPicPr>
        <p:blipFill>
          <a:blip r:embed="rId4">
            <a:alphaModFix/>
          </a:blip>
          <a:stretch>
            <a:fillRect/>
          </a:stretch>
        </p:blipFill>
        <p:spPr>
          <a:xfrm>
            <a:off x="2511025" y="1401725"/>
            <a:ext cx="3628101" cy="3628101"/>
          </a:xfrm>
          <a:prstGeom prst="rect">
            <a:avLst/>
          </a:prstGeom>
          <a:noFill/>
          <a:ln>
            <a:noFill/>
          </a:ln>
        </p:spPr>
      </p:pic>
      <p:sp>
        <p:nvSpPr>
          <p:cNvPr id="223" name="Google Shape;223;p28"/>
          <p:cNvSpPr txBox="1"/>
          <p:nvPr/>
        </p:nvSpPr>
        <p:spPr>
          <a:xfrm>
            <a:off x="325925" y="5110275"/>
            <a:ext cx="7998300" cy="155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latin typeface="Calibri"/>
                <a:ea typeface="Calibri"/>
                <a:cs typeface="Calibri"/>
                <a:sym typeface="Calibri"/>
              </a:rPr>
              <a:t>Please contact your Content Specialist in the Office of Standards and Instructional Support for additional information. Refer to the Standards Implementation guide for contact information.</a:t>
            </a:r>
            <a:endParaRPr sz="24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5"/>
          <p:cNvSpPr txBox="1"/>
          <p:nvPr>
            <p:ph type="title"/>
          </p:nvPr>
        </p:nvSpPr>
        <p:spPr>
          <a:xfrm>
            <a:off x="1548925" y="361750"/>
            <a:ext cx="7346700" cy="710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Trebuchet MS"/>
                <a:ea typeface="Trebuchet MS"/>
                <a:cs typeface="Trebuchet MS"/>
                <a:sym typeface="Trebuchet MS"/>
              </a:rPr>
              <a:t>Goals and Objectives</a:t>
            </a:r>
            <a:endParaRPr i="0" sz="3600" u="none" cap="none" strike="noStrike">
              <a:solidFill>
                <a:srgbClr val="000000"/>
              </a:solidFill>
              <a:latin typeface="Trebuchet MS"/>
              <a:ea typeface="Trebuchet MS"/>
              <a:cs typeface="Trebuchet MS"/>
              <a:sym typeface="Trebuchet MS"/>
            </a:endParaRPr>
          </a:p>
        </p:txBody>
      </p:sp>
      <p:sp>
        <p:nvSpPr>
          <p:cNvPr id="87" name="Google Shape;87;p15"/>
          <p:cNvSpPr txBox="1"/>
          <p:nvPr>
            <p:ph idx="1" type="body"/>
          </p:nvPr>
        </p:nvSpPr>
        <p:spPr>
          <a:xfrm>
            <a:off x="3233650" y="1433600"/>
            <a:ext cx="5815800" cy="4713000"/>
          </a:xfrm>
          <a:prstGeom prst="rect">
            <a:avLst/>
          </a:prstGeom>
          <a:noFill/>
          <a:ln>
            <a:noFill/>
          </a:ln>
        </p:spPr>
        <p:txBody>
          <a:bodyPr anchorCtr="0" anchor="t" bIns="0" lIns="0" spcFirstLastPara="1" rIns="0" wrap="square" tIns="0">
            <a:noAutofit/>
          </a:bodyPr>
          <a:lstStyle/>
          <a:p>
            <a:pPr indent="0" lvl="0" marL="342900" rtl="0" algn="l">
              <a:spcBef>
                <a:spcPts val="0"/>
              </a:spcBef>
              <a:spcAft>
                <a:spcPts val="0"/>
              </a:spcAft>
              <a:buClr>
                <a:schemeClr val="dk1"/>
              </a:buClr>
              <a:buSzPts val="1100"/>
              <a:buFont typeface="Arial"/>
              <a:buNone/>
            </a:pPr>
            <a:r>
              <a:rPr lang="en-US">
                <a:solidFill>
                  <a:srgbClr val="595959"/>
                </a:solidFill>
              </a:rPr>
              <a:t>Educators will be able to demonstrate, by comparing and contrasting the 2009/2010 CAS and the 2020 CAS, their understanding of the following: </a:t>
            </a:r>
            <a:endParaRPr>
              <a:solidFill>
                <a:srgbClr val="595959"/>
              </a:solidFill>
            </a:endParaRPr>
          </a:p>
          <a:p>
            <a:pPr indent="-381000" lvl="0" marL="1371600" rtl="0" algn="l">
              <a:spcBef>
                <a:spcPts val="0"/>
              </a:spcBef>
              <a:spcAft>
                <a:spcPts val="0"/>
              </a:spcAft>
              <a:buClr>
                <a:srgbClr val="595959"/>
              </a:buClr>
              <a:buSzPts val="2400"/>
              <a:buAutoNum type="arabicPeriod"/>
            </a:pPr>
            <a:r>
              <a:rPr lang="en-US">
                <a:solidFill>
                  <a:srgbClr val="595959"/>
                </a:solidFill>
              </a:rPr>
              <a:t>The similarities and differences between the 2009/2010 and the 2020 CAS at a high level;</a:t>
            </a:r>
            <a:endParaRPr>
              <a:solidFill>
                <a:srgbClr val="595959"/>
              </a:solidFill>
            </a:endParaRPr>
          </a:p>
          <a:p>
            <a:pPr indent="-381000" lvl="0" marL="1371600" rtl="0" algn="l">
              <a:spcBef>
                <a:spcPts val="0"/>
              </a:spcBef>
              <a:spcAft>
                <a:spcPts val="0"/>
              </a:spcAft>
              <a:buClr>
                <a:srgbClr val="595959"/>
              </a:buClr>
              <a:buSzPts val="2400"/>
              <a:buAutoNum type="arabicPeriod"/>
            </a:pPr>
            <a:r>
              <a:rPr lang="en-US">
                <a:solidFill>
                  <a:srgbClr val="595959"/>
                </a:solidFill>
              </a:rPr>
              <a:t>The organization of the standards framework; and, </a:t>
            </a:r>
            <a:endParaRPr>
              <a:solidFill>
                <a:srgbClr val="595959"/>
              </a:solidFill>
            </a:endParaRPr>
          </a:p>
          <a:p>
            <a:pPr indent="-381000" lvl="0" marL="1371600" rtl="0" algn="l">
              <a:spcBef>
                <a:spcPts val="0"/>
              </a:spcBef>
              <a:spcAft>
                <a:spcPts val="0"/>
              </a:spcAft>
              <a:buClr>
                <a:srgbClr val="595959"/>
              </a:buClr>
              <a:buSzPts val="2400"/>
              <a:buAutoNum type="arabicPeriod"/>
            </a:pPr>
            <a:r>
              <a:rPr lang="en-US">
                <a:solidFill>
                  <a:srgbClr val="595959"/>
                </a:solidFill>
              </a:rPr>
              <a:t>Why revisions were made.</a:t>
            </a:r>
            <a:endParaRPr>
              <a:solidFill>
                <a:srgbClr val="595959"/>
              </a:solidFill>
            </a:endParaRPr>
          </a:p>
          <a:p>
            <a:pPr indent="0" lvl="0" marL="457200" marR="0" rtl="0" algn="l">
              <a:lnSpc>
                <a:spcPct val="100000"/>
              </a:lnSpc>
              <a:spcBef>
                <a:spcPts val="1000"/>
              </a:spcBef>
              <a:spcAft>
                <a:spcPts val="0"/>
              </a:spcAft>
              <a:buNone/>
            </a:pPr>
            <a:r>
              <a:t/>
            </a:r>
            <a:endParaRPr sz="3000">
              <a:solidFill>
                <a:srgbClr val="595959"/>
              </a:solidFill>
            </a:endParaRPr>
          </a:p>
          <a:p>
            <a:pPr indent="0" lvl="0" marL="457200" marR="0" rtl="0" algn="l">
              <a:lnSpc>
                <a:spcPct val="100000"/>
              </a:lnSpc>
              <a:spcBef>
                <a:spcPts val="1000"/>
              </a:spcBef>
              <a:spcAft>
                <a:spcPts val="0"/>
              </a:spcAft>
              <a:buNone/>
            </a:pPr>
            <a:r>
              <a:t/>
            </a:r>
            <a:endParaRPr sz="3000">
              <a:solidFill>
                <a:srgbClr val="595959"/>
              </a:solidFill>
            </a:endParaRPr>
          </a:p>
          <a:p>
            <a:pPr indent="0" lvl="0" marL="457200" rtl="0" algn="l">
              <a:spcBef>
                <a:spcPts val="0"/>
              </a:spcBef>
              <a:spcAft>
                <a:spcPts val="0"/>
              </a:spcAft>
              <a:buNone/>
            </a:pPr>
            <a:r>
              <a:t/>
            </a:r>
            <a:endParaRPr sz="3000">
              <a:solidFill>
                <a:srgbClr val="595959"/>
              </a:solidFill>
            </a:endParaRPr>
          </a:p>
          <a:p>
            <a:pPr indent="0" lvl="0" marL="0" rtl="0" algn="l">
              <a:spcBef>
                <a:spcPts val="0"/>
              </a:spcBef>
              <a:spcAft>
                <a:spcPts val="0"/>
              </a:spcAft>
              <a:buNone/>
            </a:pPr>
            <a:r>
              <a:t/>
            </a:r>
            <a:endParaRPr>
              <a:solidFill>
                <a:srgbClr val="595959"/>
              </a:solidFill>
            </a:endParaRPr>
          </a:p>
        </p:txBody>
      </p:sp>
      <p:grpSp>
        <p:nvGrpSpPr>
          <p:cNvPr id="88" name="Google Shape;88;p15"/>
          <p:cNvGrpSpPr/>
          <p:nvPr/>
        </p:nvGrpSpPr>
        <p:grpSpPr>
          <a:xfrm>
            <a:off x="56870" y="0"/>
            <a:ext cx="1433609" cy="1433609"/>
            <a:chOff x="87840" y="134578"/>
            <a:chExt cx="1433609" cy="1433609"/>
          </a:xfrm>
        </p:grpSpPr>
        <p:sp>
          <p:nvSpPr>
            <p:cNvPr id="89" name="Google Shape;89;p15"/>
            <p:cNvSpPr/>
            <p:nvPr/>
          </p:nvSpPr>
          <p:spPr>
            <a:xfrm>
              <a:off x="87840" y="134578"/>
              <a:ext cx="1433609" cy="143360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0" name="Google Shape;90;p15"/>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91" name="Google Shape;91;p15"/>
          <p:cNvPicPr preferRelativeResize="0"/>
          <p:nvPr/>
        </p:nvPicPr>
        <p:blipFill>
          <a:blip r:embed="rId4">
            <a:alphaModFix/>
          </a:blip>
          <a:stretch>
            <a:fillRect/>
          </a:stretch>
        </p:blipFill>
        <p:spPr>
          <a:xfrm>
            <a:off x="0" y="2365175"/>
            <a:ext cx="3233652" cy="32336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6"/>
          <p:cNvSpPr txBox="1"/>
          <p:nvPr>
            <p:ph type="title"/>
          </p:nvPr>
        </p:nvSpPr>
        <p:spPr>
          <a:xfrm>
            <a:off x="1617075" y="321050"/>
            <a:ext cx="7020300" cy="710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Trebuchet MS"/>
                <a:ea typeface="Trebuchet MS"/>
                <a:cs typeface="Trebuchet MS"/>
                <a:sym typeface="Trebuchet MS"/>
              </a:rPr>
              <a:t>Introduction</a:t>
            </a:r>
            <a:endParaRPr i="0" sz="3600" u="none" cap="none" strike="noStrike">
              <a:solidFill>
                <a:srgbClr val="000000"/>
              </a:solidFill>
              <a:latin typeface="Trebuchet MS"/>
              <a:ea typeface="Trebuchet MS"/>
              <a:cs typeface="Trebuchet MS"/>
              <a:sym typeface="Trebuchet MS"/>
            </a:endParaRPr>
          </a:p>
        </p:txBody>
      </p:sp>
      <p:sp>
        <p:nvSpPr>
          <p:cNvPr id="97" name="Google Shape;97;p16"/>
          <p:cNvSpPr txBox="1"/>
          <p:nvPr>
            <p:ph idx="1" type="body"/>
          </p:nvPr>
        </p:nvSpPr>
        <p:spPr>
          <a:xfrm>
            <a:off x="185550" y="2075050"/>
            <a:ext cx="8772900" cy="4709400"/>
          </a:xfrm>
          <a:prstGeom prst="rect">
            <a:avLst/>
          </a:prstGeom>
          <a:noFill/>
          <a:ln>
            <a:noFill/>
          </a:ln>
        </p:spPr>
        <p:txBody>
          <a:bodyPr anchorCtr="0" anchor="t" bIns="0" lIns="0" spcFirstLastPara="1" rIns="0" wrap="square" tIns="0">
            <a:noAutofit/>
          </a:bodyPr>
          <a:lstStyle/>
          <a:p>
            <a:pPr indent="0" lvl="0" marL="457200" rtl="0" algn="l">
              <a:spcBef>
                <a:spcPts val="1000"/>
              </a:spcBef>
              <a:spcAft>
                <a:spcPts val="0"/>
              </a:spcAft>
              <a:buClr>
                <a:schemeClr val="dk1"/>
              </a:buClr>
              <a:buSzPts val="1100"/>
              <a:buFont typeface="Arial"/>
              <a:buNone/>
            </a:pPr>
            <a:r>
              <a:rPr lang="en-US">
                <a:solidFill>
                  <a:srgbClr val="595959"/>
                </a:solidFill>
              </a:rPr>
              <a:t>I</a:t>
            </a:r>
            <a:r>
              <a:rPr lang="en-US">
                <a:solidFill>
                  <a:srgbClr val="595959"/>
                </a:solidFill>
                <a:highlight>
                  <a:schemeClr val="lt1"/>
                </a:highlight>
              </a:rPr>
              <a:t>n order to implement the 2020 Colorado Academic Standards (CAS) with fidelity and transform teaching and learning as the standards intend, the Office of Standards &amp; Instructional Support believe educators at all levels should gain a deep understanding of the intentional design principles used to develop the standards.</a:t>
            </a:r>
            <a:endParaRPr>
              <a:solidFill>
                <a:srgbClr val="595959"/>
              </a:solidFill>
            </a:endParaRPr>
          </a:p>
          <a:p>
            <a:pPr indent="0" lvl="0" marL="0" marR="0" rtl="0" algn="l">
              <a:lnSpc>
                <a:spcPct val="100000"/>
              </a:lnSpc>
              <a:spcBef>
                <a:spcPts val="1000"/>
              </a:spcBef>
              <a:spcAft>
                <a:spcPts val="0"/>
              </a:spcAft>
              <a:buClr>
                <a:srgbClr val="5C6670"/>
              </a:buClr>
              <a:buSzPts val="2400"/>
              <a:buFont typeface="Arial"/>
              <a:buNone/>
            </a:pPr>
            <a:r>
              <a:t/>
            </a:r>
            <a:endParaRPr b="0" i="0" sz="2400" u="none" cap="none" strike="noStrike">
              <a:solidFill>
                <a:srgbClr val="5C6670"/>
              </a:solidFill>
              <a:latin typeface="Trebuchet MS"/>
              <a:ea typeface="Trebuchet MS"/>
              <a:cs typeface="Trebuchet MS"/>
              <a:sym typeface="Trebuchet MS"/>
            </a:endParaRPr>
          </a:p>
        </p:txBody>
      </p:sp>
      <p:grpSp>
        <p:nvGrpSpPr>
          <p:cNvPr id="98" name="Google Shape;98;p16"/>
          <p:cNvGrpSpPr/>
          <p:nvPr/>
        </p:nvGrpSpPr>
        <p:grpSpPr>
          <a:xfrm>
            <a:off x="56870" y="0"/>
            <a:ext cx="1433609" cy="1433609"/>
            <a:chOff x="87840" y="134578"/>
            <a:chExt cx="1433609" cy="1433609"/>
          </a:xfrm>
        </p:grpSpPr>
        <p:sp>
          <p:nvSpPr>
            <p:cNvPr id="99" name="Google Shape;99;p16"/>
            <p:cNvSpPr/>
            <p:nvPr/>
          </p:nvSpPr>
          <p:spPr>
            <a:xfrm>
              <a:off x="87840" y="134578"/>
              <a:ext cx="1433609" cy="143360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0" name="Google Shape;100;p16"/>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101" name="Google Shape;101;p16"/>
          <p:cNvPicPr preferRelativeResize="0"/>
          <p:nvPr/>
        </p:nvPicPr>
        <p:blipFill>
          <a:blip r:embed="rId4">
            <a:alphaModFix/>
          </a:blip>
          <a:stretch>
            <a:fillRect/>
          </a:stretch>
        </p:blipFill>
        <p:spPr>
          <a:xfrm>
            <a:off x="3430075" y="4890250"/>
            <a:ext cx="1665325" cy="124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1550653" y="361758"/>
            <a:ext cx="7420500" cy="71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240"/>
              <a:buFont typeface="Arial"/>
              <a:buNone/>
            </a:pPr>
            <a:r>
              <a:rPr lang="en-US" sz="3600">
                <a:latin typeface="Trebuchet MS"/>
                <a:ea typeface="Trebuchet MS"/>
                <a:cs typeface="Trebuchet MS"/>
                <a:sym typeface="Trebuchet MS"/>
              </a:rPr>
              <a:t>What is the Difference?</a:t>
            </a:r>
            <a:endParaRPr i="0" sz="3600" u="none" cap="none" strike="noStrike">
              <a:solidFill>
                <a:srgbClr val="000000"/>
              </a:solidFill>
              <a:latin typeface="Trebuchet MS"/>
              <a:ea typeface="Trebuchet MS"/>
              <a:cs typeface="Trebuchet MS"/>
              <a:sym typeface="Trebuchet MS"/>
            </a:endParaRPr>
          </a:p>
        </p:txBody>
      </p:sp>
      <p:sp>
        <p:nvSpPr>
          <p:cNvPr id="111" name="Google Shape;111;p17"/>
          <p:cNvSpPr txBox="1"/>
          <p:nvPr>
            <p:ph idx="1" type="body"/>
          </p:nvPr>
        </p:nvSpPr>
        <p:spPr>
          <a:xfrm>
            <a:off x="531275" y="4968775"/>
            <a:ext cx="7886700" cy="1329600"/>
          </a:xfrm>
          <a:prstGeom prst="rect">
            <a:avLst/>
          </a:prstGeom>
          <a:solidFill>
            <a:schemeClr val="lt1"/>
          </a:solidFill>
          <a:ln>
            <a:noFill/>
          </a:ln>
        </p:spPr>
        <p:txBody>
          <a:bodyPr anchorCtr="0" anchor="t" bIns="0" lIns="0" spcFirstLastPara="1" rIns="0" wrap="square" tIns="0">
            <a:noAutofit/>
          </a:bodyPr>
          <a:lstStyle/>
          <a:p>
            <a:pPr indent="0" lvl="0" marL="0" rtl="0" algn="l">
              <a:lnSpc>
                <a:spcPct val="115000"/>
              </a:lnSpc>
              <a:spcBef>
                <a:spcPts val="0"/>
              </a:spcBef>
              <a:spcAft>
                <a:spcPts val="1600"/>
              </a:spcAft>
              <a:buClr>
                <a:schemeClr val="dk1"/>
              </a:buClr>
              <a:buSzPts val="1100"/>
              <a:buFont typeface="Arial"/>
              <a:buNone/>
            </a:pPr>
            <a:r>
              <a:rPr lang="en-US">
                <a:solidFill>
                  <a:srgbClr val="595959"/>
                </a:solidFill>
              </a:rPr>
              <a:t>Using a page from the 2009 science standards and the 2020 science standards, compare and contrast major differences you find between the documents.</a:t>
            </a:r>
            <a:endParaRPr>
              <a:solidFill>
                <a:schemeClr val="dk1"/>
              </a:solidFill>
            </a:endParaRPr>
          </a:p>
        </p:txBody>
      </p:sp>
      <p:grpSp>
        <p:nvGrpSpPr>
          <p:cNvPr id="112" name="Google Shape;112;p17"/>
          <p:cNvGrpSpPr/>
          <p:nvPr/>
        </p:nvGrpSpPr>
        <p:grpSpPr>
          <a:xfrm>
            <a:off x="56870" y="0"/>
            <a:ext cx="1433609" cy="1433609"/>
            <a:chOff x="87840" y="134578"/>
            <a:chExt cx="1433609" cy="1433609"/>
          </a:xfrm>
        </p:grpSpPr>
        <p:sp>
          <p:nvSpPr>
            <p:cNvPr id="113" name="Google Shape;113;p17"/>
            <p:cNvSpPr/>
            <p:nvPr/>
          </p:nvSpPr>
          <p:spPr>
            <a:xfrm>
              <a:off x="87840" y="134578"/>
              <a:ext cx="1433609" cy="143360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4" name="Google Shape;114;p17"/>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115" name="Google Shape;115;p17"/>
          <p:cNvPicPr preferRelativeResize="0"/>
          <p:nvPr/>
        </p:nvPicPr>
        <p:blipFill>
          <a:blip r:embed="rId4">
            <a:alphaModFix/>
          </a:blip>
          <a:stretch>
            <a:fillRect/>
          </a:stretch>
        </p:blipFill>
        <p:spPr>
          <a:xfrm>
            <a:off x="4901750" y="1462675"/>
            <a:ext cx="3768375" cy="2803963"/>
          </a:xfrm>
          <a:prstGeom prst="rect">
            <a:avLst/>
          </a:prstGeom>
          <a:noFill/>
          <a:ln>
            <a:noFill/>
          </a:ln>
        </p:spPr>
      </p:pic>
      <p:pic>
        <p:nvPicPr>
          <p:cNvPr id="116" name="Google Shape;116;p17"/>
          <p:cNvPicPr preferRelativeResize="0"/>
          <p:nvPr/>
        </p:nvPicPr>
        <p:blipFill>
          <a:blip r:embed="rId5">
            <a:alphaModFix/>
          </a:blip>
          <a:stretch>
            <a:fillRect/>
          </a:stretch>
        </p:blipFill>
        <p:spPr>
          <a:xfrm>
            <a:off x="531275" y="1498000"/>
            <a:ext cx="3768375" cy="2763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8"/>
          <p:cNvSpPr txBox="1"/>
          <p:nvPr>
            <p:ph type="title"/>
          </p:nvPr>
        </p:nvSpPr>
        <p:spPr>
          <a:xfrm>
            <a:off x="1659991" y="361735"/>
            <a:ext cx="7269900" cy="71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Observations</a:t>
            </a:r>
            <a:endParaRPr i="0" sz="3600" u="none" cap="none" strike="noStrike">
              <a:solidFill>
                <a:srgbClr val="000000"/>
              </a:solidFill>
              <a:latin typeface="Trebuchet MS"/>
              <a:ea typeface="Trebuchet MS"/>
              <a:cs typeface="Trebuchet MS"/>
              <a:sym typeface="Trebuchet MS"/>
            </a:endParaRPr>
          </a:p>
        </p:txBody>
      </p:sp>
      <p:sp>
        <p:nvSpPr>
          <p:cNvPr id="122" name="Google Shape;122;p18"/>
          <p:cNvSpPr txBox="1"/>
          <p:nvPr>
            <p:ph idx="1" type="body"/>
          </p:nvPr>
        </p:nvSpPr>
        <p:spPr>
          <a:xfrm>
            <a:off x="628650" y="1854144"/>
            <a:ext cx="7886700" cy="1732800"/>
          </a:xfrm>
          <a:prstGeom prst="rect">
            <a:avLst/>
          </a:prstGeom>
          <a:noFill/>
          <a:ln>
            <a:noFill/>
          </a:ln>
        </p:spPr>
        <p:txBody>
          <a:bodyPr anchorCtr="0" anchor="t" bIns="0" lIns="0" spcFirstLastPara="1" rIns="0" wrap="square" tIns="0">
            <a:noAutofit/>
          </a:bodyPr>
          <a:lstStyle/>
          <a:p>
            <a:pPr indent="0" lvl="0" marL="457200" marR="0" rtl="0" algn="l">
              <a:lnSpc>
                <a:spcPct val="90000"/>
              </a:lnSpc>
              <a:spcBef>
                <a:spcPts val="1000"/>
              </a:spcBef>
              <a:spcAft>
                <a:spcPts val="0"/>
              </a:spcAft>
              <a:buNone/>
            </a:pPr>
            <a:r>
              <a:rPr lang="en-US"/>
              <a:t>What observations did you make while comparing and contrasting the two documents?</a:t>
            </a:r>
            <a:endParaRPr/>
          </a:p>
          <a:p>
            <a:pPr indent="0" lvl="0" marL="457200" marR="0" rtl="0" algn="l">
              <a:lnSpc>
                <a:spcPct val="90000"/>
              </a:lnSpc>
              <a:spcBef>
                <a:spcPts val="1000"/>
              </a:spcBef>
              <a:spcAft>
                <a:spcPts val="0"/>
              </a:spcAft>
              <a:buNone/>
            </a:pPr>
            <a:r>
              <a:t/>
            </a:r>
            <a:endParaRPr sz="3000"/>
          </a:p>
          <a:p>
            <a:pPr indent="0" lvl="0" marL="457200" marR="0" rtl="0" algn="l">
              <a:lnSpc>
                <a:spcPct val="90000"/>
              </a:lnSpc>
              <a:spcBef>
                <a:spcPts val="1000"/>
              </a:spcBef>
              <a:spcAft>
                <a:spcPts val="1000"/>
              </a:spcAft>
              <a:buNone/>
            </a:pPr>
            <a:r>
              <a:t/>
            </a:r>
            <a:endParaRPr sz="3000"/>
          </a:p>
        </p:txBody>
      </p:sp>
      <p:grpSp>
        <p:nvGrpSpPr>
          <p:cNvPr id="123" name="Google Shape;123;p18"/>
          <p:cNvGrpSpPr/>
          <p:nvPr/>
        </p:nvGrpSpPr>
        <p:grpSpPr>
          <a:xfrm>
            <a:off x="56870" y="0"/>
            <a:ext cx="1433609" cy="1433609"/>
            <a:chOff x="87840" y="134578"/>
            <a:chExt cx="1433609" cy="1433609"/>
          </a:xfrm>
        </p:grpSpPr>
        <p:sp>
          <p:nvSpPr>
            <p:cNvPr id="124" name="Google Shape;124;p18"/>
            <p:cNvSpPr/>
            <p:nvPr/>
          </p:nvSpPr>
          <p:spPr>
            <a:xfrm>
              <a:off x="87840" y="134578"/>
              <a:ext cx="1433609" cy="143360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25" name="Google Shape;125;p18"/>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126" name="Google Shape;126;p18"/>
          <p:cNvPicPr preferRelativeResize="0"/>
          <p:nvPr/>
        </p:nvPicPr>
        <p:blipFill rotWithShape="1">
          <a:blip r:embed="rId4">
            <a:alphaModFix/>
          </a:blip>
          <a:srcRect b="9657" l="0" r="0" t="0"/>
          <a:stretch/>
        </p:blipFill>
        <p:spPr>
          <a:xfrm rot="-776680">
            <a:off x="791175" y="4391225"/>
            <a:ext cx="1924050" cy="1669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19"/>
          <p:cNvSpPr txBox="1"/>
          <p:nvPr>
            <p:ph type="title"/>
          </p:nvPr>
        </p:nvSpPr>
        <p:spPr>
          <a:xfrm>
            <a:off x="1767099" y="361800"/>
            <a:ext cx="6611400" cy="71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600">
                <a:latin typeface="Trebuchet MS"/>
                <a:ea typeface="Trebuchet MS"/>
                <a:cs typeface="Trebuchet MS"/>
                <a:sym typeface="Trebuchet MS"/>
              </a:rPr>
              <a:t>Quick Walk-Through</a:t>
            </a:r>
            <a:endParaRPr sz="3600">
              <a:latin typeface="Trebuchet MS"/>
              <a:ea typeface="Trebuchet MS"/>
              <a:cs typeface="Trebuchet MS"/>
              <a:sym typeface="Trebuchet MS"/>
            </a:endParaRPr>
          </a:p>
        </p:txBody>
      </p:sp>
      <p:grpSp>
        <p:nvGrpSpPr>
          <p:cNvPr id="133" name="Google Shape;133;p19"/>
          <p:cNvGrpSpPr/>
          <p:nvPr/>
        </p:nvGrpSpPr>
        <p:grpSpPr>
          <a:xfrm>
            <a:off x="56870" y="0"/>
            <a:ext cx="1433700" cy="1433700"/>
            <a:chOff x="87840" y="134578"/>
            <a:chExt cx="1433700" cy="1433700"/>
          </a:xfrm>
        </p:grpSpPr>
        <p:sp>
          <p:nvSpPr>
            <p:cNvPr id="134" name="Google Shape;134;p19"/>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35" name="Google Shape;135;p19"/>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136" name="Google Shape;136;p19"/>
          <p:cNvPicPr preferRelativeResize="0"/>
          <p:nvPr/>
        </p:nvPicPr>
        <p:blipFill>
          <a:blip r:embed="rId4">
            <a:alphaModFix/>
          </a:blip>
          <a:stretch>
            <a:fillRect/>
          </a:stretch>
        </p:blipFill>
        <p:spPr>
          <a:xfrm>
            <a:off x="152400" y="1433700"/>
            <a:ext cx="7981925" cy="5199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0"/>
          <p:cNvSpPr txBox="1"/>
          <p:nvPr>
            <p:ph type="title"/>
          </p:nvPr>
        </p:nvSpPr>
        <p:spPr>
          <a:xfrm>
            <a:off x="1573650" y="141800"/>
            <a:ext cx="6941700" cy="71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400">
                <a:latin typeface="Trebuchet MS"/>
                <a:ea typeface="Trebuchet MS"/>
                <a:cs typeface="Trebuchet MS"/>
                <a:sym typeface="Trebuchet MS"/>
              </a:rPr>
              <a:t>Quick Walk Through</a:t>
            </a:r>
            <a:endParaRPr sz="3400">
              <a:latin typeface="Trebuchet MS"/>
              <a:ea typeface="Trebuchet MS"/>
              <a:cs typeface="Trebuchet MS"/>
              <a:sym typeface="Trebuchet MS"/>
            </a:endParaRPr>
          </a:p>
        </p:txBody>
      </p:sp>
      <p:grpSp>
        <p:nvGrpSpPr>
          <p:cNvPr id="143" name="Google Shape;143;p20"/>
          <p:cNvGrpSpPr/>
          <p:nvPr/>
        </p:nvGrpSpPr>
        <p:grpSpPr>
          <a:xfrm>
            <a:off x="56870" y="0"/>
            <a:ext cx="1433700" cy="1433700"/>
            <a:chOff x="87840" y="134578"/>
            <a:chExt cx="1433700" cy="1433700"/>
          </a:xfrm>
        </p:grpSpPr>
        <p:sp>
          <p:nvSpPr>
            <p:cNvPr id="144" name="Google Shape;144;p20"/>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45" name="Google Shape;145;p20"/>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146" name="Google Shape;146;p20"/>
          <p:cNvPicPr preferRelativeResize="0"/>
          <p:nvPr/>
        </p:nvPicPr>
        <p:blipFill>
          <a:blip r:embed="rId4">
            <a:alphaModFix/>
          </a:blip>
          <a:stretch>
            <a:fillRect/>
          </a:stretch>
        </p:blipFill>
        <p:spPr>
          <a:xfrm>
            <a:off x="583300" y="1313900"/>
            <a:ext cx="7134024" cy="5469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1"/>
          <p:cNvSpPr txBox="1"/>
          <p:nvPr>
            <p:ph type="title"/>
          </p:nvPr>
        </p:nvSpPr>
        <p:spPr>
          <a:xfrm>
            <a:off x="1557124" y="274325"/>
            <a:ext cx="6603900" cy="71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600">
                <a:latin typeface="Trebuchet MS"/>
                <a:ea typeface="Trebuchet MS"/>
                <a:cs typeface="Trebuchet MS"/>
                <a:sym typeface="Trebuchet MS"/>
              </a:rPr>
              <a:t>Quick Walk Through</a:t>
            </a:r>
            <a:endParaRPr sz="3600">
              <a:latin typeface="Trebuchet MS"/>
              <a:ea typeface="Trebuchet MS"/>
              <a:cs typeface="Trebuchet MS"/>
              <a:sym typeface="Trebuchet MS"/>
            </a:endParaRPr>
          </a:p>
        </p:txBody>
      </p:sp>
      <p:grpSp>
        <p:nvGrpSpPr>
          <p:cNvPr id="153" name="Google Shape;153;p21"/>
          <p:cNvGrpSpPr/>
          <p:nvPr/>
        </p:nvGrpSpPr>
        <p:grpSpPr>
          <a:xfrm>
            <a:off x="56870" y="0"/>
            <a:ext cx="1433700" cy="1433700"/>
            <a:chOff x="87840" y="134578"/>
            <a:chExt cx="1433700" cy="1433700"/>
          </a:xfrm>
        </p:grpSpPr>
        <p:sp>
          <p:nvSpPr>
            <p:cNvPr id="154" name="Google Shape;154;p21"/>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5" name="Google Shape;155;p21"/>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156" name="Google Shape;156;p21"/>
          <p:cNvPicPr preferRelativeResize="0"/>
          <p:nvPr/>
        </p:nvPicPr>
        <p:blipFill>
          <a:blip r:embed="rId4">
            <a:alphaModFix/>
          </a:blip>
          <a:stretch>
            <a:fillRect/>
          </a:stretch>
        </p:blipFill>
        <p:spPr>
          <a:xfrm>
            <a:off x="385000" y="1433700"/>
            <a:ext cx="7251689" cy="5424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2"/>
          <p:cNvSpPr txBox="1"/>
          <p:nvPr>
            <p:ph type="title"/>
          </p:nvPr>
        </p:nvSpPr>
        <p:spPr>
          <a:xfrm>
            <a:off x="1601249" y="361800"/>
            <a:ext cx="6914100" cy="7101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3240"/>
              <a:buFont typeface="Arial"/>
              <a:buNone/>
            </a:pPr>
            <a:r>
              <a:rPr lang="en-US" sz="3600">
                <a:solidFill>
                  <a:schemeClr val="dk1"/>
                </a:solidFill>
                <a:latin typeface="Trebuchet MS"/>
                <a:ea typeface="Trebuchet MS"/>
                <a:cs typeface="Trebuchet MS"/>
                <a:sym typeface="Trebuchet MS"/>
              </a:rPr>
              <a:t>Quick Walk Through</a:t>
            </a:r>
            <a:endParaRPr sz="3600">
              <a:latin typeface="Trebuchet MS"/>
              <a:ea typeface="Trebuchet MS"/>
              <a:cs typeface="Trebuchet MS"/>
              <a:sym typeface="Trebuchet MS"/>
            </a:endParaRPr>
          </a:p>
        </p:txBody>
      </p:sp>
      <p:grpSp>
        <p:nvGrpSpPr>
          <p:cNvPr id="163" name="Google Shape;163;p22"/>
          <p:cNvGrpSpPr/>
          <p:nvPr/>
        </p:nvGrpSpPr>
        <p:grpSpPr>
          <a:xfrm>
            <a:off x="56870" y="0"/>
            <a:ext cx="1433700" cy="1433700"/>
            <a:chOff x="87840" y="134578"/>
            <a:chExt cx="1433700" cy="1433700"/>
          </a:xfrm>
        </p:grpSpPr>
        <p:sp>
          <p:nvSpPr>
            <p:cNvPr id="164" name="Google Shape;164;p22"/>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65" name="Google Shape;165;p22"/>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166" name="Google Shape;166;p22"/>
          <p:cNvPicPr preferRelativeResize="0"/>
          <p:nvPr/>
        </p:nvPicPr>
        <p:blipFill>
          <a:blip r:embed="rId4">
            <a:alphaModFix/>
          </a:blip>
          <a:stretch>
            <a:fillRect/>
          </a:stretch>
        </p:blipFill>
        <p:spPr>
          <a:xfrm>
            <a:off x="135875" y="1505850"/>
            <a:ext cx="8046600" cy="52662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ight Blue to Green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